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notesSlides/notesSlide2.xml" ContentType="application/vnd.openxmlformats-officedocument.presentationml.notesSlide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70" r:id="rId7"/>
    <p:sldId id="272" r:id="rId8"/>
    <p:sldId id="271" r:id="rId9"/>
    <p:sldId id="273" r:id="rId10"/>
    <p:sldId id="262" r:id="rId11"/>
    <p:sldId id="263" r:id="rId12"/>
    <p:sldId id="264" r:id="rId13"/>
    <p:sldId id="274" r:id="rId14"/>
    <p:sldId id="289" r:id="rId15"/>
    <p:sldId id="275" r:id="rId16"/>
    <p:sldId id="276" r:id="rId17"/>
    <p:sldId id="265" r:id="rId18"/>
    <p:sldId id="277" r:id="rId19"/>
    <p:sldId id="278" r:id="rId20"/>
    <p:sldId id="266" r:id="rId21"/>
    <p:sldId id="267" r:id="rId22"/>
    <p:sldId id="268" r:id="rId23"/>
    <p:sldId id="290" r:id="rId24"/>
    <p:sldId id="269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B78BA-2A3E-4BA5-A462-CEF8F423FD07}" v="88" dt="2023-11-29T09:39:21.230"/>
    <p1510:client id="{D59ADC6B-E147-9247-BBE3-9AACF5E072E4}" v="3680" dt="2023-11-29T09:37:55.557"/>
    <p1510:client id="{DD7C7B8D-BBDA-470D-9D61-357CC38BF2C1}" v="4" dt="2023-11-29T12:55:45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桄玮" userId="17d3a1adcc927ed6" providerId="Windows Live" clId="Web-{6DEB7D75-BF27-4D7A-BD62-6182D3C3436C}"/>
    <pc:docChg chg="modSld">
      <pc:chgData name="张 桄玮" userId="17d3a1adcc927ed6" providerId="Windows Live" clId="Web-{6DEB7D75-BF27-4D7A-BD62-6182D3C3436C}" dt="2023-11-27T11:58:33.185" v="39" actId="1076"/>
      <pc:docMkLst>
        <pc:docMk/>
      </pc:docMkLst>
      <pc:sldChg chg="addSp delSp modSp">
        <pc:chgData name="张 桄玮" userId="17d3a1adcc927ed6" providerId="Windows Live" clId="Web-{6DEB7D75-BF27-4D7A-BD62-6182D3C3436C}" dt="2023-11-27T08:21:31.219" v="6" actId="14100"/>
        <pc:sldMkLst>
          <pc:docMk/>
          <pc:sldMk cId="960220592" sldId="260"/>
        </pc:sldMkLst>
        <pc:spChg chg="add del mod">
          <ac:chgData name="张 桄玮" userId="17d3a1adcc927ed6" providerId="Windows Live" clId="Web-{6DEB7D75-BF27-4D7A-BD62-6182D3C3436C}" dt="2023-11-27T08:21:23.219" v="3"/>
          <ac:spMkLst>
            <pc:docMk/>
            <pc:sldMk cId="960220592" sldId="260"/>
            <ac:spMk id="90" creationId="{0A39FBFC-FDD6-C9E3-2CB0-C30EA1E164B9}"/>
          </ac:spMkLst>
        </pc:spChg>
        <pc:spChg chg="add mod">
          <ac:chgData name="张 桄玮" userId="17d3a1adcc927ed6" providerId="Windows Live" clId="Web-{6DEB7D75-BF27-4D7A-BD62-6182D3C3436C}" dt="2023-11-27T08:21:31.219" v="6" actId="14100"/>
          <ac:spMkLst>
            <pc:docMk/>
            <pc:sldMk cId="960220592" sldId="260"/>
            <ac:spMk id="91" creationId="{2B09C267-7E2A-1F16-CDB0-CE08D1B92917}"/>
          </ac:spMkLst>
        </pc:spChg>
      </pc:sldChg>
      <pc:sldChg chg="addSp delSp modSp">
        <pc:chgData name="张 桄玮" userId="17d3a1adcc927ed6" providerId="Windows Live" clId="Web-{6DEB7D75-BF27-4D7A-BD62-6182D3C3436C}" dt="2023-11-27T11:16:42.133" v="10"/>
        <pc:sldMkLst>
          <pc:docMk/>
          <pc:sldMk cId="3919715567" sldId="275"/>
        </pc:sldMkLst>
        <pc:spChg chg="add del mod">
          <ac:chgData name="张 桄玮" userId="17d3a1adcc927ed6" providerId="Windows Live" clId="Web-{6DEB7D75-BF27-4D7A-BD62-6182D3C3436C}" dt="2023-11-27T11:16:42.133" v="10"/>
          <ac:spMkLst>
            <pc:docMk/>
            <pc:sldMk cId="3919715567" sldId="275"/>
            <ac:spMk id="5" creationId="{1B709261-832B-0DF1-972D-D4FBA1EDB66D}"/>
          </ac:spMkLst>
        </pc:spChg>
      </pc:sldChg>
      <pc:sldChg chg="addSp modSp">
        <pc:chgData name="张 桄玮" userId="17d3a1adcc927ed6" providerId="Windows Live" clId="Web-{6DEB7D75-BF27-4D7A-BD62-6182D3C3436C}" dt="2023-11-27T11:18:41.621" v="19" actId="1076"/>
        <pc:sldMkLst>
          <pc:docMk/>
          <pc:sldMk cId="3541521781" sldId="277"/>
        </pc:sldMkLst>
        <pc:spChg chg="add mod">
          <ac:chgData name="张 桄玮" userId="17d3a1adcc927ed6" providerId="Windows Live" clId="Web-{6DEB7D75-BF27-4D7A-BD62-6182D3C3436C}" dt="2023-11-27T11:16:55.946" v="13" actId="14100"/>
          <ac:spMkLst>
            <pc:docMk/>
            <pc:sldMk cId="3541521781" sldId="277"/>
            <ac:spMk id="5" creationId="{5C8B6C8D-191C-1A9D-B845-7B29299C29DD}"/>
          </ac:spMkLst>
        </pc:spChg>
        <pc:spChg chg="add mod">
          <ac:chgData name="张 桄玮" userId="17d3a1adcc927ed6" providerId="Windows Live" clId="Web-{6DEB7D75-BF27-4D7A-BD62-6182D3C3436C}" dt="2023-11-27T11:18:41.621" v="19" actId="1076"/>
          <ac:spMkLst>
            <pc:docMk/>
            <pc:sldMk cId="3541521781" sldId="277"/>
            <ac:spMk id="6" creationId="{D701DE48-3815-E222-56EB-22FF1CF75FD0}"/>
          </ac:spMkLst>
        </pc:spChg>
        <pc:spChg chg="add mod">
          <ac:chgData name="张 桄玮" userId="17d3a1adcc927ed6" providerId="Windows Live" clId="Web-{6DEB7D75-BF27-4D7A-BD62-6182D3C3436C}" dt="2023-11-27T11:17:02.696" v="18" actId="1076"/>
          <ac:spMkLst>
            <pc:docMk/>
            <pc:sldMk cId="3541521781" sldId="277"/>
            <ac:spMk id="7" creationId="{0351F444-70B5-1D7A-1653-EA721CEB9243}"/>
          </ac:spMkLst>
        </pc:spChg>
      </pc:sldChg>
      <pc:sldChg chg="addSp delSp modSp">
        <pc:chgData name="张 桄玮" userId="17d3a1adcc927ed6" providerId="Windows Live" clId="Web-{6DEB7D75-BF27-4D7A-BD62-6182D3C3436C}" dt="2023-11-27T11:58:33.185" v="39" actId="1076"/>
        <pc:sldMkLst>
          <pc:docMk/>
          <pc:sldMk cId="1882467418" sldId="278"/>
        </pc:sldMkLst>
        <pc:spChg chg="add mod">
          <ac:chgData name="张 桄玮" userId="17d3a1adcc927ed6" providerId="Windows Live" clId="Web-{6DEB7D75-BF27-4D7A-BD62-6182D3C3436C}" dt="2023-11-27T11:58:33.185" v="39" actId="1076"/>
          <ac:spMkLst>
            <pc:docMk/>
            <pc:sldMk cId="1882467418" sldId="278"/>
            <ac:spMk id="8" creationId="{A9E5E735-D6A2-B70F-7066-B84B1CD17139}"/>
          </ac:spMkLst>
        </pc:spChg>
        <pc:spChg chg="add mod">
          <ac:chgData name="张 桄玮" userId="17d3a1adcc927ed6" providerId="Windows Live" clId="Web-{6DEB7D75-BF27-4D7A-BD62-6182D3C3436C}" dt="2023-11-27T11:54:41.507" v="35" actId="1076"/>
          <ac:spMkLst>
            <pc:docMk/>
            <pc:sldMk cId="1882467418" sldId="278"/>
            <ac:spMk id="10" creationId="{7FA865C0-4A1C-28F2-6080-F3CAD1CECF5E}"/>
          </ac:spMkLst>
        </pc:spChg>
        <pc:spChg chg="add del">
          <ac:chgData name="张 桄玮" userId="17d3a1adcc927ed6" providerId="Windows Live" clId="Web-{6DEB7D75-BF27-4D7A-BD62-6182D3C3436C}" dt="2023-11-27T11:19:39.966" v="27"/>
          <ac:spMkLst>
            <pc:docMk/>
            <pc:sldMk cId="1882467418" sldId="278"/>
            <ac:spMk id="12" creationId="{49A02B13-01AA-5BA8-015A-E08AA3339BA7}"/>
          </ac:spMkLst>
        </pc:spChg>
        <pc:spChg chg="add mod">
          <ac:chgData name="张 桄玮" userId="17d3a1adcc927ed6" providerId="Windows Live" clId="Web-{6DEB7D75-BF27-4D7A-BD62-6182D3C3436C}" dt="2023-11-27T11:19:47.529" v="32" actId="1076"/>
          <ac:spMkLst>
            <pc:docMk/>
            <pc:sldMk cId="1882467418" sldId="278"/>
            <ac:spMk id="13" creationId="{DBD5E704-EB8B-5F9F-E885-2388781B2EF9}"/>
          </ac:spMkLst>
        </pc:spChg>
        <pc:spChg chg="add del mod">
          <ac:chgData name="张 桄玮" userId="17d3a1adcc927ed6" providerId="Windows Live" clId="Web-{6DEB7D75-BF27-4D7A-BD62-6182D3C3436C}" dt="2023-11-27T11:19:50.263" v="34"/>
          <ac:spMkLst>
            <pc:docMk/>
            <pc:sldMk cId="1882467418" sldId="278"/>
            <ac:spMk id="14" creationId="{EE45B8F9-CD22-722A-82FD-99B99B1777D6}"/>
          </ac:spMkLst>
        </pc:spChg>
        <pc:picChg chg="mod">
          <ac:chgData name="张 桄玮" userId="17d3a1adcc927ed6" providerId="Windows Live" clId="Web-{6DEB7D75-BF27-4D7A-BD62-6182D3C3436C}" dt="2023-11-27T11:19:38.716" v="26" actId="1076"/>
          <ac:picMkLst>
            <pc:docMk/>
            <pc:sldMk cId="1882467418" sldId="278"/>
            <ac:picMk id="4" creationId="{CD8CFD27-D9A3-686B-3B8C-03E352DD9441}"/>
          </ac:picMkLst>
        </pc:picChg>
      </pc:sldChg>
    </pc:docChg>
  </pc:docChgLst>
  <pc:docChgLst>
    <pc:chgData name="张 桄玮" userId="17d3a1adcc927ed6" providerId="Windows Live" clId="Web-{5BBB78BA-2A3E-4BA5-A462-CEF8F423FD07}"/>
    <pc:docChg chg="addSld modSld">
      <pc:chgData name="张 桄玮" userId="17d3a1adcc927ed6" providerId="Windows Live" clId="Web-{5BBB78BA-2A3E-4BA5-A462-CEF8F423FD07}" dt="2023-11-29T09:39:21.230" v="85" actId="1076"/>
      <pc:docMkLst>
        <pc:docMk/>
      </pc:docMkLst>
      <pc:sldChg chg="delSp">
        <pc:chgData name="张 桄玮" userId="17d3a1adcc927ed6" providerId="Windows Live" clId="Web-{5BBB78BA-2A3E-4BA5-A462-CEF8F423FD07}" dt="2023-11-29T09:38:15.774" v="60"/>
        <pc:sldMkLst>
          <pc:docMk/>
          <pc:sldMk cId="729911520" sldId="268"/>
        </pc:sldMkLst>
        <pc:spChg chg="del">
          <ac:chgData name="张 桄玮" userId="17d3a1adcc927ed6" providerId="Windows Live" clId="Web-{5BBB78BA-2A3E-4BA5-A462-CEF8F423FD07}" dt="2023-11-29T09:38:15.774" v="60"/>
          <ac:spMkLst>
            <pc:docMk/>
            <pc:sldMk cId="729911520" sldId="268"/>
            <ac:spMk id="7" creationId="{DA894DB7-E110-5592-F05D-4C163FFC1E03}"/>
          </ac:spMkLst>
        </pc:spChg>
      </pc:sldChg>
      <pc:sldChg chg="addSp modSp new">
        <pc:chgData name="张 桄玮" userId="17d3a1adcc927ed6" providerId="Windows Live" clId="Web-{5BBB78BA-2A3E-4BA5-A462-CEF8F423FD07}" dt="2023-11-29T09:30:20.898" v="59" actId="1076"/>
        <pc:sldMkLst>
          <pc:docMk/>
          <pc:sldMk cId="3998232981" sldId="289"/>
        </pc:sldMkLst>
        <pc:spChg chg="mod">
          <ac:chgData name="张 桄玮" userId="17d3a1adcc927ed6" providerId="Windows Live" clId="Web-{5BBB78BA-2A3E-4BA5-A462-CEF8F423FD07}" dt="2023-11-29T09:30:06.179" v="54" actId="20577"/>
          <ac:spMkLst>
            <pc:docMk/>
            <pc:sldMk cId="3998232981" sldId="289"/>
            <ac:spMk id="3" creationId="{47A00FD6-0240-6C1A-614B-4406ACFA4605}"/>
          </ac:spMkLst>
        </pc:spChg>
        <pc:picChg chg="add mod">
          <ac:chgData name="张 桄玮" userId="17d3a1adcc927ed6" providerId="Windows Live" clId="Web-{5BBB78BA-2A3E-4BA5-A462-CEF8F423FD07}" dt="2023-11-29T09:30:20.898" v="59" actId="1076"/>
          <ac:picMkLst>
            <pc:docMk/>
            <pc:sldMk cId="3998232981" sldId="289"/>
            <ac:picMk id="4" creationId="{CFC05226-DE83-A232-E027-908808E3DF5A}"/>
          </ac:picMkLst>
        </pc:picChg>
      </pc:sldChg>
      <pc:sldChg chg="addSp modSp new">
        <pc:chgData name="张 桄玮" userId="17d3a1adcc927ed6" providerId="Windows Live" clId="Web-{5BBB78BA-2A3E-4BA5-A462-CEF8F423FD07}" dt="2023-11-29T09:39:21.230" v="85" actId="1076"/>
        <pc:sldMkLst>
          <pc:docMk/>
          <pc:sldMk cId="3420922908" sldId="290"/>
        </pc:sldMkLst>
        <pc:spChg chg="mod">
          <ac:chgData name="张 桄玮" userId="17d3a1adcc927ed6" providerId="Windows Live" clId="Web-{5BBB78BA-2A3E-4BA5-A462-CEF8F423FD07}" dt="2023-11-29T09:38:59.432" v="80" actId="20577"/>
          <ac:spMkLst>
            <pc:docMk/>
            <pc:sldMk cId="3420922908" sldId="290"/>
            <ac:spMk id="3" creationId="{A79A87F5-13DB-1B3A-8507-FDF676958643}"/>
          </ac:spMkLst>
        </pc:spChg>
        <pc:picChg chg="add mod">
          <ac:chgData name="张 桄玮" userId="17d3a1adcc927ed6" providerId="Windows Live" clId="Web-{5BBB78BA-2A3E-4BA5-A462-CEF8F423FD07}" dt="2023-11-29T09:39:21.230" v="85" actId="1076"/>
          <ac:picMkLst>
            <pc:docMk/>
            <pc:sldMk cId="3420922908" sldId="290"/>
            <ac:picMk id="4" creationId="{3BB4E9C6-BF69-AD22-43F7-3789393F5244}"/>
          </ac:picMkLst>
        </pc:picChg>
      </pc:sldChg>
    </pc:docChg>
  </pc:docChgLst>
  <pc:docChgLst>
    <pc:chgData name="桄玮 张" userId="17d3a1adcc927ed6" providerId="LiveId" clId="{D59ADC6B-E147-9247-BBE3-9AACF5E072E4}"/>
    <pc:docChg chg="undo custSel modSld">
      <pc:chgData name="桄玮 张" userId="17d3a1adcc927ed6" providerId="LiveId" clId="{D59ADC6B-E147-9247-BBE3-9AACF5E072E4}" dt="2023-11-29T11:23:58.300" v="3745"/>
      <pc:docMkLst>
        <pc:docMk/>
      </pc:docMkLst>
      <pc:sldChg chg="addSp delSp">
        <pc:chgData name="桄玮 张" userId="17d3a1adcc927ed6" providerId="LiveId" clId="{D59ADC6B-E147-9247-BBE3-9AACF5E072E4}" dt="2023-11-27T08:04:48.320" v="3"/>
        <pc:sldMkLst>
          <pc:docMk/>
          <pc:sldMk cId="2104531283" sldId="259"/>
        </pc:sldMkLst>
        <pc:inkChg chg="add del">
          <ac:chgData name="桄玮 张" userId="17d3a1adcc927ed6" providerId="LiveId" clId="{D59ADC6B-E147-9247-BBE3-9AACF5E072E4}" dt="2023-11-27T08:04:48.320" v="3"/>
          <ac:inkMkLst>
            <pc:docMk/>
            <pc:sldMk cId="2104531283" sldId="259"/>
            <ac:inkMk id="6" creationId="{82884038-56DA-4601-AFCF-D71DB1636FC4}"/>
          </ac:inkMkLst>
        </pc:inkChg>
        <pc:inkChg chg="add del">
          <ac:chgData name="桄玮 张" userId="17d3a1adcc927ed6" providerId="LiveId" clId="{D59ADC6B-E147-9247-BBE3-9AACF5E072E4}" dt="2023-11-27T08:04:48.320" v="3"/>
          <ac:inkMkLst>
            <pc:docMk/>
            <pc:sldMk cId="2104531283" sldId="259"/>
            <ac:inkMk id="7" creationId="{EAC21104-C850-C178-F1F6-8C00341FCEB0}"/>
          </ac:inkMkLst>
        </pc:inkChg>
        <pc:inkChg chg="add del">
          <ac:chgData name="桄玮 张" userId="17d3a1adcc927ed6" providerId="LiveId" clId="{D59ADC6B-E147-9247-BBE3-9AACF5E072E4}" dt="2023-11-27T08:04:48.320" v="3"/>
          <ac:inkMkLst>
            <pc:docMk/>
            <pc:sldMk cId="2104531283" sldId="259"/>
            <ac:inkMk id="8" creationId="{0EF2A5E6-7B64-198D-EF74-9AEB43376F78}"/>
          </ac:inkMkLst>
        </pc:inkChg>
        <pc:inkChg chg="add reco">
          <ac:chgData name="桄玮 张" userId="17d3a1adcc927ed6" providerId="LiveId" clId="{D59ADC6B-E147-9247-BBE3-9AACF5E072E4}" dt="2023-11-27T08:04:48.320" v="3"/>
          <ac:inkMkLst>
            <pc:docMk/>
            <pc:sldMk cId="2104531283" sldId="259"/>
            <ac:inkMk id="9" creationId="{B735AF24-5445-F5F7-7DD1-7F471C9FA59D}"/>
          </ac:inkMkLst>
        </pc:inkChg>
      </pc:sldChg>
      <pc:sldChg chg="addSp delSp modSp">
        <pc:chgData name="桄玮 张" userId="17d3a1adcc927ed6" providerId="LiveId" clId="{D59ADC6B-E147-9247-BBE3-9AACF5E072E4}" dt="2023-11-27T08:43:57.832" v="360"/>
        <pc:sldMkLst>
          <pc:docMk/>
          <pc:sldMk cId="960220592" sldId="260"/>
        </pc:sldMkLst>
        <pc:picChg chg="mod">
          <ac:chgData name="桄玮 张" userId="17d3a1adcc927ed6" providerId="LiveId" clId="{D59ADC6B-E147-9247-BBE3-9AACF5E072E4}" dt="2023-11-27T08:17:27.515" v="5" actId="1076"/>
          <ac:picMkLst>
            <pc:docMk/>
            <pc:sldMk cId="960220592" sldId="260"/>
            <ac:picMk id="4" creationId="{1F6DA871-4E3C-1975-D320-C3487A8D2311}"/>
          </ac:picMkLst>
        </pc:picChg>
        <pc:inkChg chg="add">
          <ac:chgData name="桄玮 张" userId="17d3a1adcc927ed6" providerId="LiveId" clId="{D59ADC6B-E147-9247-BBE3-9AACF5E072E4}" dt="2023-11-27T08:17:33.433" v="6"/>
          <ac:inkMkLst>
            <pc:docMk/>
            <pc:sldMk cId="960220592" sldId="260"/>
            <ac:inkMk id="5" creationId="{08A2B2F4-A9EF-570B-A97D-BAE2BB379F8E}"/>
          </ac:inkMkLst>
        </pc:inkChg>
        <pc:inkChg chg="add">
          <ac:chgData name="桄玮 张" userId="17d3a1adcc927ed6" providerId="LiveId" clId="{D59ADC6B-E147-9247-BBE3-9AACF5E072E4}" dt="2023-11-27T08:17:34.146" v="7"/>
          <ac:inkMkLst>
            <pc:docMk/>
            <pc:sldMk cId="960220592" sldId="260"/>
            <ac:inkMk id="6" creationId="{F516B831-89E4-0A67-2E09-3F350778F86B}"/>
          </ac:inkMkLst>
        </pc:inkChg>
        <pc:inkChg chg="add">
          <ac:chgData name="桄玮 张" userId="17d3a1adcc927ed6" providerId="LiveId" clId="{D59ADC6B-E147-9247-BBE3-9AACF5E072E4}" dt="2023-11-27T08:17:34.608" v="8"/>
          <ac:inkMkLst>
            <pc:docMk/>
            <pc:sldMk cId="960220592" sldId="260"/>
            <ac:inkMk id="7" creationId="{1D452EDC-674D-0B72-4E1E-63B280B02077}"/>
          </ac:inkMkLst>
        </pc:inkChg>
        <pc:inkChg chg="add del">
          <ac:chgData name="桄玮 张" userId="17d3a1adcc927ed6" providerId="LiveId" clId="{D59ADC6B-E147-9247-BBE3-9AACF5E072E4}" dt="2023-11-27T08:21:38.064" v="96"/>
          <ac:inkMkLst>
            <pc:docMk/>
            <pc:sldMk cId="960220592" sldId="260"/>
            <ac:inkMk id="8" creationId="{175AA495-5174-D84A-7184-36D88E2EEFD8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8" creationId="{B51E324A-FD5E-992A-33F9-FF6F19DF6FDF}"/>
          </ac:inkMkLst>
        </pc:inkChg>
        <pc:inkChg chg="add del">
          <ac:chgData name="桄玮 张" userId="17d3a1adcc927ed6" providerId="LiveId" clId="{D59ADC6B-E147-9247-BBE3-9AACF5E072E4}" dt="2023-11-27T08:21:38.064" v="96"/>
          <ac:inkMkLst>
            <pc:docMk/>
            <pc:sldMk cId="960220592" sldId="260"/>
            <ac:inkMk id="9" creationId="{6944B5D1-A064-356F-CECA-2A683B9C58D9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9" creationId="{7FA2A4A7-320F-C488-F3E5-4D44D93AE31D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0" creationId="{63B2072E-30B2-4337-5761-C0450D55418E}"/>
          </ac:inkMkLst>
        </pc:inkChg>
        <pc:inkChg chg="add del">
          <ac:chgData name="桄玮 张" userId="17d3a1adcc927ed6" providerId="LiveId" clId="{D59ADC6B-E147-9247-BBE3-9AACF5E072E4}" dt="2023-11-27T08:21:38.064" v="96"/>
          <ac:inkMkLst>
            <pc:docMk/>
            <pc:sldMk cId="960220592" sldId="260"/>
            <ac:inkMk id="10" creationId="{944076E5-3755-4B7C-571F-21397605AB03}"/>
          </ac:inkMkLst>
        </pc:inkChg>
        <pc:inkChg chg="add del">
          <ac:chgData name="桄玮 张" userId="17d3a1adcc927ed6" providerId="LiveId" clId="{D59ADC6B-E147-9247-BBE3-9AACF5E072E4}" dt="2023-11-27T08:21:38.064" v="96"/>
          <ac:inkMkLst>
            <pc:docMk/>
            <pc:sldMk cId="960220592" sldId="260"/>
            <ac:inkMk id="11" creationId="{977AFA12-3724-CE21-C854-4D50243A40D9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1" creationId="{BE713364-006D-9E67-68F0-6395598EBF4C}"/>
          </ac:inkMkLst>
        </pc:inkChg>
        <pc:inkChg chg="add del">
          <ac:chgData name="桄玮 张" userId="17d3a1adcc927ed6" providerId="LiveId" clId="{D59ADC6B-E147-9247-BBE3-9AACF5E072E4}" dt="2023-11-27T08:21:38.064" v="96"/>
          <ac:inkMkLst>
            <pc:docMk/>
            <pc:sldMk cId="960220592" sldId="260"/>
            <ac:inkMk id="12" creationId="{004A14EB-1087-C030-3341-05EBFAA3E60C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2" creationId="{5EDE0797-026B-CED7-9A2C-5AC280315AE2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3" creationId="{67717470-4BFA-45F3-680C-2AC47E4B6C54}"/>
          </ac:inkMkLst>
        </pc:inkChg>
        <pc:inkChg chg="add del">
          <ac:chgData name="桄玮 张" userId="17d3a1adcc927ed6" providerId="LiveId" clId="{D59ADC6B-E147-9247-BBE3-9AACF5E072E4}" dt="2023-11-27T08:21:38.064" v="96"/>
          <ac:inkMkLst>
            <pc:docMk/>
            <pc:sldMk cId="960220592" sldId="260"/>
            <ac:inkMk id="13" creationId="{AC3591D0-ACE8-0669-12AD-F9683E2FC678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4" creationId="{A70D99CE-5E0F-8156-5680-3E410EE3B438}"/>
          </ac:inkMkLst>
        </pc:inkChg>
        <pc:inkChg chg="add reco">
          <ac:chgData name="桄玮 张" userId="17d3a1adcc927ed6" providerId="LiveId" clId="{D59ADC6B-E147-9247-BBE3-9AACF5E072E4}" dt="2023-11-27T08:21:38.064" v="96"/>
          <ac:inkMkLst>
            <pc:docMk/>
            <pc:sldMk cId="960220592" sldId="260"/>
            <ac:inkMk id="14" creationId="{C0F33517-3702-029A-D822-7338B91F6485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5" creationId="{316A0E53-3E18-0050-68B9-A1230C61D112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15" creationId="{DD0AB2A6-7473-72AA-1787-129B474515D6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6" creationId="{B0F750C8-7C4C-0322-CFAB-2F14D7AB6E65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16" creationId="{DCAF1087-6A56-811C-4898-130C28D96046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17" creationId="{96592F5B-5635-DBDF-F842-38514BAF1E2D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7" creationId="{A2B51247-15CD-6F1C-3CAA-749A294C1B9D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18" creationId="{6C0CB23F-CBB7-EB00-333C-6A979F8ABF3A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8" creationId="{6F40B4C7-42F6-E6EA-6E00-2A9A29D0F75A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19" creationId="{6943E6E7-15DC-2CD4-9290-8BD63C998798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19" creationId="{BFC0C798-D160-094A-8791-88B46D3E9437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20" creationId="{B7147924-E1C5-AB24-9BE9-A875BDB8F804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20" creationId="{D343AE1F-E863-8E59-78F1-9F1D7AB8A934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21" creationId="{CAEE33DB-57B7-904A-1BFF-343299B80A62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21" creationId="{D7ABF345-F3A9-CB52-27D4-C9127C56A9FD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22" creationId="{23202812-2D93-AA31-026E-47B02BD1182A}"/>
          </ac:inkMkLst>
        </pc:inkChg>
        <pc:inkChg chg="add del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22" creationId="{76870050-6A20-79D0-C9E0-72C76720543F}"/>
          </ac:inkMkLst>
        </pc:inkChg>
        <pc:inkChg chg="add reco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23" creationId="{34EEAA35-46EB-668B-67A8-AF5D40DEDE9E}"/>
          </ac:inkMkLst>
        </pc:inkChg>
        <pc:inkChg chg="add reco">
          <ac:chgData name="桄玮 张" userId="17d3a1adcc927ed6" providerId="LiveId" clId="{D59ADC6B-E147-9247-BBE3-9AACF5E072E4}" dt="2023-11-27T08:17:40.319" v="24"/>
          <ac:inkMkLst>
            <pc:docMk/>
            <pc:sldMk cId="960220592" sldId="260"/>
            <ac:inkMk id="24" creationId="{9A2DD359-F155-83DB-DC07-1E1B12B7F20C}"/>
          </ac:inkMkLst>
        </pc:inkChg>
        <pc:inkChg chg="add del">
          <ac:chgData name="桄玮 张" userId="17d3a1adcc927ed6" providerId="LiveId" clId="{D59ADC6B-E147-9247-BBE3-9AACF5E072E4}" dt="2023-11-27T08:17:48.465" v="33"/>
          <ac:inkMkLst>
            <pc:docMk/>
            <pc:sldMk cId="960220592" sldId="260"/>
            <ac:inkMk id="25" creationId="{02667E22-62E4-3173-6423-108EAFF70E3A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25" creationId="{C4135A51-6A7B-744A-E5BC-B3BE77F72840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26" creationId="{D343211A-C964-7DBE-5FDC-3FC11CE5CBC0}"/>
          </ac:inkMkLst>
        </pc:inkChg>
        <pc:inkChg chg="add del">
          <ac:chgData name="桄玮 张" userId="17d3a1adcc927ed6" providerId="LiveId" clId="{D59ADC6B-E147-9247-BBE3-9AACF5E072E4}" dt="2023-11-27T08:17:48.465" v="33"/>
          <ac:inkMkLst>
            <pc:docMk/>
            <pc:sldMk cId="960220592" sldId="260"/>
            <ac:inkMk id="26" creationId="{E1F936A9-D0E9-E4B0-327D-7C0F53495EFB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27" creationId="{1F8DA437-8AC2-23C7-E2D4-231202C05DE2}"/>
          </ac:inkMkLst>
        </pc:inkChg>
        <pc:inkChg chg="add del">
          <ac:chgData name="桄玮 张" userId="17d3a1adcc927ed6" providerId="LiveId" clId="{D59ADC6B-E147-9247-BBE3-9AACF5E072E4}" dt="2023-11-27T08:17:48.465" v="33"/>
          <ac:inkMkLst>
            <pc:docMk/>
            <pc:sldMk cId="960220592" sldId="260"/>
            <ac:inkMk id="27" creationId="{902AEB12-876A-6BB4-6F10-A4B9CD6CDC6A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28" creationId="{40825992-5520-D318-36DD-4001B80F05FA}"/>
          </ac:inkMkLst>
        </pc:inkChg>
        <pc:inkChg chg="add del">
          <ac:chgData name="桄玮 张" userId="17d3a1adcc927ed6" providerId="LiveId" clId="{D59ADC6B-E147-9247-BBE3-9AACF5E072E4}" dt="2023-11-27T08:17:48.465" v="33"/>
          <ac:inkMkLst>
            <pc:docMk/>
            <pc:sldMk cId="960220592" sldId="260"/>
            <ac:inkMk id="28" creationId="{8CC3E69D-4D3B-065A-A740-2724B82E2479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29" creationId="{612F447D-5247-E69C-9A77-31C86F11034A}"/>
          </ac:inkMkLst>
        </pc:inkChg>
        <pc:inkChg chg="add del">
          <ac:chgData name="桄玮 张" userId="17d3a1adcc927ed6" providerId="LiveId" clId="{D59ADC6B-E147-9247-BBE3-9AACF5E072E4}" dt="2023-11-27T08:17:48.465" v="33"/>
          <ac:inkMkLst>
            <pc:docMk/>
            <pc:sldMk cId="960220592" sldId="260"/>
            <ac:inkMk id="29" creationId="{6706C1B9-898F-B210-E7F1-3E2CCA8CF0B9}"/>
          </ac:inkMkLst>
        </pc:inkChg>
        <pc:inkChg chg="add del">
          <ac:chgData name="桄玮 张" userId="17d3a1adcc927ed6" providerId="LiveId" clId="{D59ADC6B-E147-9247-BBE3-9AACF5E072E4}" dt="2023-11-27T08:17:48.465" v="33"/>
          <ac:inkMkLst>
            <pc:docMk/>
            <pc:sldMk cId="960220592" sldId="260"/>
            <ac:inkMk id="30" creationId="{8DE83F2A-34CC-8355-1A21-E60C77CA1EB5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30" creationId="{CFD52849-6DBD-D6E0-193D-CD2B303E4BF9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31" creationId="{05D6C0FC-2F35-CCE6-ED98-EF87A4DB2613}"/>
          </ac:inkMkLst>
        </pc:inkChg>
        <pc:inkChg chg="add del">
          <ac:chgData name="桄玮 张" userId="17d3a1adcc927ed6" providerId="LiveId" clId="{D59ADC6B-E147-9247-BBE3-9AACF5E072E4}" dt="2023-11-27T08:17:48.465" v="33"/>
          <ac:inkMkLst>
            <pc:docMk/>
            <pc:sldMk cId="960220592" sldId="260"/>
            <ac:inkMk id="31" creationId="{0EDFAFD2-EE0B-AFD9-A3AE-E9E844F0D0B1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32" creationId="{EE88816B-F271-4F2A-7566-2D6BEB526071}"/>
          </ac:inkMkLst>
        </pc:inkChg>
        <pc:inkChg chg="add del">
          <ac:chgData name="桄玮 张" userId="17d3a1adcc927ed6" providerId="LiveId" clId="{D59ADC6B-E147-9247-BBE3-9AACF5E072E4}" dt="2023-11-27T08:17:48.465" v="33"/>
          <ac:inkMkLst>
            <pc:docMk/>
            <pc:sldMk cId="960220592" sldId="260"/>
            <ac:inkMk id="32" creationId="{F66AFE1A-5570-0C06-370D-F928F2229302}"/>
          </ac:inkMkLst>
        </pc:inkChg>
        <pc:inkChg chg="add reco">
          <ac:chgData name="桄玮 张" userId="17d3a1adcc927ed6" providerId="LiveId" clId="{D59ADC6B-E147-9247-BBE3-9AACF5E072E4}" dt="2023-11-27T08:17:48.465" v="33"/>
          <ac:inkMkLst>
            <pc:docMk/>
            <pc:sldMk cId="960220592" sldId="260"/>
            <ac:inkMk id="33" creationId="{721A9A91-FA4E-2890-86BA-38793888BEC1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34" creationId="{2DF4F19B-5F6B-A505-31B8-4F852C58DF85}"/>
          </ac:inkMkLst>
        </pc:inkChg>
        <pc:inkChg chg="add del">
          <ac:chgData name="桄玮 张" userId="17d3a1adcc927ed6" providerId="LiveId" clId="{D59ADC6B-E147-9247-BBE3-9AACF5E072E4}" dt="2023-11-27T08:18:02.997" v="40"/>
          <ac:inkMkLst>
            <pc:docMk/>
            <pc:sldMk cId="960220592" sldId="260"/>
            <ac:inkMk id="34" creationId="{D35F0D21-EAE7-1E69-6DAB-2E5CA053B0B6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35" creationId="{3B19514A-6141-8CF5-5AD4-A6648C89ABC6}"/>
          </ac:inkMkLst>
        </pc:inkChg>
        <pc:inkChg chg="add del">
          <ac:chgData name="桄玮 张" userId="17d3a1adcc927ed6" providerId="LiveId" clId="{D59ADC6B-E147-9247-BBE3-9AACF5E072E4}" dt="2023-11-27T08:18:02.997" v="40"/>
          <ac:inkMkLst>
            <pc:docMk/>
            <pc:sldMk cId="960220592" sldId="260"/>
            <ac:inkMk id="35" creationId="{C01DF9D6-A5F3-F24A-A17D-1C9D3D8417D1}"/>
          </ac:inkMkLst>
        </pc:inkChg>
        <pc:inkChg chg="add">
          <ac:chgData name="桄玮 张" userId="17d3a1adcc927ed6" providerId="LiveId" clId="{D59ADC6B-E147-9247-BBE3-9AACF5E072E4}" dt="2023-11-27T08:17:59.330" v="36"/>
          <ac:inkMkLst>
            <pc:docMk/>
            <pc:sldMk cId="960220592" sldId="260"/>
            <ac:inkMk id="36" creationId="{6945B3A4-9A86-8CB3-4F67-919EFE78751D}"/>
          </ac:inkMkLst>
        </pc:inkChg>
        <pc:inkChg chg="add">
          <ac:chgData name="桄玮 张" userId="17d3a1adcc927ed6" providerId="LiveId" clId="{D59ADC6B-E147-9247-BBE3-9AACF5E072E4}" dt="2023-11-27T08:18:00.231" v="37"/>
          <ac:inkMkLst>
            <pc:docMk/>
            <pc:sldMk cId="960220592" sldId="260"/>
            <ac:inkMk id="37" creationId="{F7115945-F64F-3C3D-DE50-FF73BBA69EAF}"/>
          </ac:inkMkLst>
        </pc:inkChg>
        <pc:inkChg chg="add">
          <ac:chgData name="桄玮 张" userId="17d3a1adcc927ed6" providerId="LiveId" clId="{D59ADC6B-E147-9247-BBE3-9AACF5E072E4}" dt="2023-11-27T08:18:01.262" v="38"/>
          <ac:inkMkLst>
            <pc:docMk/>
            <pc:sldMk cId="960220592" sldId="260"/>
            <ac:inkMk id="38" creationId="{43CC28E7-19F0-89FF-F521-846E2E0BA430}"/>
          </ac:inkMkLst>
        </pc:inkChg>
        <pc:inkChg chg="add">
          <ac:chgData name="桄玮 张" userId="17d3a1adcc927ed6" providerId="LiveId" clId="{D59ADC6B-E147-9247-BBE3-9AACF5E072E4}" dt="2023-11-27T08:18:02.064" v="39"/>
          <ac:inkMkLst>
            <pc:docMk/>
            <pc:sldMk cId="960220592" sldId="260"/>
            <ac:inkMk id="39" creationId="{C51F3F51-81A1-78F1-E7C7-A03030137AE6}"/>
          </ac:inkMkLst>
        </pc:inkChg>
        <pc:inkChg chg="add reco">
          <ac:chgData name="桄玮 张" userId="17d3a1adcc927ed6" providerId="LiveId" clId="{D59ADC6B-E147-9247-BBE3-9AACF5E072E4}" dt="2023-11-27T08:18:02.997" v="40"/>
          <ac:inkMkLst>
            <pc:docMk/>
            <pc:sldMk cId="960220592" sldId="260"/>
            <ac:inkMk id="40" creationId="{F1717D60-D7A2-B550-EA93-E0BF1C33BE5B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41" creationId="{080E4E42-6380-0514-3B23-91BDD43BB672}"/>
          </ac:inkMkLst>
        </pc:inkChg>
        <pc:inkChg chg="add del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41" creationId="{DFA20A63-145E-2659-5C73-E18989529820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42" creationId="{30AC8FD9-AA44-746E-4B9D-B2E8591AE752}"/>
          </ac:inkMkLst>
        </pc:inkChg>
        <pc:inkChg chg="add del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42" creationId="{F3685A32-01E2-D40C-50D2-D3F9B509C535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43" creationId="{272D5E81-D7BE-66E3-E56F-701B83CD01E8}"/>
          </ac:inkMkLst>
        </pc:inkChg>
        <pc:inkChg chg="add del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43" creationId="{D52AD57D-BC5C-DA29-D838-17685316F96F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44" creationId="{42DB92A1-76E9-4676-14EB-4893C35DDEEF}"/>
          </ac:inkMkLst>
        </pc:inkChg>
        <pc:inkChg chg="add del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44" creationId="{4C887E45-4D68-D54D-2E94-B6E9CEEAC801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45" creationId="{0ECB42BC-11E0-F521-C478-FE41C4B15307}"/>
          </ac:inkMkLst>
        </pc:inkChg>
        <pc:inkChg chg="add del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45" creationId="{E0743DDA-0B38-1A28-DE3A-53C11AE4580C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46" creationId="{937C1F87-8457-382C-588E-08D9EE351DF2}"/>
          </ac:inkMkLst>
        </pc:inkChg>
        <pc:inkChg chg="add del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46" creationId="{A194F827-36E7-65F2-922F-1FC010D7B7E1}"/>
          </ac:inkMkLst>
        </pc:inkChg>
        <pc:inkChg chg="add del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47" creationId="{6E7F03CF-CF8B-A988-F4C1-16C616357272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47" creationId="{937E8DF9-1BCE-6F41-0FA7-8B7788CF5F02}"/>
          </ac:inkMkLst>
        </pc:inkChg>
        <pc:inkChg chg="add del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48" creationId="{6683E17A-CA44-7705-9963-B2C14A253015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48" creationId="{BAC75E72-AFD1-F59E-5205-CB2CC63B833D}"/>
          </ac:inkMkLst>
        </pc:inkChg>
        <pc:inkChg chg="add del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49" creationId="{3A77F046-7CFE-E2C0-B273-3D1B97264352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49" creationId="{BCF452D6-0E89-2188-BB5C-6D76F195147D}"/>
          </ac:inkMkLst>
        </pc:inkChg>
        <pc:inkChg chg="add reco">
          <ac:chgData name="桄玮 张" userId="17d3a1adcc927ed6" providerId="LiveId" clId="{D59ADC6B-E147-9247-BBE3-9AACF5E072E4}" dt="2023-11-27T08:18:06.673" v="50"/>
          <ac:inkMkLst>
            <pc:docMk/>
            <pc:sldMk cId="960220592" sldId="260"/>
            <ac:inkMk id="50" creationId="{2BABDB25-8E80-C680-F164-451D51EC2540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51" creationId="{1E8A8F87-EE6A-4E65-EDD7-BAD9CB5160D9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51" creationId="{E2072CA6-258A-66CF-A620-CBE3C1056A7A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52" creationId="{8B813752-E7CA-58F8-FE68-9C144336DE92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52" creationId="{F1292B8C-C32D-CF32-3445-47AC6D0C04FA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53" creationId="{2F929FF5-52A6-7629-09D7-E20E3E1DCB4F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53" creationId="{45E71CEC-D3B5-A948-DA23-00C5F7B4B444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54" creationId="{0734BE9E-F0ED-FF5D-31F8-EB9F7484572E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54" creationId="{8EE83B97-E932-BAD0-9F9B-F0EA2A7CA9AC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55" creationId="{454997B8-7F46-7265-7820-2F2450C3A208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55" creationId="{DBF95CAD-82EC-7F8D-8CDF-3B58338EA9EE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56" creationId="{010FD069-F567-927A-0678-9F911116E594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56" creationId="{A875833A-AD0B-5213-6374-91E4E8DE154D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57" creationId="{7E1EEFA3-6EA8-9B3D-BE83-AA187AF2B855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57" creationId="{FF9D6BA2-E183-2EB1-289E-36FEF1BA2BE2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58" creationId="{9D09AF6B-50DF-99C0-AF61-79081CE557CF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58" creationId="{DD4ED2F9-FCDC-5826-C367-001A44E44761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59" creationId="{18A6BB71-15B6-4C84-5A13-13374AFB7F46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59" creationId="{62CBD024-575C-F079-1140-945F1E21DCF2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60" creationId="{713DAD85-14DD-AF59-469F-F1818F0944B8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0" creationId="{C82C7194-2ADA-8C39-E267-9846F5310D58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1" creationId="{A39913FA-F514-AF9E-E51A-F0C780083871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61" creationId="{BA463240-5A67-7D64-7469-7AA8AC6CCE52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62" creationId="{30513533-121A-FF51-F529-31B64C23C313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2" creationId="{46F92A31-C00E-7FD2-1A3D-333E0FE974F2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3" creationId="{6285C4D6-9916-0ECD-03D6-011800D76231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63" creationId="{85B72B4C-A5D6-5C25-F53D-2A548B5B9A11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4" creationId="{32D810AC-D48A-EF38-15A9-E9B457E5E45C}"/>
          </ac:inkMkLst>
        </pc:inkChg>
        <pc:inkChg chg="add del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64" creationId="{57CA0D3B-F0C4-22FE-7909-AC470E8D8B37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5" creationId="{51F89DF3-F1B4-FDD0-310C-6CEAD509C551}"/>
          </ac:inkMkLst>
        </pc:inkChg>
        <pc:inkChg chg="add reco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65" creationId="{9069F79F-64B6-B16C-9EFE-F938AE78D7FF}"/>
          </ac:inkMkLst>
        </pc:inkChg>
        <pc:inkChg chg="add reco">
          <ac:chgData name="桄玮 张" userId="17d3a1adcc927ed6" providerId="LiveId" clId="{D59ADC6B-E147-9247-BBE3-9AACF5E072E4}" dt="2023-11-27T08:21:52.277" v="138"/>
          <ac:inkMkLst>
            <pc:docMk/>
            <pc:sldMk cId="960220592" sldId="260"/>
            <ac:inkMk id="66" creationId="{027382BE-7236-7490-F5DA-7301A172ED5D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6" creationId="{0A16B0C9-27D7-5607-3D56-376C3901BECF}"/>
          </ac:inkMkLst>
        </pc:inkChg>
        <pc:inkChg chg="add">
          <ac:chgData name="桄玮 张" userId="17d3a1adcc927ed6" providerId="LiveId" clId="{D59ADC6B-E147-9247-BBE3-9AACF5E072E4}" dt="2023-11-27T08:24:26.732" v="139"/>
          <ac:inkMkLst>
            <pc:docMk/>
            <pc:sldMk cId="960220592" sldId="260"/>
            <ac:inkMk id="67" creationId="{138CBF60-438A-C3BF-A9B3-9DC68C24A7B0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7" creationId="{DF9084D7-FDD9-23B5-0440-07E6C2EC58B2}"/>
          </ac:inkMkLst>
        </pc:inkChg>
        <pc:inkChg chg="add del">
          <ac:chgData name="桄玮 张" userId="17d3a1adcc927ed6" providerId="LiveId" clId="{D59ADC6B-E147-9247-BBE3-9AACF5E072E4}" dt="2023-11-27T08:24:31.782" v="147"/>
          <ac:inkMkLst>
            <pc:docMk/>
            <pc:sldMk cId="960220592" sldId="260"/>
            <ac:inkMk id="68" creationId="{B8285BEA-77CC-F652-AD39-D3876EAFFD51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8" creationId="{F025CE71-47F2-FDF5-4344-27D1BB9C6137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69" creationId="{1CCF1F53-888F-3C60-F7BA-C2DE7C05D150}"/>
          </ac:inkMkLst>
        </pc:inkChg>
        <pc:inkChg chg="add del">
          <ac:chgData name="桄玮 张" userId="17d3a1adcc927ed6" providerId="LiveId" clId="{D59ADC6B-E147-9247-BBE3-9AACF5E072E4}" dt="2023-11-27T08:24:31.782" v="147"/>
          <ac:inkMkLst>
            <pc:docMk/>
            <pc:sldMk cId="960220592" sldId="260"/>
            <ac:inkMk id="69" creationId="{A59C61D7-255A-6859-12CE-3525A14768F1}"/>
          </ac:inkMkLst>
        </pc:inkChg>
        <pc:inkChg chg="add del">
          <ac:chgData name="桄玮 张" userId="17d3a1adcc927ed6" providerId="LiveId" clId="{D59ADC6B-E147-9247-BBE3-9AACF5E072E4}" dt="2023-11-27T08:24:31.782" v="147"/>
          <ac:inkMkLst>
            <pc:docMk/>
            <pc:sldMk cId="960220592" sldId="260"/>
            <ac:inkMk id="70" creationId="{138CE5EC-B4FD-C443-74A3-D5CB3E30F4E6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70" creationId="{97FE50E1-EBEB-89CC-BC3F-FE0554E17284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71" creationId="{2C3FD12D-0595-C891-AA2C-0C02D3CEDC44}"/>
          </ac:inkMkLst>
        </pc:inkChg>
        <pc:inkChg chg="add del">
          <ac:chgData name="桄玮 张" userId="17d3a1adcc927ed6" providerId="LiveId" clId="{D59ADC6B-E147-9247-BBE3-9AACF5E072E4}" dt="2023-11-27T08:24:31.782" v="147"/>
          <ac:inkMkLst>
            <pc:docMk/>
            <pc:sldMk cId="960220592" sldId="260"/>
            <ac:inkMk id="71" creationId="{32F2A41C-872B-47A6-37A6-CE1C79A994A5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72" creationId="{08887B9B-8040-A710-C7E3-CC2D06092530}"/>
          </ac:inkMkLst>
        </pc:inkChg>
        <pc:inkChg chg="add del">
          <ac:chgData name="桄玮 张" userId="17d3a1adcc927ed6" providerId="LiveId" clId="{D59ADC6B-E147-9247-BBE3-9AACF5E072E4}" dt="2023-11-27T08:24:31.782" v="147"/>
          <ac:inkMkLst>
            <pc:docMk/>
            <pc:sldMk cId="960220592" sldId="260"/>
            <ac:inkMk id="72" creationId="{33E1CFA8-9B28-0D9B-451A-97C195CE3F6A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73" creationId="{3477B2C9-92C8-7294-CCFA-64C8C840F581}"/>
          </ac:inkMkLst>
        </pc:inkChg>
        <pc:inkChg chg="add del">
          <ac:chgData name="桄玮 张" userId="17d3a1adcc927ed6" providerId="LiveId" clId="{D59ADC6B-E147-9247-BBE3-9AACF5E072E4}" dt="2023-11-27T08:24:31.782" v="147"/>
          <ac:inkMkLst>
            <pc:docMk/>
            <pc:sldMk cId="960220592" sldId="260"/>
            <ac:inkMk id="73" creationId="{A41A6995-E83A-0A5E-59D7-B78C48208D91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74" creationId="{2E139C9F-B691-A85F-7674-7EC96512A5F8}"/>
          </ac:inkMkLst>
        </pc:inkChg>
        <pc:inkChg chg="add del">
          <ac:chgData name="桄玮 张" userId="17d3a1adcc927ed6" providerId="LiveId" clId="{D59ADC6B-E147-9247-BBE3-9AACF5E072E4}" dt="2023-11-27T08:24:31.782" v="147"/>
          <ac:inkMkLst>
            <pc:docMk/>
            <pc:sldMk cId="960220592" sldId="260"/>
            <ac:inkMk id="74" creationId="{3B01569A-ADBC-7DE9-009F-2CED3C4E4EAC}"/>
          </ac:inkMkLst>
        </pc:inkChg>
        <pc:inkChg chg="add reco">
          <ac:chgData name="桄玮 张" userId="17d3a1adcc927ed6" providerId="LiveId" clId="{D59ADC6B-E147-9247-BBE3-9AACF5E072E4}" dt="2023-11-27T08:24:31.782" v="147"/>
          <ac:inkMkLst>
            <pc:docMk/>
            <pc:sldMk cId="960220592" sldId="260"/>
            <ac:inkMk id="75" creationId="{21B8D79E-5C10-12BD-B148-DD26DEB19A71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75" creationId="{55F8C67F-00DD-F0C9-451B-93188826CDBA}"/>
          </ac:inkMkLst>
        </pc:inkChg>
        <pc:inkChg chg="add del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76" creationId="{2A8EEA15-4BB0-C2C0-EB9A-29CF5E05D8E7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76" creationId="{517FE20B-5E6B-02A6-B1E7-54966A976367}"/>
          </ac:inkMkLst>
        </pc:inkChg>
        <pc:inkChg chg="add reco">
          <ac:chgData name="桄玮 张" userId="17d3a1adcc927ed6" providerId="LiveId" clId="{D59ADC6B-E147-9247-BBE3-9AACF5E072E4}" dt="2023-11-27T08:20:21.681" v="77"/>
          <ac:inkMkLst>
            <pc:docMk/>
            <pc:sldMk cId="960220592" sldId="260"/>
            <ac:inkMk id="77" creationId="{9BE01477-C381-F6CB-E4F6-53AFACC3F16D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78" creationId="{8F56A0B3-3BE4-665A-77DF-3F088A7EF230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78" creationId="{F561CB5B-C7F0-5927-05BF-295955FB3CA2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79" creationId="{AD99834A-ED76-635B-BEF6-3B5582073F64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79" creationId="{CCCF0B65-9CC5-515D-2B0C-CF27C36196CD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80" creationId="{12C8ED7D-F82F-BBEF-DE6D-A5A9B8B57FDA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0" creationId="{42373878-9534-3788-BF60-7DE44FDB8051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81" creationId="{9637FC8C-E5E9-BEAA-95B0-484F63F2EF94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1" creationId="{A8E382CE-16A6-D927-6D00-9CBF0CC568E0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2" creationId="{3221363B-FCF7-A403-7EB1-468D0CB3D6FB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82" creationId="{E03E5CBD-6ADA-903E-9C12-C1C791ECEF3A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3" creationId="{B566F838-F953-877C-A078-44BAA2175E01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83" creationId="{D1CB993B-A2DD-B000-7A64-37C383FE12D6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4" creationId="{27C732AB-863C-CC9D-FA42-F14FD811551D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84" creationId="{D9525F1A-99D5-EB7C-C59D-41399F905FE2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85" creationId="{2E45DAFA-1D5D-0F04-878B-00906F584339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5" creationId="{A7811244-0450-D353-1325-3C03E9F36CFF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86" creationId="{34D77928-7D6F-5D0D-1DEB-6685153AE0C1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6" creationId="{755366CC-524D-4A33-1050-77BC000E6719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87" creationId="{2BFE489C-6081-A730-4933-DB4A5572888B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7" creationId="{E6A0C1E5-B6E0-34ED-5B49-6C332FFD85A6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88" creationId="{0E80BEB2-BA09-1728-C232-B61624FEE125}"/>
          </ac:inkMkLst>
        </pc:inkChg>
        <pc:inkChg chg="add del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8" creationId="{F141047A-3E7C-07FB-7325-926D86AEF07F}"/>
          </ac:inkMkLst>
        </pc:inkChg>
        <pc:inkChg chg="add reco">
          <ac:chgData name="桄玮 张" userId="17d3a1adcc927ed6" providerId="LiveId" clId="{D59ADC6B-E147-9247-BBE3-9AACF5E072E4}" dt="2023-11-27T08:20:36.833" v="89"/>
          <ac:inkMkLst>
            <pc:docMk/>
            <pc:sldMk cId="960220592" sldId="260"/>
            <ac:inkMk id="89" creationId="{0E896E61-030B-58BF-76D0-187AAC30A0B4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90" creationId="{57673EE2-1E98-9957-53B3-852D35FDF641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92" creationId="{0D0DD4A9-053C-DD74-A93E-03FF7E1F18AC}"/>
          </ac:inkMkLst>
        </pc:inkChg>
        <pc:inkChg chg="add del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93" creationId="{84497AD4-D4F2-E06D-0935-318765B37D84}"/>
          </ac:inkMkLst>
        </pc:inkChg>
        <pc:inkChg chg="add reco">
          <ac:chgData name="桄玮 张" userId="17d3a1adcc927ed6" providerId="LiveId" clId="{D59ADC6B-E147-9247-BBE3-9AACF5E072E4}" dt="2023-11-27T08:24:36.889" v="163"/>
          <ac:inkMkLst>
            <pc:docMk/>
            <pc:sldMk cId="960220592" sldId="260"/>
            <ac:inkMk id="94" creationId="{BB464B06-AB09-C1F8-C56E-C8A5FAD8F67A}"/>
          </ac:inkMkLst>
        </pc:inkChg>
        <pc:inkChg chg="add del">
          <ac:chgData name="桄玮 张" userId="17d3a1adcc927ed6" providerId="LiveId" clId="{D59ADC6B-E147-9247-BBE3-9AACF5E072E4}" dt="2023-11-27T08:25:04.231" v="165"/>
          <ac:inkMkLst>
            <pc:docMk/>
            <pc:sldMk cId="960220592" sldId="260"/>
            <ac:inkMk id="95" creationId="{0477A9C2-88C4-831D-6508-877066762B08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96" creationId="{029A4AE6-DA0A-DE30-6E79-86E0A8FA52A6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97" creationId="{ACEED3F5-9D71-CACD-B121-F8873FB868ED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98" creationId="{736E8D82-286D-D905-18F2-CA01CE186AC7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99" creationId="{D25E43E0-EFF7-BB56-C930-D8B2FCB2DDCD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0" creationId="{4AFE630F-4776-162B-A701-BB9567D6EE94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1" creationId="{FF24E8F8-623B-1D4B-8098-939E9699F15B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2" creationId="{484FE336-B60E-17F7-8912-A77444F13A58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3" creationId="{FA784755-DCA1-4683-5AD3-41D11AC86530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4" creationId="{9C2191E1-EF8B-8084-F241-234781269E2A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5" creationId="{677BF40F-6836-EE02-CCC1-4700B8CA6ABF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6" creationId="{D5674ED7-9708-A677-D36D-F5816528B86C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7" creationId="{3FA68058-6BF8-A476-B4C9-0D03DE21D205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8" creationId="{87BD3EC5-166D-F44B-C8F7-23C56C547AF7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09" creationId="{ED1A5568-2A72-7A72-4EBB-B75C370E8995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10" creationId="{7E366D9D-CDAE-AE14-4B06-1976783D7245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11" creationId="{71792BA3-D059-D333-46D9-44200ED727B9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12" creationId="{850829CA-D329-7A95-4FEA-40E20860C7AA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13" creationId="{C1C86E22-DEC4-0ECA-4059-49B29E470B25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14" creationId="{E8B8E9DC-6016-CEEF-B0A3-26F0733375FC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15" creationId="{23CBC8CD-4705-CAC9-E0F3-A814ECA5F265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16" creationId="{5581797B-166F-4851-7398-BCADA67484E3}"/>
          </ac:inkMkLst>
        </pc:inkChg>
        <pc:inkChg chg="add del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17" creationId="{E48BBBBE-F05E-25F5-D779-3E593D010C40}"/>
          </ac:inkMkLst>
        </pc:inkChg>
        <pc:inkChg chg="add reco">
          <ac:chgData name="桄玮 张" userId="17d3a1adcc927ed6" providerId="LiveId" clId="{D59ADC6B-E147-9247-BBE3-9AACF5E072E4}" dt="2023-11-27T08:25:13.381" v="188"/>
          <ac:inkMkLst>
            <pc:docMk/>
            <pc:sldMk cId="960220592" sldId="260"/>
            <ac:inkMk id="118" creationId="{4A7E5B3C-C38C-EA16-5746-D255D02E2CD3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19" creationId="{36C98BCA-237C-AE2D-7234-BD1FFFF6761A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20" creationId="{55AECA6C-34E2-B3FA-9CE6-735A3BD8964B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21" creationId="{44B52C2B-0728-1D71-8F6E-DF65F65A8C4A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22" creationId="{EE0596CD-903F-3FA8-3CE4-65BED9E3F894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23" creationId="{A4EF8070-74AE-8387-E719-0DC5CD9E97B5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24" creationId="{76618846-C9C6-ECC9-A291-CFC86739BB2B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25" creationId="{16507354-9ED1-96B4-E504-428A72CBF4B5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26" creationId="{3F7D73EA-64BA-FA34-819C-2FCFF50EB20C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27" creationId="{B80FE92A-612C-6D08-DC28-22B5110DB49F}"/>
          </ac:inkMkLst>
        </pc:inkChg>
        <pc:inkChg chg="add del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28" creationId="{5BF232C3-068A-F631-44C4-10E40427CEC1}"/>
          </ac:inkMkLst>
        </pc:inkChg>
        <pc:inkChg chg="add del">
          <ac:chgData name="桄玮 张" userId="17d3a1adcc927ed6" providerId="LiveId" clId="{D59ADC6B-E147-9247-BBE3-9AACF5E072E4}" dt="2023-11-27T08:43:25.253" v="305"/>
          <ac:inkMkLst>
            <pc:docMk/>
            <pc:sldMk cId="960220592" sldId="260"/>
            <ac:inkMk id="129" creationId="{795465CF-1770-246B-D7A0-8788159C1B47}"/>
          </ac:inkMkLst>
        </pc:inkChg>
        <pc:inkChg chg="add reco">
          <ac:chgData name="桄玮 张" userId="17d3a1adcc927ed6" providerId="LiveId" clId="{D59ADC6B-E147-9247-BBE3-9AACF5E072E4}" dt="2023-11-27T08:43:23.515" v="304"/>
          <ac:inkMkLst>
            <pc:docMk/>
            <pc:sldMk cId="960220592" sldId="260"/>
            <ac:inkMk id="130" creationId="{5216A8B7-64D7-8EBD-5653-F9DD0B179253}"/>
          </ac:inkMkLst>
        </pc:inkChg>
        <pc:inkChg chg="add del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31" creationId="{43BA88AF-586C-3A84-F7A8-369BB796F3D6}"/>
          </ac:inkMkLst>
        </pc:inkChg>
        <pc:inkChg chg="add del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32" creationId="{A34F9E47-A98E-6727-6E49-348292FBA73B}"/>
          </ac:inkMkLst>
        </pc:inkChg>
        <pc:inkChg chg="add del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33" creationId="{4E291588-A41F-8622-8895-25ABCFF874AD}"/>
          </ac:inkMkLst>
        </pc:inkChg>
        <pc:inkChg chg="add del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34" creationId="{5E00A803-B77B-8211-17B3-A72EACB349FC}"/>
          </ac:inkMkLst>
        </pc:inkChg>
        <pc:inkChg chg="add del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35" creationId="{675BF050-FB96-37C9-758E-5A11E6E1C87C}"/>
          </ac:inkMkLst>
        </pc:inkChg>
        <pc:inkChg chg="add del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36" creationId="{6C9B25EE-580B-5795-7C48-FEDE038ACD92}"/>
          </ac:inkMkLst>
        </pc:inkChg>
        <pc:inkChg chg="add del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37" creationId="{8808E49C-7514-E4FD-5ACE-901AE0BDFA90}"/>
          </ac:inkMkLst>
        </pc:inkChg>
        <pc:inkChg chg="add del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38" creationId="{3F1E8D8E-54EC-BEC9-0373-589807DD8D87}"/>
          </ac:inkMkLst>
        </pc:inkChg>
        <pc:inkChg chg="add del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39" creationId="{FF69CE6B-C456-FC78-A050-4550CA8EF2BE}"/>
          </ac:inkMkLst>
        </pc:inkChg>
        <pc:inkChg chg="add reco">
          <ac:chgData name="桄玮 张" userId="17d3a1adcc927ed6" providerId="LiveId" clId="{D59ADC6B-E147-9247-BBE3-9AACF5E072E4}" dt="2023-11-27T08:43:32.761" v="315"/>
          <ac:inkMkLst>
            <pc:docMk/>
            <pc:sldMk cId="960220592" sldId="260"/>
            <ac:inkMk id="140" creationId="{A0D4F32E-8B0E-F413-A76A-FE14A22C2459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41" creationId="{744F5844-C00A-9847-0EED-162B4F121220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42" creationId="{2E0E7271-EC10-7ECB-3E8F-2A86269001D9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43" creationId="{E7044F5A-7205-A4E2-5E57-485E99E2AC8C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44" creationId="{5158810C-5ED1-A1BB-A8FE-624B0CC25519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45" creationId="{1B442859-16C8-B63F-6B9D-DEDB6FC5A079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46" creationId="{B61D6CD3-47C8-294C-EA69-61BDF5431702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47" creationId="{1E2CBD1A-DCD7-9385-70DD-F9935026F721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48" creationId="{B69F7AA5-64A0-F2ED-E1C5-E3E9D18540E7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49" creationId="{31C59872-7505-175B-DD6C-3E515CFCC8C4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0" creationId="{3972BF64-AA12-4253-6B10-19C2B32B75C6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1" creationId="{D766FF8F-C413-8A4C-E311-E26A00A2020F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2" creationId="{069E7C0D-169D-AE02-D679-28F6BC54064A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3" creationId="{AFBCB68B-0AB6-1B33-B96C-F36515A964F1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4" creationId="{5D175847-94D1-E830-2FB3-6636AD6C9F57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5" creationId="{5C16135D-D9E9-2C57-5DD3-1A112DFA9D82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6" creationId="{94768676-81A7-C25D-B05E-60B4F3D604A6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7" creationId="{37427192-3272-8195-3FA4-5826B2DD32CE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8" creationId="{E1DA8A50-3F44-51DE-B341-80BE388529FF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59" creationId="{3BB76299-00D9-4525-C1BB-E71A8BB856B1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60" creationId="{9657D7A6-CA3F-7C60-0F91-85B06A8D308E}"/>
          </ac:inkMkLst>
        </pc:inkChg>
        <pc:inkChg chg="add del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61" creationId="{B2C67E11-546D-463D-9EA0-C59CEEC49997}"/>
          </ac:inkMkLst>
        </pc:inkChg>
        <pc:inkChg chg="add reco">
          <ac:chgData name="桄玮 张" userId="17d3a1adcc927ed6" providerId="LiveId" clId="{D59ADC6B-E147-9247-BBE3-9AACF5E072E4}" dt="2023-11-27T08:43:40.817" v="337"/>
          <ac:inkMkLst>
            <pc:docMk/>
            <pc:sldMk cId="960220592" sldId="260"/>
            <ac:inkMk id="162" creationId="{6C20145E-769E-8500-306C-1AA2187C2C09}"/>
          </ac:inkMkLst>
        </pc:inkChg>
        <pc:inkChg chg="add del">
          <ac:chgData name="桄玮 张" userId="17d3a1adcc927ed6" providerId="LiveId" clId="{D59ADC6B-E147-9247-BBE3-9AACF5E072E4}" dt="2023-11-27T08:43:50.174" v="345"/>
          <ac:inkMkLst>
            <pc:docMk/>
            <pc:sldMk cId="960220592" sldId="260"/>
            <ac:inkMk id="163" creationId="{5CA6566F-E8DC-35DC-136F-99F571A93943}"/>
          </ac:inkMkLst>
        </pc:inkChg>
        <pc:inkChg chg="add del">
          <ac:chgData name="桄玮 张" userId="17d3a1adcc927ed6" providerId="LiveId" clId="{D59ADC6B-E147-9247-BBE3-9AACF5E072E4}" dt="2023-11-27T08:43:50.174" v="345"/>
          <ac:inkMkLst>
            <pc:docMk/>
            <pc:sldMk cId="960220592" sldId="260"/>
            <ac:inkMk id="164" creationId="{59BBAA35-6764-8E53-1FA6-E746C3F74849}"/>
          </ac:inkMkLst>
        </pc:inkChg>
        <pc:inkChg chg="add del">
          <ac:chgData name="桄玮 张" userId="17d3a1adcc927ed6" providerId="LiveId" clId="{D59ADC6B-E147-9247-BBE3-9AACF5E072E4}" dt="2023-11-27T08:43:50.174" v="345"/>
          <ac:inkMkLst>
            <pc:docMk/>
            <pc:sldMk cId="960220592" sldId="260"/>
            <ac:inkMk id="165" creationId="{8702DB56-AFFA-6859-4C14-6A99DDE04C9D}"/>
          </ac:inkMkLst>
        </pc:inkChg>
        <pc:inkChg chg="add del">
          <ac:chgData name="桄玮 张" userId="17d3a1adcc927ed6" providerId="LiveId" clId="{D59ADC6B-E147-9247-BBE3-9AACF5E072E4}" dt="2023-11-27T08:43:50.174" v="345"/>
          <ac:inkMkLst>
            <pc:docMk/>
            <pc:sldMk cId="960220592" sldId="260"/>
            <ac:inkMk id="166" creationId="{FB5A2383-969E-98E7-E517-3D75E7FB3044}"/>
          </ac:inkMkLst>
        </pc:inkChg>
        <pc:inkChg chg="add del">
          <ac:chgData name="桄玮 张" userId="17d3a1adcc927ed6" providerId="LiveId" clId="{D59ADC6B-E147-9247-BBE3-9AACF5E072E4}" dt="2023-11-27T08:43:50.174" v="345"/>
          <ac:inkMkLst>
            <pc:docMk/>
            <pc:sldMk cId="960220592" sldId="260"/>
            <ac:inkMk id="167" creationId="{ACCE9A2C-8DDF-392F-670C-F69A9D2B2907}"/>
          </ac:inkMkLst>
        </pc:inkChg>
        <pc:inkChg chg="add del">
          <ac:chgData name="桄玮 张" userId="17d3a1adcc927ed6" providerId="LiveId" clId="{D59ADC6B-E147-9247-BBE3-9AACF5E072E4}" dt="2023-11-27T08:43:50.174" v="345"/>
          <ac:inkMkLst>
            <pc:docMk/>
            <pc:sldMk cId="960220592" sldId="260"/>
            <ac:inkMk id="168" creationId="{A5F9D602-F7FB-CF48-AF24-66AB77C22038}"/>
          </ac:inkMkLst>
        </pc:inkChg>
        <pc:inkChg chg="add del">
          <ac:chgData name="桄玮 张" userId="17d3a1adcc927ed6" providerId="LiveId" clId="{D59ADC6B-E147-9247-BBE3-9AACF5E072E4}" dt="2023-11-27T08:43:50.174" v="345"/>
          <ac:inkMkLst>
            <pc:docMk/>
            <pc:sldMk cId="960220592" sldId="260"/>
            <ac:inkMk id="169" creationId="{8C564EE7-2DD2-E864-623F-4E38F016EE05}"/>
          </ac:inkMkLst>
        </pc:inkChg>
        <pc:inkChg chg="add reco">
          <ac:chgData name="桄玮 张" userId="17d3a1adcc927ed6" providerId="LiveId" clId="{D59ADC6B-E147-9247-BBE3-9AACF5E072E4}" dt="2023-11-27T08:43:50.174" v="345"/>
          <ac:inkMkLst>
            <pc:docMk/>
            <pc:sldMk cId="960220592" sldId="260"/>
            <ac:inkMk id="170" creationId="{F97E7ACE-A34D-C409-BF09-CE2A21E09573}"/>
          </ac:inkMkLst>
        </pc:inkChg>
        <pc:inkChg chg="add del">
          <ac:chgData name="桄玮 张" userId="17d3a1adcc927ed6" providerId="LiveId" clId="{D59ADC6B-E147-9247-BBE3-9AACF5E072E4}" dt="2023-11-27T08:43:53.242" v="349"/>
          <ac:inkMkLst>
            <pc:docMk/>
            <pc:sldMk cId="960220592" sldId="260"/>
            <ac:inkMk id="171" creationId="{F0A81D5C-D8A9-AC89-0BEB-B1CE40FE6C07}"/>
          </ac:inkMkLst>
        </pc:inkChg>
        <pc:inkChg chg="add del">
          <ac:chgData name="桄玮 张" userId="17d3a1adcc927ed6" providerId="LiveId" clId="{D59ADC6B-E147-9247-BBE3-9AACF5E072E4}" dt="2023-11-27T08:43:53.242" v="349"/>
          <ac:inkMkLst>
            <pc:docMk/>
            <pc:sldMk cId="960220592" sldId="260"/>
            <ac:inkMk id="172" creationId="{4366EDA6-2D81-DD3A-489D-6E7903B8FDDC}"/>
          </ac:inkMkLst>
        </pc:inkChg>
        <pc:inkChg chg="add del">
          <ac:chgData name="桄玮 张" userId="17d3a1adcc927ed6" providerId="LiveId" clId="{D59ADC6B-E147-9247-BBE3-9AACF5E072E4}" dt="2023-11-27T08:43:53.242" v="349"/>
          <ac:inkMkLst>
            <pc:docMk/>
            <pc:sldMk cId="960220592" sldId="260"/>
            <ac:inkMk id="173" creationId="{96DB01BA-E341-C3A7-5BAB-003DEE53E062}"/>
          </ac:inkMkLst>
        </pc:inkChg>
        <pc:inkChg chg="add reco">
          <ac:chgData name="桄玮 张" userId="17d3a1adcc927ed6" providerId="LiveId" clId="{D59ADC6B-E147-9247-BBE3-9AACF5E072E4}" dt="2023-11-27T08:43:53.242" v="349"/>
          <ac:inkMkLst>
            <pc:docMk/>
            <pc:sldMk cId="960220592" sldId="260"/>
            <ac:inkMk id="174" creationId="{FA0DC06C-B321-0C76-7FD0-F47BE9DE8ACA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75" creationId="{4EE7C17C-B75B-2DCB-3CE0-F414E9DC6909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76" creationId="{ED87BFA6-442A-B029-949C-2C34283BEC5F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77" creationId="{93B4E447-BDEB-D432-25F7-4C970911E271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78" creationId="{59B03685-C33F-66ED-EA43-8EF1FCB8693F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79" creationId="{AA1368C7-3A33-3C67-D32E-47FC0DF39410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80" creationId="{F23EB174-C982-5CE4-901F-8539AEA3BCFB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81" creationId="{06CED9F8-5041-53E2-604C-B62F23A96973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82" creationId="{FF327A4E-9A77-792F-523A-B2C0F0129458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83" creationId="{E5F3817D-542E-B776-5DA3-F4FB763BFF15}"/>
          </ac:inkMkLst>
        </pc:inkChg>
        <pc:inkChg chg="add del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84" creationId="{0A72E0D9-2014-83E1-6175-82756A77BDF1}"/>
          </ac:inkMkLst>
        </pc:inkChg>
        <pc:inkChg chg="add reco">
          <ac:chgData name="桄玮 张" userId="17d3a1adcc927ed6" providerId="LiveId" clId="{D59ADC6B-E147-9247-BBE3-9AACF5E072E4}" dt="2023-11-27T08:43:57.832" v="360"/>
          <ac:inkMkLst>
            <pc:docMk/>
            <pc:sldMk cId="960220592" sldId="260"/>
            <ac:inkMk id="185" creationId="{D8366BD1-2316-E8C0-F8E4-21C547138D6C}"/>
          </ac:inkMkLst>
        </pc:inkChg>
      </pc:sldChg>
      <pc:sldChg chg="addSp delSp">
        <pc:chgData name="桄玮 张" userId="17d3a1adcc927ed6" providerId="LiveId" clId="{D59ADC6B-E147-9247-BBE3-9AACF5E072E4}" dt="2023-11-27T08:50:54.638" v="377"/>
        <pc:sldMkLst>
          <pc:docMk/>
          <pc:sldMk cId="4169113720" sldId="261"/>
        </pc:sldMkLst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5" creationId="{87E70A29-3B51-B68B-8095-36572CCA4C8E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6" creationId="{C5988EED-6AE6-700A-AF5C-DA296B70F59B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7" creationId="{555B0FCE-3A76-BA5F-F805-37DF811A10D5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8" creationId="{7A39D5E8-27A7-8299-D539-B3C940480ECF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9" creationId="{C542CD37-CEF8-C83A-52E9-662977951A62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0" creationId="{1A3A9054-A422-4DFE-7C3F-DCAAE516FEF8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1" creationId="{9610415D-FD38-9B94-39EE-642AB30086FD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2" creationId="{33824F6B-4E46-A53B-1225-2415AA0D3F49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3" creationId="{F87D31B0-E09E-FD65-1E0D-05FBE42FA495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4" creationId="{8ECD1024-DAA7-82BC-525E-63C019E2F0FD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5" creationId="{B4EE9E23-1785-034C-AD90-A3E77AD4C640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6" creationId="{5334B6CF-40E1-C143-76F1-A3DBA59B4398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7" creationId="{B28F7D62-BACE-12D3-E5B7-36C24312212D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8" creationId="{30DFEA4E-92DE-9284-3853-343CC885FB4B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19" creationId="{1241B4AA-44B5-614F-E480-465BF7C89AFF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20" creationId="{08413E44-6B68-8530-CCCD-9CEC36F9695B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21" creationId="{686AC418-0294-35E4-AAD9-07C649CE67CD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22" creationId="{AC2AB6F9-B3BD-A561-ED1E-AEF0D26F69F4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23" creationId="{7E5E703F-88C2-111A-D1F7-1EC7E7D345E9}"/>
          </ac:inkMkLst>
        </pc:inkChg>
        <pc:inkChg chg="add del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24" creationId="{37A99EF6-52FC-04AF-DB25-D9AE93933009}"/>
          </ac:inkMkLst>
        </pc:inkChg>
        <pc:inkChg chg="add reco">
          <ac:chgData name="桄玮 张" userId="17d3a1adcc927ed6" providerId="LiveId" clId="{D59ADC6B-E147-9247-BBE3-9AACF5E072E4}" dt="2023-11-27T08:25:42.607" v="209"/>
          <ac:inkMkLst>
            <pc:docMk/>
            <pc:sldMk cId="4169113720" sldId="261"/>
            <ac:inkMk id="25" creationId="{58F9D0A5-B2DC-9C57-3EF6-3B667E1E231D}"/>
          </ac:inkMkLst>
        </pc:inkChg>
        <pc:inkChg chg="add del">
          <ac:chgData name="桄玮 张" userId="17d3a1adcc927ed6" providerId="LiveId" clId="{D59ADC6B-E147-9247-BBE3-9AACF5E072E4}" dt="2023-11-27T08:25:50.483" v="214"/>
          <ac:inkMkLst>
            <pc:docMk/>
            <pc:sldMk cId="4169113720" sldId="261"/>
            <ac:inkMk id="26" creationId="{28D77D96-8CE1-B33A-23D4-F26CB9A5AC55}"/>
          </ac:inkMkLst>
        </pc:inkChg>
        <pc:inkChg chg="add del">
          <ac:chgData name="桄玮 张" userId="17d3a1adcc927ed6" providerId="LiveId" clId="{D59ADC6B-E147-9247-BBE3-9AACF5E072E4}" dt="2023-11-27T08:25:50.483" v="214"/>
          <ac:inkMkLst>
            <pc:docMk/>
            <pc:sldMk cId="4169113720" sldId="261"/>
            <ac:inkMk id="27" creationId="{8F9586CF-EA6A-74B1-8665-D87EB8A34849}"/>
          </ac:inkMkLst>
        </pc:inkChg>
        <pc:inkChg chg="add del">
          <ac:chgData name="桄玮 张" userId="17d3a1adcc927ed6" providerId="LiveId" clId="{D59ADC6B-E147-9247-BBE3-9AACF5E072E4}" dt="2023-11-27T08:25:50.483" v="214"/>
          <ac:inkMkLst>
            <pc:docMk/>
            <pc:sldMk cId="4169113720" sldId="261"/>
            <ac:inkMk id="28" creationId="{EBECF3A6-FB91-C66C-5EDD-8D23A0427313}"/>
          </ac:inkMkLst>
        </pc:inkChg>
        <pc:inkChg chg="add del">
          <ac:chgData name="桄玮 张" userId="17d3a1adcc927ed6" providerId="LiveId" clId="{D59ADC6B-E147-9247-BBE3-9AACF5E072E4}" dt="2023-11-27T08:25:50.483" v="214"/>
          <ac:inkMkLst>
            <pc:docMk/>
            <pc:sldMk cId="4169113720" sldId="261"/>
            <ac:inkMk id="29" creationId="{51EC0892-474C-52F9-FF16-30B23C9FBD20}"/>
          </ac:inkMkLst>
        </pc:inkChg>
        <pc:inkChg chg="add reco">
          <ac:chgData name="桄玮 张" userId="17d3a1adcc927ed6" providerId="LiveId" clId="{D59ADC6B-E147-9247-BBE3-9AACF5E072E4}" dt="2023-11-27T08:25:50.483" v="214"/>
          <ac:inkMkLst>
            <pc:docMk/>
            <pc:sldMk cId="4169113720" sldId="261"/>
            <ac:inkMk id="30" creationId="{F89E44B8-4CCF-CAC2-B74A-D9E65908891D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31" creationId="{E6E798EA-1D07-47A4-535B-E401B790931F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32" creationId="{E6804AB4-1700-0740-E8AB-26898DC8C90B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33" creationId="{B56D2B07-D11B-FA32-0DCE-8E8039276C4F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34" creationId="{1406A2A1-741C-1BFF-2AF2-CD2CCB040669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35" creationId="{3445CF4B-8831-24D8-5F99-A4DBDF8C8C50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36" creationId="{1369BE81-8959-AB30-7334-11A3F0ECB55F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37" creationId="{E808805E-98C6-F9C1-5C20-46F125AA70E7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38" creationId="{91E9D6CC-ADAD-9086-B778-F5A7AE10D76D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39" creationId="{EC8140DA-76E5-0382-01CB-335A1F530C61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0" creationId="{680345AB-9F14-E03B-7BFB-4E9302FC6025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1" creationId="{C1D7D07A-07D7-D184-6354-BF4030F8E84F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2" creationId="{2675D7B9-B59D-682F-67D1-8E434D6CE436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3" creationId="{BC185B6C-ADD3-EA50-FE8F-2080EAEA05F0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4" creationId="{A28D7FB2-1CD7-BBCE-015B-E9080F3F7ED8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5" creationId="{3AE6A4F9-9765-A34A-E4B8-64E9CB61BB0C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6" creationId="{38734E1C-082E-DF35-8F88-E013D8A2D2A1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7" creationId="{4AEF168A-C114-EC30-936C-39AE757A9A56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8" creationId="{6C548B81-CF62-F865-77AC-BCF3BA564D83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49" creationId="{D9BD9267-A0BD-FCDF-D5BB-51C514587AA3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50" creationId="{616E5A4C-0978-D0BA-7CFF-BB32D14AC1EF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51" creationId="{9861D537-35FF-F459-5A83-BFB7FB241420}"/>
          </ac:inkMkLst>
        </pc:inkChg>
        <pc:inkChg chg="add del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52" creationId="{CFF9A6B0-B689-7936-1855-FE50F425ADE4}"/>
          </ac:inkMkLst>
        </pc:inkChg>
        <pc:inkChg chg="add reco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53" creationId="{F95BA263-A4A6-94E6-1204-4AFDC93F172B}"/>
          </ac:inkMkLst>
        </pc:inkChg>
        <pc:inkChg chg="add reco">
          <ac:chgData name="桄玮 张" userId="17d3a1adcc927ed6" providerId="LiveId" clId="{D59ADC6B-E147-9247-BBE3-9AACF5E072E4}" dt="2023-11-27T08:42:03.150" v="237"/>
          <ac:inkMkLst>
            <pc:docMk/>
            <pc:sldMk cId="4169113720" sldId="261"/>
            <ac:inkMk id="54" creationId="{9003853F-EF57-9AB4-7629-23B2CBE41711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55" creationId="{00AE0618-2806-350B-4BF3-0C87C7F97CCC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56" creationId="{E4A554C0-D6D3-6428-55C0-950111ADC60F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57" creationId="{6756D0C7-9F96-B523-D51F-778298D2F7D5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58" creationId="{9E853728-E2E4-61EF-91E2-53D1D7D80245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59" creationId="{2E25DB01-1EAB-3D02-29B0-2265F8D33F7F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0" creationId="{34EA032F-FE3C-EA7A-ADE2-7FFD04E63996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1" creationId="{438E443B-979C-D807-A16E-2F094A562A91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2" creationId="{54CCE727-31E1-E36A-A193-3E8862B14879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3" creationId="{DEC50B8D-4ADB-6269-256A-8E4E37E0CB33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4" creationId="{A2F0F193-BC02-E9C4-CA5B-16266CD058C3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5" creationId="{7B5EDE33-47DB-0024-E60A-D19F3157CC43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6" creationId="{A15800CB-75B7-312E-E8AF-385126CE02E9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7" creationId="{8FED9C78-D6B8-ED27-0657-EB3819693590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8" creationId="{D50FA5D3-8B42-0588-ADA7-3DB79A02BE4A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69" creationId="{6AF028FB-1B9B-22A9-16E2-ECB103D6A027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0" creationId="{2B12566D-9EB0-8978-CC3F-A5EC8E08ABA4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1" creationId="{4F3D53C7-8FD4-917E-83EA-99246A1B95F4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2" creationId="{B88D3C31-E4A5-9D51-C076-44A98C963FE2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3" creationId="{9BDA4ECF-0B29-089C-66FD-B67EE9B6841F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4" creationId="{5EA1E445-18EF-5E51-0687-8D69A2820941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5" creationId="{A4A4F691-587F-5415-4A9D-74E91A95E138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6" creationId="{DE23A28D-E8FA-9A7F-D81C-239FCA8E1321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7" creationId="{A24743FA-9F1D-0BFD-325D-861EB78F6F5A}"/>
          </ac:inkMkLst>
        </pc:inkChg>
        <pc:inkChg chg="add del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8" creationId="{35CEC966-89B5-5FB1-B6E2-8C2C63D5049D}"/>
          </ac:inkMkLst>
        </pc:inkChg>
        <pc:inkChg chg="add reco">
          <ac:chgData name="桄玮 张" userId="17d3a1adcc927ed6" providerId="LiveId" clId="{D59ADC6B-E147-9247-BBE3-9AACF5E072E4}" dt="2023-11-27T08:42:15.067" v="262"/>
          <ac:inkMkLst>
            <pc:docMk/>
            <pc:sldMk cId="4169113720" sldId="261"/>
            <ac:inkMk id="79" creationId="{3912997C-A1B0-3274-0849-7D94FC06BE6C}"/>
          </ac:inkMkLst>
        </pc:inkChg>
        <pc:inkChg chg="add del">
          <ac:chgData name="桄玮 张" userId="17d3a1adcc927ed6" providerId="LiveId" clId="{D59ADC6B-E147-9247-BBE3-9AACF5E072E4}" dt="2023-11-27T08:42:17.525" v="265"/>
          <ac:inkMkLst>
            <pc:docMk/>
            <pc:sldMk cId="4169113720" sldId="261"/>
            <ac:inkMk id="80" creationId="{1B010E59-B34F-9811-1593-8A97B17827A8}"/>
          </ac:inkMkLst>
        </pc:inkChg>
        <pc:inkChg chg="add del">
          <ac:chgData name="桄玮 张" userId="17d3a1adcc927ed6" providerId="LiveId" clId="{D59ADC6B-E147-9247-BBE3-9AACF5E072E4}" dt="2023-11-27T08:42:17.525" v="265"/>
          <ac:inkMkLst>
            <pc:docMk/>
            <pc:sldMk cId="4169113720" sldId="261"/>
            <ac:inkMk id="81" creationId="{25D6BBF9-76CB-CFB3-D1B8-0B75E7D7689F}"/>
          </ac:inkMkLst>
        </pc:inkChg>
        <pc:inkChg chg="add reco">
          <ac:chgData name="桄玮 张" userId="17d3a1adcc927ed6" providerId="LiveId" clId="{D59ADC6B-E147-9247-BBE3-9AACF5E072E4}" dt="2023-11-27T08:42:17.525" v="265"/>
          <ac:inkMkLst>
            <pc:docMk/>
            <pc:sldMk cId="4169113720" sldId="261"/>
            <ac:inkMk id="82" creationId="{E17D3E0F-84FE-46F1-9CF7-E27E800BCED1}"/>
          </ac:inkMkLst>
        </pc:inkChg>
        <pc:inkChg chg="add">
          <ac:chgData name="桄玮 张" userId="17d3a1adcc927ed6" providerId="LiveId" clId="{D59ADC6B-E147-9247-BBE3-9AACF5E072E4}" dt="2023-11-27T08:42:33.479" v="266"/>
          <ac:inkMkLst>
            <pc:docMk/>
            <pc:sldMk cId="4169113720" sldId="261"/>
            <ac:inkMk id="83" creationId="{1F29538E-D46F-A577-FBD9-8085DE037305}"/>
          </ac:inkMkLst>
        </pc:inkChg>
        <pc:inkChg chg="add del">
          <ac:chgData name="桄玮 张" userId="17d3a1adcc927ed6" providerId="LiveId" clId="{D59ADC6B-E147-9247-BBE3-9AACF5E072E4}" dt="2023-11-27T08:43:04.842" v="270"/>
          <ac:inkMkLst>
            <pc:docMk/>
            <pc:sldMk cId="4169113720" sldId="261"/>
            <ac:inkMk id="84" creationId="{A52F8464-13C4-B5B5-CE69-ABD5CDC5E89D}"/>
          </ac:inkMkLst>
        </pc:inkChg>
        <pc:inkChg chg="add del">
          <ac:chgData name="桄玮 张" userId="17d3a1adcc927ed6" providerId="LiveId" clId="{D59ADC6B-E147-9247-BBE3-9AACF5E072E4}" dt="2023-11-27T08:43:04.842" v="270"/>
          <ac:inkMkLst>
            <pc:docMk/>
            <pc:sldMk cId="4169113720" sldId="261"/>
            <ac:inkMk id="85" creationId="{059CFBD4-C3C5-575E-0E27-34D6F26CC67E}"/>
          </ac:inkMkLst>
        </pc:inkChg>
        <pc:inkChg chg="add del">
          <ac:chgData name="桄玮 张" userId="17d3a1adcc927ed6" providerId="LiveId" clId="{D59ADC6B-E147-9247-BBE3-9AACF5E072E4}" dt="2023-11-27T08:43:04.842" v="270"/>
          <ac:inkMkLst>
            <pc:docMk/>
            <pc:sldMk cId="4169113720" sldId="261"/>
            <ac:inkMk id="86" creationId="{441A5127-E0B4-E65D-F941-24FE3614D66B}"/>
          </ac:inkMkLst>
        </pc:inkChg>
        <pc:inkChg chg="add reco">
          <ac:chgData name="桄玮 张" userId="17d3a1adcc927ed6" providerId="LiveId" clId="{D59ADC6B-E147-9247-BBE3-9AACF5E072E4}" dt="2023-11-27T08:43:04.842" v="270"/>
          <ac:inkMkLst>
            <pc:docMk/>
            <pc:sldMk cId="4169113720" sldId="261"/>
            <ac:inkMk id="87" creationId="{AE0240D3-D3DA-4ECD-B345-63369A93C3A3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88" creationId="{7F92D27C-E095-1842-0E18-BCB47AC598B8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89" creationId="{8AF13717-FAF4-00B2-AB6D-8C48BFB28448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0" creationId="{D1E86D4C-8F2B-A929-BF81-425D6DB4DF7D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1" creationId="{035BED3D-DA6E-8361-356E-3809EE4515DF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2" creationId="{C0586A7E-5C9C-FFB2-E25B-054B14CD97AD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3" creationId="{35B8762E-9191-66CF-FFE4-A03E1300213C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4" creationId="{476D8F98-8ED0-44DD-A7BD-6A510B6ECA4B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5" creationId="{CC8156E7-745D-4C13-3046-6C6AB5EE6057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6" creationId="{CE3B4F0B-DB18-5DF8-25E6-F7C36D618F67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7" creationId="{9CC887B1-25BA-32F8-92A0-655E82C7FE49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8" creationId="{350B19AF-6A24-580D-B14F-46E7B5EFBC24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99" creationId="{69A166EF-1CC4-917C-C503-77107A5D54BB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100" creationId="{C83B5B3E-E42B-466C-D556-19B701422FDE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101" creationId="{A1431808-89F4-5636-ED11-B7BB4D717B0E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102" creationId="{B22C139D-89BE-7062-C88A-53F8B34C69B5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103" creationId="{049B5FC2-8C2A-A6E0-AE5B-10FB97A53072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104" creationId="{C4559453-AFF2-ABEC-624C-4F54703123A6}"/>
          </ac:inkMkLst>
        </pc:inkChg>
        <pc:inkChg chg="add del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105" creationId="{E66EE3E5-9748-162B-DC03-65875836B96B}"/>
          </ac:inkMkLst>
        </pc:inkChg>
        <pc:inkChg chg="add reco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106" creationId="{D57CD256-BA48-D23D-56CA-6138541690C4}"/>
          </ac:inkMkLst>
        </pc:inkChg>
        <pc:inkChg chg="add reco">
          <ac:chgData name="桄玮 张" userId="17d3a1adcc927ed6" providerId="LiveId" clId="{D59ADC6B-E147-9247-BBE3-9AACF5E072E4}" dt="2023-11-27T08:43:11.612" v="289"/>
          <ac:inkMkLst>
            <pc:docMk/>
            <pc:sldMk cId="4169113720" sldId="261"/>
            <ac:inkMk id="107" creationId="{45E71C50-5A67-A914-0AE8-3590FA38138E}"/>
          </ac:inkMkLst>
        </pc:inkChg>
        <pc:inkChg chg="add del">
          <ac:chgData name="桄玮 张" userId="17d3a1adcc927ed6" providerId="LiveId" clId="{D59ADC6B-E147-9247-BBE3-9AACF5E072E4}" dt="2023-11-27T08:43:14.442" v="292"/>
          <ac:inkMkLst>
            <pc:docMk/>
            <pc:sldMk cId="4169113720" sldId="261"/>
            <ac:inkMk id="108" creationId="{07C6B230-201C-A322-A25F-EE39259CF027}"/>
          </ac:inkMkLst>
        </pc:inkChg>
        <pc:inkChg chg="add del">
          <ac:chgData name="桄玮 张" userId="17d3a1adcc927ed6" providerId="LiveId" clId="{D59ADC6B-E147-9247-BBE3-9AACF5E072E4}" dt="2023-11-27T08:43:14.442" v="292"/>
          <ac:inkMkLst>
            <pc:docMk/>
            <pc:sldMk cId="4169113720" sldId="261"/>
            <ac:inkMk id="109" creationId="{C6FBDA6F-AB55-4067-F087-8538AADA9239}"/>
          </ac:inkMkLst>
        </pc:inkChg>
        <pc:inkChg chg="add reco">
          <ac:chgData name="桄玮 张" userId="17d3a1adcc927ed6" providerId="LiveId" clId="{D59ADC6B-E147-9247-BBE3-9AACF5E072E4}" dt="2023-11-27T08:43:14.442" v="292"/>
          <ac:inkMkLst>
            <pc:docMk/>
            <pc:sldMk cId="4169113720" sldId="261"/>
            <ac:inkMk id="110" creationId="{403C6F32-3421-5EBC-FB26-B3022A4B8A2E}"/>
          </ac:inkMkLst>
        </pc:inkChg>
        <pc:inkChg chg="add del">
          <ac:chgData name="桄玮 张" userId="17d3a1adcc927ed6" providerId="LiveId" clId="{D59ADC6B-E147-9247-BBE3-9AACF5E072E4}" dt="2023-11-27T08:50:45.193" v="363"/>
          <ac:inkMkLst>
            <pc:docMk/>
            <pc:sldMk cId="4169113720" sldId="261"/>
            <ac:inkMk id="111" creationId="{5E252A05-931E-7911-2237-4621C3C2C4FB}"/>
          </ac:inkMkLst>
        </pc:inkChg>
        <pc:inkChg chg="add del">
          <ac:chgData name="桄玮 张" userId="17d3a1adcc927ed6" providerId="LiveId" clId="{D59ADC6B-E147-9247-BBE3-9AACF5E072E4}" dt="2023-11-27T08:50:45.193" v="363"/>
          <ac:inkMkLst>
            <pc:docMk/>
            <pc:sldMk cId="4169113720" sldId="261"/>
            <ac:inkMk id="112" creationId="{4830FEBE-D8B6-5212-6FC7-B3EBF26E1C48}"/>
          </ac:inkMkLst>
        </pc:inkChg>
        <pc:inkChg chg="add reco">
          <ac:chgData name="桄玮 张" userId="17d3a1adcc927ed6" providerId="LiveId" clId="{D59ADC6B-E147-9247-BBE3-9AACF5E072E4}" dt="2023-11-27T08:50:45.193" v="363"/>
          <ac:inkMkLst>
            <pc:docMk/>
            <pc:sldMk cId="4169113720" sldId="261"/>
            <ac:inkMk id="113" creationId="{13BB0B3A-DF1B-8870-34C1-F7B5D7E82335}"/>
          </ac:inkMkLst>
        </pc:inkChg>
        <pc:inkChg chg="add del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14" creationId="{2271A4F0-96CC-834D-8C1D-FFDC089388B6}"/>
          </ac:inkMkLst>
        </pc:inkChg>
        <pc:inkChg chg="add del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15" creationId="{F505150C-34F9-2140-72D8-C008B0FC60EC}"/>
          </ac:inkMkLst>
        </pc:inkChg>
        <pc:inkChg chg="add del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16" creationId="{F8F1EB33-ECB0-B1CC-0307-EDD437DCA5C7}"/>
          </ac:inkMkLst>
        </pc:inkChg>
        <pc:inkChg chg="add del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17" creationId="{AEEAA594-7A6C-86B8-7DF1-C6736B119C5D}"/>
          </ac:inkMkLst>
        </pc:inkChg>
        <pc:inkChg chg="add del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18" creationId="{783AC7F9-F481-FE7D-C9CA-AEB5158FD13D}"/>
          </ac:inkMkLst>
        </pc:inkChg>
        <pc:inkChg chg="add del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19" creationId="{83B4C184-5C72-4036-44B9-3B32F4384771}"/>
          </ac:inkMkLst>
        </pc:inkChg>
        <pc:inkChg chg="add del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20" creationId="{C95CE56E-1F82-FBB5-E2CD-75FB873619A8}"/>
          </ac:inkMkLst>
        </pc:inkChg>
        <pc:inkChg chg="add del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21" creationId="{E14989CB-C7FD-CB9D-8F62-4639C4F74C03}"/>
          </ac:inkMkLst>
        </pc:inkChg>
        <pc:inkChg chg="add del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22" creationId="{F8C1FC8F-9C81-E806-EE38-D58D2C0FF69E}"/>
          </ac:inkMkLst>
        </pc:inkChg>
        <pc:inkChg chg="add reco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23" creationId="{F5522568-C774-B832-0C45-DFA49B999E89}"/>
          </ac:inkMkLst>
        </pc:inkChg>
        <pc:inkChg chg="add reco">
          <ac:chgData name="桄玮 张" userId="17d3a1adcc927ed6" providerId="LiveId" clId="{D59ADC6B-E147-9247-BBE3-9AACF5E072E4}" dt="2023-11-27T08:50:51.279" v="373"/>
          <ac:inkMkLst>
            <pc:docMk/>
            <pc:sldMk cId="4169113720" sldId="261"/>
            <ac:inkMk id="124" creationId="{6F1C17CA-DDC5-EF91-BA2C-C68B99AC2D90}"/>
          </ac:inkMkLst>
        </pc:inkChg>
        <pc:inkChg chg="add del">
          <ac:chgData name="桄玮 张" userId="17d3a1adcc927ed6" providerId="LiveId" clId="{D59ADC6B-E147-9247-BBE3-9AACF5E072E4}" dt="2023-11-27T08:50:54.638" v="377"/>
          <ac:inkMkLst>
            <pc:docMk/>
            <pc:sldMk cId="4169113720" sldId="261"/>
            <ac:inkMk id="125" creationId="{3B3C9D49-82C4-60EE-9773-ECAC99BE72D1}"/>
          </ac:inkMkLst>
        </pc:inkChg>
        <pc:inkChg chg="add del">
          <ac:chgData name="桄玮 张" userId="17d3a1adcc927ed6" providerId="LiveId" clId="{D59ADC6B-E147-9247-BBE3-9AACF5E072E4}" dt="2023-11-27T08:50:54.638" v="377"/>
          <ac:inkMkLst>
            <pc:docMk/>
            <pc:sldMk cId="4169113720" sldId="261"/>
            <ac:inkMk id="126" creationId="{A23476DD-1590-FC4F-42E6-DF371A69D8C5}"/>
          </ac:inkMkLst>
        </pc:inkChg>
        <pc:inkChg chg="add del">
          <ac:chgData name="桄玮 张" userId="17d3a1adcc927ed6" providerId="LiveId" clId="{D59ADC6B-E147-9247-BBE3-9AACF5E072E4}" dt="2023-11-27T08:50:54.638" v="377"/>
          <ac:inkMkLst>
            <pc:docMk/>
            <pc:sldMk cId="4169113720" sldId="261"/>
            <ac:inkMk id="127" creationId="{66D60A06-5EC8-23C6-36F8-CBE674BC782A}"/>
          </ac:inkMkLst>
        </pc:inkChg>
        <pc:inkChg chg="add reco">
          <ac:chgData name="桄玮 张" userId="17d3a1adcc927ed6" providerId="LiveId" clId="{D59ADC6B-E147-9247-BBE3-9AACF5E072E4}" dt="2023-11-27T08:50:54.638" v="377"/>
          <ac:inkMkLst>
            <pc:docMk/>
            <pc:sldMk cId="4169113720" sldId="261"/>
            <ac:inkMk id="128" creationId="{1A9EFF58-3F1A-E25F-1810-9EFC4E4B352C}"/>
          </ac:inkMkLst>
        </pc:inkChg>
      </pc:sldChg>
      <pc:sldChg chg="addSp delSp modNotesTx">
        <pc:chgData name="桄玮 张" userId="17d3a1adcc927ed6" providerId="LiveId" clId="{D59ADC6B-E147-9247-BBE3-9AACF5E072E4}" dt="2023-11-27T09:26:17.362" v="1265"/>
        <pc:sldMkLst>
          <pc:docMk/>
          <pc:sldMk cId="653143865" sldId="263"/>
        </pc:sldMkLst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5" creationId="{83CDFADC-B4F8-51A2-3872-BEAC8112AA59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6" creationId="{521DD277-E708-2FFE-7B0F-AA2954E0D34A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7" creationId="{830DC686-24F6-3041-98F1-DD957730991A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8" creationId="{3D3E29C3-43CA-A4FA-C667-0C2C323481DD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9" creationId="{D4A7A5CE-47BF-3499-AB92-8D1554C3C746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0" creationId="{87F33164-65AE-54F3-D579-0B9FC9A8C9DC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1" creationId="{D6F4C674-29AA-E74D-BFDB-70D6B88567D3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2" creationId="{2C5565B1-9450-9043-08A4-B44ABA7DE207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3" creationId="{44C3A6E4-4585-6A0A-5E4E-91A6BC468E2B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4" creationId="{E9D11907-644A-CF32-73C7-44126CBCE69E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5" creationId="{0AC25470-B3E6-79A4-3AFD-C21FB255A9F7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6" creationId="{7C3A8115-BB9C-3EEC-0DDB-E43D3F50A51E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7" creationId="{A25610C2-0637-F6CE-8A50-904C64CA7913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8" creationId="{14095DBE-0D47-5745-AF61-7D18115D6066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19" creationId="{9414DAE8-AEAF-9B71-95BB-5836B9152072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20" creationId="{D0C97A2A-EDD0-7E23-E72B-E19BB79F9DF7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21" creationId="{2A7EFAF3-B2AC-1389-598C-72AF67C23279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22" creationId="{DB3BCAD3-8BAF-7D0B-A4CC-DC0763055ED2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23" creationId="{36E4D253-58FE-2978-2A0A-1EE6A32BBAB5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24" creationId="{CCDC5F61-77D9-2ED5-F1DA-DE78CBA51AF0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25" creationId="{D13EBF86-5AB2-6806-CC37-2B9B38FD82CF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26" creationId="{619D290C-C2AD-7D59-B0F9-EF1DE9AD6D23}"/>
          </ac:inkMkLst>
        </pc:inkChg>
        <pc:inkChg chg="add del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27" creationId="{9CEE94BA-3E9E-D8D4-18D9-3278B917A0B2}"/>
          </ac:inkMkLst>
        </pc:inkChg>
        <pc:inkChg chg="add reco">
          <ac:chgData name="桄玮 张" userId="17d3a1adcc927ed6" providerId="LiveId" clId="{D59ADC6B-E147-9247-BBE3-9AACF5E072E4}" dt="2023-11-27T09:21:00.493" v="1106"/>
          <ac:inkMkLst>
            <pc:docMk/>
            <pc:sldMk cId="653143865" sldId="263"/>
            <ac:inkMk id="28" creationId="{C4BBF0CA-0DBC-16CB-CA28-22CECEA09387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29" creationId="{5356180E-8824-CFEA-61B8-F6A03603356D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0" creationId="{19C0A312-A0E8-126D-8234-EE0F607FFF34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1" creationId="{365E3456-BF55-91D5-24C5-728AF722549D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2" creationId="{66BE1CA4-2E32-AA97-A25B-E39E8C52656E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3" creationId="{B4437923-9F16-3B5A-12D1-E2968601A5C9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4" creationId="{496EF38B-8184-A3A3-D381-6BC82D9F136C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5" creationId="{1192F25D-43FE-B724-BFE3-290794D6638A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6" creationId="{31DD255D-4DD3-3DFF-2E0F-590AA2DBAAF5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7" creationId="{AD6B8F0B-0350-A291-1239-9AB1654BDA97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8" creationId="{504EC9CF-3A31-37A7-57DA-106ECB641FF3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39" creationId="{39FF7A9E-A707-3A2A-B6BA-B2836DA0DFCE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0" creationId="{2CBBB445-8596-E40D-C9E4-1201BBB89CA1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1" creationId="{1A112043-682E-54D0-24F8-D112C37DC656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2" creationId="{4CF5A8B6-F235-4B09-A12A-1A929C91970B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3" creationId="{2512F5B3-4E22-3BB1-785C-2214A915D1BD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4" creationId="{02C77072-B54F-0C3B-0514-2D48754BF789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5" creationId="{64B42F42-547F-C9B8-6B34-D43380909387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6" creationId="{64CC2695-9C53-6367-9CB3-998FD659C7C6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7" creationId="{CB50D41E-FE22-1D37-524D-B49508A7B22C}"/>
          </ac:inkMkLst>
        </pc:inkChg>
        <pc:inkChg chg="add del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8" creationId="{648EB72B-1D45-A3A6-5C92-E7A5980903CF}"/>
          </ac:inkMkLst>
        </pc:inkChg>
        <pc:inkChg chg="add reco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49" creationId="{9F335C74-372A-6224-8832-B124751B4F40}"/>
          </ac:inkMkLst>
        </pc:inkChg>
        <pc:inkChg chg="add reco">
          <ac:chgData name="桄玮 张" userId="17d3a1adcc927ed6" providerId="LiveId" clId="{D59ADC6B-E147-9247-BBE3-9AACF5E072E4}" dt="2023-11-27T09:21:08.341" v="1127"/>
          <ac:inkMkLst>
            <pc:docMk/>
            <pc:sldMk cId="653143865" sldId="263"/>
            <ac:inkMk id="50" creationId="{9311B192-CCE7-ABC0-A798-DD20A259F41D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51" creationId="{B64AADE2-B2C6-1D9C-5BB3-A219896FD8C8}"/>
          </ac:inkMkLst>
        </pc:inkChg>
        <pc:inkChg chg="add">
          <ac:chgData name="桄玮 张" userId="17d3a1adcc927ed6" providerId="LiveId" clId="{D59ADC6B-E147-9247-BBE3-9AACF5E072E4}" dt="2023-11-27T09:24:36.631" v="1129"/>
          <ac:inkMkLst>
            <pc:docMk/>
            <pc:sldMk cId="653143865" sldId="263"/>
            <ac:inkMk id="52" creationId="{6D561C7A-A598-4EF7-F86A-1BF49FC29AE9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53" creationId="{C98018F2-408D-64D6-E29C-CD124324BA52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54" creationId="{7DAE97DE-0BC5-C20D-19A8-D8CD0BE6EE9C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55" creationId="{945F8259-1956-6B0C-EB59-5941E47296ED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56" creationId="{768BCE9D-101D-F500-972C-AFC02586B2FE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57" creationId="{04F633F5-90CA-6CDB-DB13-DEF8DD1EC5E9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58" creationId="{0E8A982B-43CC-45C8-3243-50EE0A133B61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59" creationId="{2D1ED760-E0B1-D1A4-6F8D-300B5840FF17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0" creationId="{2D87BF10-CA80-287E-802C-4669B0307342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1" creationId="{0FA4FB5A-C63E-B10A-DE7D-D3F3335D7650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2" creationId="{EFAED2DA-9025-A295-121F-37497898F4FE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3" creationId="{18CEC9E3-A998-B529-B434-8325201E6796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4" creationId="{E5457B62-F12E-0EDE-8E3D-F72E91F0939B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5" creationId="{349543B5-F8F2-7B84-80A9-D6B4C1E20C5F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6" creationId="{2C4EA780-4358-4E1E-ED63-788C71E7E385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7" creationId="{4BB2C51B-B401-BBA1-460E-1DE5566858B8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8" creationId="{3C2E6FF3-D6D8-49E6-24FA-DF6B298BEC66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69" creationId="{7120310C-8215-77C7-A697-D26E937130CF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0" creationId="{8EB4D64C-C24B-F61F-0582-4DFAF4758EB6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1" creationId="{F0225FC6-F6DE-57BD-EC57-10DE4DD1E8B2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2" creationId="{A6E1FFC6-5E83-66D7-54E5-6EDE5C4A91E4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3" creationId="{FC558457-2880-10CD-243F-BFB4CD2B0D7C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4" creationId="{48FD25AD-6CDC-9F55-A7DD-9BD64466DAC3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5" creationId="{46573A93-D8BC-185D-E878-431E1C716B5E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6" creationId="{8EACA0E2-5874-8384-5B69-2051B5306E1F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7" creationId="{22F5526C-604B-2961-926B-CC779E4E28CD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8" creationId="{C34399E6-8E13-DFE5-2143-F36BC3FF8A85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79" creationId="{1DF143B6-3AC6-487D-A2FE-573968CD912B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0" creationId="{E9318580-6951-87F3-CB8A-8A17831EE810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1" creationId="{32665BE9-1EED-878C-0BE7-75489EA1BACE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2" creationId="{DCDD3EC1-A403-D365-8161-9D2735B9BB78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3" creationId="{988A458F-FE5C-A8BC-234E-E5F5839B61B5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4" creationId="{0531FD2A-5511-EC72-5E7A-2F67801272E0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5" creationId="{DA2C28D7-9854-4503-D9D2-D42497806591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6" creationId="{F14606F5-D613-866A-77CD-BE9CF9C3F380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7" creationId="{BE116428-47BB-0A26-A1EE-057D4FBF252D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8" creationId="{C1A551EB-B34D-34B0-9157-A8C14EBA887B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89" creationId="{3F8437BE-0780-ABD5-3D7B-FFFCEE21EC18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90" creationId="{E72119CE-F25F-1277-6B25-CDFB330FB1D8}"/>
          </ac:inkMkLst>
        </pc:inkChg>
        <pc:inkChg chg="add del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91" creationId="{B521A465-1432-8288-9B51-48D26D6AC74E}"/>
          </ac:inkMkLst>
        </pc:inkChg>
        <pc:inkChg chg="add reco">
          <ac:chgData name="桄玮 张" userId="17d3a1adcc927ed6" providerId="LiveId" clId="{D59ADC6B-E147-9247-BBE3-9AACF5E072E4}" dt="2023-11-27T09:24:46.972" v="1169"/>
          <ac:inkMkLst>
            <pc:docMk/>
            <pc:sldMk cId="653143865" sldId="263"/>
            <ac:inkMk id="92" creationId="{DE6FC6F1-EBE2-418E-8D84-CE8A0FFCD454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93" creationId="{3A0E6434-55C1-B4A2-A776-44C83632BCEB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94" creationId="{9002998F-9D9C-EA3B-EB9C-89AAB15E58D0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95" creationId="{6E1F6C2F-9EBA-45D4-870A-C08B1CDA0BD5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96" creationId="{40CD0054-2851-EE8E-A50C-08153FBC3859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97" creationId="{932A7552-ECA4-95E8-7413-2CB5FA6A88BB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98" creationId="{BD5C1B69-D608-B643-CFA6-7DC7AFCFBE2F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99" creationId="{CD8060FF-1326-293E-3186-B6470258081B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0" creationId="{CDC34E83-03A8-6F02-C196-79D2DDD29C35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1" creationId="{25930637-147C-B276-F09D-035141400008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2" creationId="{194F9A4A-75C9-8347-1952-4AC64B269821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3" creationId="{6852C79D-74E8-7FBD-8933-1E2A409EE848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4" creationId="{0ABBC3B1-B4D9-E1EC-7EE7-7C34F86F5710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5" creationId="{1E02CB98-386C-6D28-233D-55CD227BED8C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6" creationId="{D6CDEF86-EFB3-4A13-F098-4072681931A4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7" creationId="{B2716452-F721-2E3D-4693-D2E2C8E4ACE1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8" creationId="{39772E91-2DBB-FE6E-25C5-758DF1FC8A19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09" creationId="{4140B52A-905E-366E-F351-E77DC3033638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0" creationId="{E43F68BB-41FB-B4C6-67BE-09660DC49815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1" creationId="{5A67CB68-B34F-D773-B196-E06E810D9C08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2" creationId="{80BD88D7-18A7-86A4-5DE5-F6EFF3FD5691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3" creationId="{F26509DE-92EC-234C-6D49-1A34A6703138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4" creationId="{706E2D87-453E-BDBE-38B3-2CDAB64CE14B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5" creationId="{11FFE9C1-FE46-EC7C-888F-2E7339F7E0C8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6" creationId="{34F45B7B-79A4-6294-F056-9260F2AC32BB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7" creationId="{96559E93-7DDE-C991-E073-7CDA97C84A26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8" creationId="{F37250A0-E688-A040-585D-31227AB21576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19" creationId="{9D7178A6-C8D0-5954-845A-BC5B76C2278E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0" creationId="{8B87C302-CDC2-9502-F2B1-391B26B02911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1" creationId="{58979D8E-7C23-8072-1071-3C36B319234B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2" creationId="{BC496BC0-8021-AFBB-5B2C-5C51EE64CB7C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3" creationId="{AEA5746C-EB23-6761-107A-188F4818284F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4" creationId="{2D72E810-809B-1210-1145-07BF98BA7060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5" creationId="{0F4DB433-4CE8-1F2D-3FA8-AA6595D008B4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6" creationId="{7B4B72B1-93B5-55BA-77BE-CC362A6D3C9C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7" creationId="{26D11B44-DD83-1BFC-7955-F4DD1A087D8B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8" creationId="{200F3E08-EEB8-F626-62E1-B208F6729346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29" creationId="{1C94EE06-A50F-E680-8281-23F4DF64CB4E}"/>
          </ac:inkMkLst>
        </pc:inkChg>
        <pc:inkChg chg="add del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30" creationId="{5E472289-D553-EA35-4DDF-3249F2D75E03}"/>
          </ac:inkMkLst>
        </pc:inkChg>
        <pc:inkChg chg="add reco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31" creationId="{3C208E3A-1B20-3070-F477-004E3A6646AF}"/>
          </ac:inkMkLst>
        </pc:inkChg>
        <pc:inkChg chg="add reco">
          <ac:chgData name="桄玮 张" userId="17d3a1adcc927ed6" providerId="LiveId" clId="{D59ADC6B-E147-9247-BBE3-9AACF5E072E4}" dt="2023-11-27T09:25:19.066" v="1208"/>
          <ac:inkMkLst>
            <pc:docMk/>
            <pc:sldMk cId="653143865" sldId="263"/>
            <ac:inkMk id="132" creationId="{58D36D97-D50F-4073-A28A-030BF49A61D6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33" creationId="{1F18D31E-BBF8-8FEE-4B16-5346B8C76C83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34" creationId="{767564FD-9E9B-54E4-A284-E341F9C6211F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35" creationId="{0DC36607-B711-9B01-E5D6-E0A41104459D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36" creationId="{32187B27-7BF5-D15C-CBA1-7796153999FA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37" creationId="{8F58C036-52EE-7C4A-E6AB-05DAAC5DB2BF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38" creationId="{71E7C84F-6CFD-1219-D746-1438FC8D2B0C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39" creationId="{526E756F-E492-21F4-F9A1-02E84DD85064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40" creationId="{88C96FAD-7124-69B6-281F-B7E8DC185488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41" creationId="{143CA94F-0B18-8F3A-A16A-F09A8429305A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42" creationId="{33B89A20-16AF-BB76-991F-5A6340E1D6D2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43" creationId="{517D2322-FD4B-F36A-00BA-1C4612768B2B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44" creationId="{01DE7424-072C-F7D4-89CA-5F1A7DE8EF51}"/>
          </ac:inkMkLst>
        </pc:inkChg>
        <pc:inkChg chg="add del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45" creationId="{44BF52F2-1B73-DDCA-D8A5-93099181B96E}"/>
          </ac:inkMkLst>
        </pc:inkChg>
        <pc:inkChg chg="add reco">
          <ac:chgData name="桄玮 张" userId="17d3a1adcc927ed6" providerId="LiveId" clId="{D59ADC6B-E147-9247-BBE3-9AACF5E072E4}" dt="2023-11-27T09:25:24.203" v="1222"/>
          <ac:inkMkLst>
            <pc:docMk/>
            <pc:sldMk cId="653143865" sldId="263"/>
            <ac:inkMk id="146" creationId="{C9DFA4FB-610F-EF96-2664-4C1E73F47650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47" creationId="{455EE8DA-F9D6-DC1D-B42C-220DEB450337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48" creationId="{6D74B86D-A299-1A0C-F35E-789872F75AD8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49" creationId="{F44E29EC-3968-564C-E68F-58741C262E03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0" creationId="{0B5DE0FD-1396-8BAF-1C12-2D8D4ACF82F1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1" creationId="{C7B4AD24-EDF9-4867-84DA-2625BB36EFB3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2" creationId="{F7CAFAB7-0DAE-B0E9-E2AA-78D3C09C7C74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3" creationId="{EDBBF48D-6F73-D30F-FB37-415E97AF0F24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4" creationId="{03C98FC5-1DBB-9CE3-1EDD-11E38137492F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5" creationId="{D0B83B98-4B37-751C-EE24-DE80EBE86007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6" creationId="{CAF79765-EF54-4CB5-77F7-3475281887F3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7" creationId="{0595E83B-70B1-1925-220A-E165E0F77DEF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8" creationId="{43D4560F-270F-F9E9-EB5F-5F0ADE3E41AE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59" creationId="{EE62DFE3-AB0D-3C5E-5A1E-E4F4A2441A04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0" creationId="{E0B813A8-6165-44C2-C1F6-85D27F8ADB80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1" creationId="{4314148B-6193-03F2-07CF-6CC1DBFD8380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2" creationId="{6A628B4A-1392-4065-3C7B-9450C9D3FFC2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3" creationId="{DAD5FBB7-0341-180F-05CB-D67EA9CF5063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4" creationId="{B76E0F3D-E922-295F-4B32-5C4A44BE769D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5" creationId="{F5AABBA5-80A2-D600-BE6B-FA1D7D5AE5A6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6" creationId="{59151965-EB66-2A2A-05CD-F1E1E009846F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7" creationId="{B16128C6-4BCD-84D4-EE76-78688F49BA60}"/>
          </ac:inkMkLst>
        </pc:inkChg>
        <pc:inkChg chg="add del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8" creationId="{FACDAD67-D269-80DE-024F-F83886C49683}"/>
          </ac:inkMkLst>
        </pc:inkChg>
        <pc:inkChg chg="add reco">
          <ac:chgData name="桄玮 张" userId="17d3a1adcc927ed6" providerId="LiveId" clId="{D59ADC6B-E147-9247-BBE3-9AACF5E072E4}" dt="2023-11-27T09:25:44.369" v="1247"/>
          <ac:inkMkLst>
            <pc:docMk/>
            <pc:sldMk cId="653143865" sldId="263"/>
            <ac:inkMk id="169" creationId="{D3B91818-77DF-A80F-8556-D616B1CD1998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0" creationId="{556E093B-3DBA-5C6F-E018-A3A43245BA01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1" creationId="{6520412F-FC65-15AA-D160-DB76F528C43B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2" creationId="{97BBE222-CDA1-C41A-ED90-0F2D70D8D311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3" creationId="{48B87E11-36DE-C266-ABFD-075CC7A7B403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4" creationId="{0BD77F93-FBD0-D92D-7094-C0EA0D2AABDE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5" creationId="{25082867-642E-E1B3-BAA1-3C953DC5E230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6" creationId="{24B83529-C4FC-BE9E-123B-F5EEBACCB6AC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7" creationId="{7CB6ACD0-44D5-1B74-1565-455F60D61F74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8" creationId="{E17E68B7-83D2-E197-60B5-2C61E67F2396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79" creationId="{43867B99-EAAB-E6D4-01E3-321C5EA073CF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80" creationId="{9B3AE78F-4E09-42A7-240C-4FBD6594F7CB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81" creationId="{625CE6DC-292E-9E5A-7DC6-ED53ADB44D79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82" creationId="{7111D3F0-BF90-A5AD-1464-A4359DFE6161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83" creationId="{E98E39E2-7190-4644-56FA-E047107A51F3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84" creationId="{37C8A1E0-2530-E966-BE52-7C403BBA2A31}"/>
          </ac:inkMkLst>
        </pc:inkChg>
        <pc:inkChg chg="add del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85" creationId="{B5C677FA-C70D-617C-6952-E665EA4B8FA8}"/>
          </ac:inkMkLst>
        </pc:inkChg>
        <pc:inkChg chg="add">
          <ac:chgData name="桄玮 张" userId="17d3a1adcc927ed6" providerId="LiveId" clId="{D59ADC6B-E147-9247-BBE3-9AACF5E072E4}" dt="2023-11-27T09:26:16.614" v="1264"/>
          <ac:inkMkLst>
            <pc:docMk/>
            <pc:sldMk cId="653143865" sldId="263"/>
            <ac:inkMk id="186" creationId="{8423F12A-5245-C369-306A-7339BDFBBE80}"/>
          </ac:inkMkLst>
        </pc:inkChg>
        <pc:inkChg chg="add reco">
          <ac:chgData name="桄玮 张" userId="17d3a1adcc927ed6" providerId="LiveId" clId="{D59ADC6B-E147-9247-BBE3-9AACF5E072E4}" dt="2023-11-27T09:26:17.362" v="1265"/>
          <ac:inkMkLst>
            <pc:docMk/>
            <pc:sldMk cId="653143865" sldId="263"/>
            <ac:inkMk id="187" creationId="{16D242AC-3EA3-F0A3-47A5-15AADEA13170}"/>
          </ac:inkMkLst>
        </pc:inkChg>
      </pc:sldChg>
      <pc:sldChg chg="addSp delSp">
        <pc:chgData name="桄玮 张" userId="17d3a1adcc927ed6" providerId="LiveId" clId="{D59ADC6B-E147-9247-BBE3-9AACF5E072E4}" dt="2023-11-28T06:08:36.140" v="3465"/>
        <pc:sldMkLst>
          <pc:docMk/>
          <pc:sldMk cId="1991421240" sldId="264"/>
        </pc:sldMkLst>
        <pc:inkChg chg="add">
          <ac:chgData name="桄玮 张" userId="17d3a1adcc927ed6" providerId="LiveId" clId="{D59ADC6B-E147-9247-BBE3-9AACF5E072E4}" dt="2023-11-28T06:07:36.888" v="3312"/>
          <ac:inkMkLst>
            <pc:docMk/>
            <pc:sldMk cId="1991421240" sldId="264"/>
            <ac:inkMk id="5" creationId="{DA91FC67-2BCF-8325-ADB2-769CB1DBBFB2}"/>
          </ac:inkMkLst>
        </pc:inkChg>
        <pc:inkChg chg="add del">
          <ac:chgData name="桄玮 张" userId="17d3a1adcc927ed6" providerId="LiveId" clId="{D59ADC6B-E147-9247-BBE3-9AACF5E072E4}" dt="2023-11-27T09:26:23.955" v="1270"/>
          <ac:inkMkLst>
            <pc:docMk/>
            <pc:sldMk cId="1991421240" sldId="264"/>
            <ac:inkMk id="5" creationId="{DDD9D503-507B-D812-3412-C4D9FB801BA5}"/>
          </ac:inkMkLst>
        </pc:inkChg>
        <pc:inkChg chg="add del">
          <ac:chgData name="桄玮 张" userId="17d3a1adcc927ed6" providerId="LiveId" clId="{D59ADC6B-E147-9247-BBE3-9AACF5E072E4}" dt="2023-11-27T09:26:23.955" v="1270"/>
          <ac:inkMkLst>
            <pc:docMk/>
            <pc:sldMk cId="1991421240" sldId="264"/>
            <ac:inkMk id="6" creationId="{10D21128-7701-6172-551E-094D19D68CE4}"/>
          </ac:inkMkLst>
        </pc:inkChg>
        <pc:inkChg chg="add del">
          <ac:chgData name="桄玮 张" userId="17d3a1adcc927ed6" providerId="LiveId" clId="{D59ADC6B-E147-9247-BBE3-9AACF5E072E4}" dt="2023-11-28T06:07:42.025" v="3317"/>
          <ac:inkMkLst>
            <pc:docMk/>
            <pc:sldMk cId="1991421240" sldId="264"/>
            <ac:inkMk id="6" creationId="{7C9788AA-25D5-C556-F81C-20B822025F9E}"/>
          </ac:inkMkLst>
        </pc:inkChg>
        <pc:inkChg chg="add del">
          <ac:chgData name="桄玮 张" userId="17d3a1adcc927ed6" providerId="LiveId" clId="{D59ADC6B-E147-9247-BBE3-9AACF5E072E4}" dt="2023-11-28T06:07:42.025" v="3317"/>
          <ac:inkMkLst>
            <pc:docMk/>
            <pc:sldMk cId="1991421240" sldId="264"/>
            <ac:inkMk id="7" creationId="{7507FF00-E42D-DB87-BEE4-E3093250040A}"/>
          </ac:inkMkLst>
        </pc:inkChg>
        <pc:inkChg chg="add del">
          <ac:chgData name="桄玮 张" userId="17d3a1adcc927ed6" providerId="LiveId" clId="{D59ADC6B-E147-9247-BBE3-9AACF5E072E4}" dt="2023-11-27T09:26:23.955" v="1270"/>
          <ac:inkMkLst>
            <pc:docMk/>
            <pc:sldMk cId="1991421240" sldId="264"/>
            <ac:inkMk id="7" creationId="{F1863DCE-F2C3-D49A-4855-0768103DC3EF}"/>
          </ac:inkMkLst>
        </pc:inkChg>
        <pc:inkChg chg="add del">
          <ac:chgData name="桄玮 张" userId="17d3a1adcc927ed6" providerId="LiveId" clId="{D59ADC6B-E147-9247-BBE3-9AACF5E072E4}" dt="2023-11-28T06:07:42.025" v="3317"/>
          <ac:inkMkLst>
            <pc:docMk/>
            <pc:sldMk cId="1991421240" sldId="264"/>
            <ac:inkMk id="8" creationId="{A2B21A90-9D86-85FD-8354-E4AE11CBF379}"/>
          </ac:inkMkLst>
        </pc:inkChg>
        <pc:inkChg chg="add del">
          <ac:chgData name="桄玮 张" userId="17d3a1adcc927ed6" providerId="LiveId" clId="{D59ADC6B-E147-9247-BBE3-9AACF5E072E4}" dt="2023-11-27T09:26:23.955" v="1270"/>
          <ac:inkMkLst>
            <pc:docMk/>
            <pc:sldMk cId="1991421240" sldId="264"/>
            <ac:inkMk id="8" creationId="{B49A162E-6249-7DA2-B683-91061C9FE9C6}"/>
          </ac:inkMkLst>
        </pc:inkChg>
        <pc:inkChg chg="add reco">
          <ac:chgData name="桄玮 张" userId="17d3a1adcc927ed6" providerId="LiveId" clId="{D59ADC6B-E147-9247-BBE3-9AACF5E072E4}" dt="2023-11-27T09:26:23.955" v="1270"/>
          <ac:inkMkLst>
            <pc:docMk/>
            <pc:sldMk cId="1991421240" sldId="264"/>
            <ac:inkMk id="9" creationId="{A11854DF-BBD1-2029-750D-6C4F9802162E}"/>
          </ac:inkMkLst>
        </pc:inkChg>
        <pc:inkChg chg="add del">
          <ac:chgData name="桄玮 张" userId="17d3a1adcc927ed6" providerId="LiveId" clId="{D59ADC6B-E147-9247-BBE3-9AACF5E072E4}" dt="2023-11-27T09:26:27.373" v="1275"/>
          <ac:inkMkLst>
            <pc:docMk/>
            <pc:sldMk cId="1991421240" sldId="264"/>
            <ac:inkMk id="10" creationId="{473CD08F-6388-7223-0645-105E48926EE7}"/>
          </ac:inkMkLst>
        </pc:inkChg>
        <pc:inkChg chg="add del">
          <ac:chgData name="桄玮 张" userId="17d3a1adcc927ed6" providerId="LiveId" clId="{D59ADC6B-E147-9247-BBE3-9AACF5E072E4}" dt="2023-11-28T06:07:42.025" v="3317"/>
          <ac:inkMkLst>
            <pc:docMk/>
            <pc:sldMk cId="1991421240" sldId="264"/>
            <ac:inkMk id="10" creationId="{5D721665-B03A-92FE-6251-E1F3940909AD}"/>
          </ac:inkMkLst>
        </pc:inkChg>
        <pc:inkChg chg="add reco">
          <ac:chgData name="桄玮 张" userId="17d3a1adcc927ed6" providerId="LiveId" clId="{D59ADC6B-E147-9247-BBE3-9AACF5E072E4}" dt="2023-11-28T06:07:42.025" v="3317"/>
          <ac:inkMkLst>
            <pc:docMk/>
            <pc:sldMk cId="1991421240" sldId="264"/>
            <ac:inkMk id="11" creationId="{22B1A5E2-4951-9BD8-D41C-6B5E40FA9310}"/>
          </ac:inkMkLst>
        </pc:inkChg>
        <pc:inkChg chg="add del">
          <ac:chgData name="桄玮 张" userId="17d3a1adcc927ed6" providerId="LiveId" clId="{D59ADC6B-E147-9247-BBE3-9AACF5E072E4}" dt="2023-11-27T09:26:27.373" v="1275"/>
          <ac:inkMkLst>
            <pc:docMk/>
            <pc:sldMk cId="1991421240" sldId="264"/>
            <ac:inkMk id="11" creationId="{CC1DA20C-BB5E-7CE1-7F65-4C4FB5200772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12" creationId="{7EDB380E-2023-FAA2-9139-14C1B2744816}"/>
          </ac:inkMkLst>
        </pc:inkChg>
        <pc:inkChg chg="add del">
          <ac:chgData name="桄玮 张" userId="17d3a1adcc927ed6" providerId="LiveId" clId="{D59ADC6B-E147-9247-BBE3-9AACF5E072E4}" dt="2023-11-27T09:26:27.373" v="1275"/>
          <ac:inkMkLst>
            <pc:docMk/>
            <pc:sldMk cId="1991421240" sldId="264"/>
            <ac:inkMk id="12" creationId="{DBF90680-D27B-51D6-B593-84523D1F9703}"/>
          </ac:inkMkLst>
        </pc:inkChg>
        <pc:inkChg chg="add del">
          <ac:chgData name="桄玮 张" userId="17d3a1adcc927ed6" providerId="LiveId" clId="{D59ADC6B-E147-9247-BBE3-9AACF5E072E4}" dt="2023-11-27T09:26:27.373" v="1275"/>
          <ac:inkMkLst>
            <pc:docMk/>
            <pc:sldMk cId="1991421240" sldId="264"/>
            <ac:inkMk id="13" creationId="{0BAFFE98-4C90-C7FD-5F8B-B4B0164187F7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13" creationId="{DC2EAA6B-299B-C39A-CAE8-85AB42706528}"/>
          </ac:inkMkLst>
        </pc:inkChg>
        <pc:inkChg chg="add reco">
          <ac:chgData name="桄玮 张" userId="17d3a1adcc927ed6" providerId="LiveId" clId="{D59ADC6B-E147-9247-BBE3-9AACF5E072E4}" dt="2023-11-27T09:26:27.373" v="1275"/>
          <ac:inkMkLst>
            <pc:docMk/>
            <pc:sldMk cId="1991421240" sldId="264"/>
            <ac:inkMk id="14" creationId="{C26362DB-3815-0C17-F1B2-2BD9CB3A47D5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15" creationId="{39CFC82C-2027-3166-4CF9-DA7468ECEDB2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15" creationId="{EE2766A9-4301-3765-9DAA-26C3164DDA63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16" creationId="{37FB2995-7F30-D6C3-4463-8317BC661EA5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16" creationId="{5349E315-AAEA-C26A-8B0D-1D9649ABDD70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17" creationId="{372EC98A-D7C1-6DE4-E6F1-2D66E399BBB5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17" creationId="{55C9B0A9-AA0A-D3D0-079C-06616DE6A778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18" creationId="{85C04028-31E3-59D4-BC90-7E1CA555DB8D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18" creationId="{BE3BD8DA-C6E8-A99B-FB05-BE47D10E9F64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19" creationId="{46003DED-6C1D-5045-5A04-814239A6C62A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19" creationId="{E9DB05EA-DC16-204B-2F1C-47EEDA6B46A6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20" creationId="{AFAE8C6B-61A4-4B16-9DB2-CFF11CA7D6B7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0" creationId="{E167E116-35C6-A07F-59D8-90269575339C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1" creationId="{028BE5EA-4487-D974-3B55-9465B2908483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21" creationId="{64D96610-8E66-96E9-FF28-ED8EAE09F08E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22" creationId="{250BDFDB-3F2D-2E30-F004-5C9F446B8F50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2" creationId="{61DA05DA-ACF9-1716-E87D-2F8D14AE25A9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23" creationId="{899C5926-CF39-9D93-7A58-B3CB7D67EF92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3" creationId="{D942D75B-3D37-55F6-CC05-38A8F8F12C26}"/>
          </ac:inkMkLst>
        </pc:inkChg>
        <pc:inkChg chg="add del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24" creationId="{5E6DB281-4518-B11D-7224-F6BF926A38CD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4" creationId="{85D58523-91D7-66EF-F994-EE480907A19D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5" creationId="{508146C5-9E28-64AD-A1AC-41DBFD2B6105}"/>
          </ac:inkMkLst>
        </pc:inkChg>
        <pc:inkChg chg="add reco">
          <ac:chgData name="桄玮 张" userId="17d3a1adcc927ed6" providerId="LiveId" clId="{D59ADC6B-E147-9247-BBE3-9AACF5E072E4}" dt="2023-11-28T06:07:45.878" v="3330"/>
          <ac:inkMkLst>
            <pc:docMk/>
            <pc:sldMk cId="1991421240" sldId="264"/>
            <ac:inkMk id="25" creationId="{C6837A7C-D1D0-EBAC-6593-C50E4573B3DF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26" creationId="{AF16EAB7-1788-F0A5-A4A6-2106BB3E9E96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6" creationId="{ED9097A3-6D6D-9CD7-C635-58963C3B9630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27" creationId="{4F3F076D-0C67-4068-11AB-1C16EF18520C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7" creationId="{AA57F2AD-5F94-35E1-ADA4-D25C755FE5C5}"/>
          </ac:inkMkLst>
        </pc:inkChg>
        <pc:inkChg chg="add del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8" creationId="{38B6F581-9AA1-A022-B2A9-96EAE06B45CA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28" creationId="{A7C25964-A4E4-B56A-A60D-8D4BC54FFA99}"/>
          </ac:inkMkLst>
        </pc:inkChg>
        <pc:inkChg chg="add reco">
          <ac:chgData name="桄玮 张" userId="17d3a1adcc927ed6" providerId="LiveId" clId="{D59ADC6B-E147-9247-BBE3-9AACF5E072E4}" dt="2023-11-27T09:26:31.692" v="1290"/>
          <ac:inkMkLst>
            <pc:docMk/>
            <pc:sldMk cId="1991421240" sldId="264"/>
            <ac:inkMk id="29" creationId="{885A11B9-47B0-88AE-599C-D0EED44D11EA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0" creationId="{0FB113C5-0C75-F645-0F27-4D1A64488C92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0" creationId="{269AB2EA-EE96-7EB0-CB9A-1EF668B123B4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1" creationId="{333639C8-0FEC-7363-AD76-4C6E337EF409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1" creationId="{74088AEB-0E5B-7A6F-DBBC-78B2C5D91E09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2" creationId="{15E0E71E-BF4B-4B1D-192D-03C4006FDB67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2" creationId="{7C2C9D4E-C8E0-9D1D-B0C2-7C589E23EC1A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3" creationId="{3032CCB9-3BA6-863E-593D-35C936F725C9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3" creationId="{40BD4C35-5A18-6B56-3F23-00234D21BA02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4" creationId="{54AC0BB7-BE71-8936-3AEA-79E57E7CFC96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4" creationId="{B4D7C85F-4F69-9D57-16AA-81A94ECA1E22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5" creationId="{8425367D-6743-B918-BB2C-95D14366BE93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5" creationId="{D43B14EC-F08F-26B3-FDD4-931A5B3081F1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6" creationId="{0B714A23-748E-5E96-E00B-96835509EA36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6" creationId="{D9FF84C4-38D8-ABA9-54AF-A54687978512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7" creationId="{7FBA7294-913A-C7E1-9F9B-9CE4C714297C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7" creationId="{F32487BE-97E1-D177-38B9-D9B2D0D754A1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8" creationId="{0872C95F-B559-1330-E2CC-52D663FF20DE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8" creationId="{42822073-C141-2240-2A31-DB5A69CC3939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39" creationId="{68000484-BDD4-4B53-1AA6-6863C4DED41D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39" creationId="{AC325BAA-3DCF-1460-12A3-ECF402336657}"/>
          </ac:inkMkLst>
        </pc:inkChg>
        <pc:inkChg chg="add del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40" creationId="{4E1D50B6-F01A-977B-F105-78F6092B3AF2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40" creationId="{DD2DCD54-83F6-6269-600A-B101D2014460}"/>
          </ac:inkMkLst>
        </pc:inkChg>
        <pc:inkChg chg="add reco">
          <ac:chgData name="桄玮 张" userId="17d3a1adcc927ed6" providerId="LiveId" clId="{D59ADC6B-E147-9247-BBE3-9AACF5E072E4}" dt="2023-11-27T09:26:36.627" v="1302"/>
          <ac:inkMkLst>
            <pc:docMk/>
            <pc:sldMk cId="1991421240" sldId="264"/>
            <ac:inkMk id="41" creationId="{49E8DEC3-B275-3E04-19B5-CB6B5ED6EA10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42" creationId="{42AD85A4-1B3E-1B88-6D7A-BCAD842278A6}"/>
          </ac:inkMkLst>
        </pc:inkChg>
        <pc:inkChg chg="add del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42" creationId="{7FA4F6DC-C047-AD5F-5078-B26AB7EB3671}"/>
          </ac:inkMkLst>
        </pc:inkChg>
        <pc:inkChg chg="add del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43" creationId="{6CF64A2B-6CB9-5227-F57C-138A5458737C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43" creationId="{F3BA6EA2-726B-04BB-D3F1-98DFA8A4FA32}"/>
          </ac:inkMkLst>
        </pc:inkChg>
        <pc:inkChg chg="add del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44" creationId="{348D5B5D-1CE3-DEC1-2329-11A913EAC24A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44" creationId="{C9F4B211-1681-B516-9134-7F17A46CA1AB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45" creationId="{DEEAE26C-DC0E-7F29-508B-0451EB8DC334}"/>
          </ac:inkMkLst>
        </pc:inkChg>
        <pc:inkChg chg="add del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45" creationId="{EB14A722-0E71-4EA5-8FF3-2A565362CD1E}"/>
          </ac:inkMkLst>
        </pc:inkChg>
        <pc:inkChg chg="add del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46" creationId="{0FCE08D5-9675-B900-0216-2AC4E00AA7CA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46" creationId="{63680411-96F3-F273-7F98-DC74DBA40B6F}"/>
          </ac:inkMkLst>
        </pc:inkChg>
        <pc:inkChg chg="add del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47" creationId="{E9866DB1-213F-C955-2A6E-64EB22B1AC18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47" creationId="{EE79C829-A96F-44AB-9BBD-E03B7363E743}"/>
          </ac:inkMkLst>
        </pc:inkChg>
        <pc:inkChg chg="add">
          <ac:chgData name="桄玮 张" userId="17d3a1adcc927ed6" providerId="LiveId" clId="{D59ADC6B-E147-9247-BBE3-9AACF5E072E4}" dt="2023-11-27T09:26:39.843" v="1309"/>
          <ac:inkMkLst>
            <pc:docMk/>
            <pc:sldMk cId="1991421240" sldId="264"/>
            <ac:inkMk id="48" creationId="{5523B486-5C7F-C58F-8E42-A19CFA834F08}"/>
          </ac:inkMkLst>
        </pc:inkChg>
        <pc:inkChg chg="add">
          <ac:chgData name="桄玮 张" userId="17d3a1adcc927ed6" providerId="LiveId" clId="{D59ADC6B-E147-9247-BBE3-9AACF5E072E4}" dt="2023-11-27T09:26:40.003" v="1310"/>
          <ac:inkMkLst>
            <pc:docMk/>
            <pc:sldMk cId="1991421240" sldId="264"/>
            <ac:inkMk id="49" creationId="{B0241243-99F8-6143-F7A1-A6038728B6BC}"/>
          </ac:inkMkLst>
        </pc:inkChg>
        <pc:inkChg chg="add">
          <ac:chgData name="桄玮 张" userId="17d3a1adcc927ed6" providerId="LiveId" clId="{D59ADC6B-E147-9247-BBE3-9AACF5E072E4}" dt="2023-11-27T09:26:40.179" v="1311"/>
          <ac:inkMkLst>
            <pc:docMk/>
            <pc:sldMk cId="1991421240" sldId="264"/>
            <ac:inkMk id="50" creationId="{069048EA-B3AC-8A97-1959-ED45ACFB7688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51" creationId="{285EED22-FE46-57FC-F145-43DBCE84AB9C}"/>
          </ac:inkMkLst>
        </pc:inkChg>
        <pc:inkChg chg="add del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51" creationId="{FFB22A26-FAB8-C548-3E30-D77B32698505}"/>
          </ac:inkMkLst>
        </pc:inkChg>
        <pc:inkChg chg="add del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52" creationId="{8DBB6778-0733-C7FC-10D1-EBEF7329D664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52" creationId="{E2F22340-008C-8820-F073-9EA48CA679B7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53" creationId="{7A3D79B6-540F-E92E-76E7-2AC13D7EC7B7}"/>
          </ac:inkMkLst>
        </pc:inkChg>
        <pc:inkChg chg="add del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53" creationId="{E1E12AEB-F57B-7ECD-5194-3CEB3C4CB1DB}"/>
          </ac:inkMkLst>
        </pc:inkChg>
        <pc:inkChg chg="add reco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54" creationId="{73ECF691-9456-AB63-477C-6A06BBFE14C7}"/>
          </ac:inkMkLst>
        </pc:inkChg>
        <pc:inkChg chg="add reco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55" creationId="{1F7F0A9D-3AA0-68AF-ABAF-B0A575EF36A4}"/>
          </ac:inkMkLst>
        </pc:inkChg>
        <pc:inkChg chg="add reco">
          <ac:chgData name="桄玮 张" userId="17d3a1adcc927ed6" providerId="LiveId" clId="{D59ADC6B-E147-9247-BBE3-9AACF5E072E4}" dt="2023-11-27T09:26:41.719" v="1315"/>
          <ac:inkMkLst>
            <pc:docMk/>
            <pc:sldMk cId="1991421240" sldId="264"/>
            <ac:inkMk id="56" creationId="{8C840347-C36A-D027-0BF7-D82ACD30648B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57" creationId="{82B27A38-918B-B455-4609-882135E01BCC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57" creationId="{ADFF0DAA-D3D4-DBF3-4286-46E549970A5D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58" creationId="{0985EC78-16BC-16C5-AB43-35BBAA3858E5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58" creationId="{431BACF4-6C9F-9D08-A39A-AF72B03CCC41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59" creationId="{81952793-1040-9233-A82B-029AE09B5859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59" creationId="{9D58DE22-2663-5178-88FE-34BF8470E878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0" creationId="{AF565E86-2375-37F2-218F-D463C2969B0D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0" creationId="{B9732214-E8A2-842F-2DEE-2E166C682466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1" creationId="{20C06463-A2F4-931E-5829-5FB477C9B295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1" creationId="{F6B7A1FE-E6C4-5E4C-7AD8-E43FCA44B826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2" creationId="{7A3F7653-8C79-A36C-3692-8868F5AB6902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2" creationId="{C5809B6A-681B-FB90-6060-A7CA7845EF55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3" creationId="{80428DF6-7F0A-CFB7-D256-4B9D4C9E64CB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3" creationId="{8C57638A-BED9-CB6A-974F-7FB440AE41DE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4" creationId="{833BA7FA-EC99-3006-126F-57BAC3A0FBE6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4" creationId="{AD87752B-D401-32B0-016A-63877378B7E4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5" creationId="{96E1CFDC-F262-5061-A8D7-29AC6E598396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5" creationId="{F2114510-2613-4004-EF31-9A0AFBFD00A9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6" creationId="{6B0202CA-5EED-29FF-494A-A1FCE434F15D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6" creationId="{EB0C1DD8-D404-BBE2-51D6-A129FAB8BC90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7" creationId="{538CCE65-C17C-1254-328A-8AEB5DAD54A0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7" creationId="{B1AA4335-049F-4081-C62A-6ACD3BA53BFA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8" creationId="{6C798DCB-FC83-FB8A-5797-4395D227FC63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8" creationId="{BA850543-14DE-A752-58FF-DBF942AAE8E7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69" creationId="{C44541E7-A6EC-386C-E716-A9DF5B5BF061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69" creationId="{EE2C4A4F-874A-852C-9252-88AB6B5136D5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70" creationId="{C99AF349-DD52-F81B-6853-D081C854A435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70" creationId="{EB6640E8-12D4-A558-ACDC-A0F27C3C7612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71" creationId="{53250E4D-D6EB-CDFA-6BE1-920210D6C008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71" creationId="{CA748900-D2A4-5FC6-24D9-DED3B5ED96BE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72" creationId="{7FFA9FAB-63CD-A8D7-844C-2E9AC0CB2207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72" creationId="{EE81916E-089F-BEFE-3239-342E17E0C27B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73" creationId="{09056513-4F2C-847E-B1DC-A9CC94516039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73" creationId="{B30668C3-85E4-29D9-841F-9CF76260EAAE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74" creationId="{1F85730D-3FEE-2792-EDF2-BA0D1C7268AE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74" creationId="{50452F49-0E4D-46E6-5998-73665DDBA43F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75" creationId="{594235A0-C8A4-EAE4-BD37-7366D9634E86}"/>
          </ac:inkMkLst>
        </pc:inkChg>
        <pc:inkChg chg="add del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75" creationId="{9A9C1CA8-B0E3-D017-B89A-722C1BDA2670}"/>
          </ac:inkMkLst>
        </pc:inkChg>
        <pc:inkChg chg="add reco">
          <ac:chgData name="桄玮 张" userId="17d3a1adcc927ed6" providerId="LiveId" clId="{D59ADC6B-E147-9247-BBE3-9AACF5E072E4}" dt="2023-11-27T09:26:49.214" v="1335"/>
          <ac:inkMkLst>
            <pc:docMk/>
            <pc:sldMk cId="1991421240" sldId="264"/>
            <ac:inkMk id="76" creationId="{E1F7BB5C-9E01-EBB6-5DBF-315CE3735581}"/>
          </ac:inkMkLst>
        </pc:inkChg>
        <pc:inkChg chg="add del">
          <ac:chgData name="桄玮 张" userId="17d3a1adcc927ed6" providerId="LiveId" clId="{D59ADC6B-E147-9247-BBE3-9AACF5E072E4}" dt="2023-11-27T09:32:52.491" v="1338"/>
          <ac:inkMkLst>
            <pc:docMk/>
            <pc:sldMk cId="1991421240" sldId="264"/>
            <ac:inkMk id="77" creationId="{5D8C7B63-7A17-9441-BB77-23F3A64EFCD6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77" creationId="{AF7BEE9D-6221-C605-A513-5E2B2512766E}"/>
          </ac:inkMkLst>
        </pc:inkChg>
        <pc:inkChg chg="add del">
          <ac:chgData name="桄玮 张" userId="17d3a1adcc927ed6" providerId="LiveId" clId="{D59ADC6B-E147-9247-BBE3-9AACF5E072E4}" dt="2023-11-27T09:32:52.491" v="1338"/>
          <ac:inkMkLst>
            <pc:docMk/>
            <pc:sldMk cId="1991421240" sldId="264"/>
            <ac:inkMk id="78" creationId="{6A9ABB5B-F23F-C6F4-D1AC-3CBC4ABFB8E5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78" creationId="{713DFA94-4216-FEEE-BFF6-8B853842A70A}"/>
          </ac:inkMkLst>
        </pc:inkChg>
        <pc:inkChg chg="add reco">
          <ac:chgData name="桄玮 张" userId="17d3a1adcc927ed6" providerId="LiveId" clId="{D59ADC6B-E147-9247-BBE3-9AACF5E072E4}" dt="2023-11-27T09:32:52.491" v="1338"/>
          <ac:inkMkLst>
            <pc:docMk/>
            <pc:sldMk cId="1991421240" sldId="264"/>
            <ac:inkMk id="79" creationId="{A2DD2D42-557D-61A7-E9ED-2D47EA094463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0" creationId="{762FE7E1-3222-D654-1B1B-336D82F8291E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0" creationId="{9238BB4B-4743-50E7-FC83-8EF7B69F4DD1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1" creationId="{087DD26F-CBDB-EB84-8C16-731C879522A3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1" creationId="{1736B0D7-9171-3C7C-FD02-A56EA9DAE465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2" creationId="{507B24D1-92DE-445D-5AC1-111545394765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2" creationId="{59CF4294-66FE-A186-AC5E-FFF6C7448363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3" creationId="{68BA0968-5AD1-FD7A-2246-52079D58464B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3" creationId="{CD095BA7-B73D-A24A-34B5-5BC360B9089C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4" creationId="{1EAB2C09-7508-85AB-62FB-2E7539FFBEDD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4" creationId="{95A0141B-705F-B883-F241-0CA9EEAE7B81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5" creationId="{D01AFBBC-8556-4BE6-19A0-08C860639A8D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5" creationId="{E2182C18-4882-114B-0E8E-C2AEF1C001E9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6" creationId="{314DF51D-A73F-0B1C-C036-C08C20013B88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6" creationId="{BC98D19A-498F-A6B1-2EF0-A26F9333EDF4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7" creationId="{4D589F42-3D08-7FDC-5842-6F3FACF9F131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7" creationId="{D216AEAF-C17B-3ED1-ACE6-11E71D64176A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8" creationId="{68FE9844-2C23-1F3D-80C6-D27BAFF2937E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8" creationId="{9A33678A-D174-D2FE-26DC-71E6849DCB47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89" creationId="{BD581E5B-1B8D-9A27-7F84-75EE3F76E036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89" creationId="{E4586BAD-246E-1ED7-B9D9-CC4B4A331683}"/>
          </ac:inkMkLst>
        </pc:inkChg>
        <pc:inkChg chg="add del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90" creationId="{9FCBFC73-F3C3-10AA-BFCB-FA9CAD9B2FA2}"/>
          </ac:inkMkLst>
        </pc:inkChg>
        <pc:inkChg chg="add del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90" creationId="{E53E6DCF-060C-4975-0964-EC860E105052}"/>
          </ac:inkMkLst>
        </pc:inkChg>
        <pc:inkChg chg="add reco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91" creationId="{99531C9C-6370-44A0-8A5E-B06AC22FDDF3}"/>
          </ac:inkMkLst>
        </pc:inkChg>
        <pc:inkChg chg="add reco">
          <ac:chgData name="桄玮 张" userId="17d3a1adcc927ed6" providerId="LiveId" clId="{D59ADC6B-E147-9247-BBE3-9AACF5E072E4}" dt="2023-11-27T09:32:58.731" v="1350"/>
          <ac:inkMkLst>
            <pc:docMk/>
            <pc:sldMk cId="1991421240" sldId="264"/>
            <ac:inkMk id="92" creationId="{B9FC6DEB-B5CB-2ACA-6BDC-3E8399A85840}"/>
          </ac:inkMkLst>
        </pc:inkChg>
        <pc:inkChg chg="add reco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93" creationId="{1B064680-CDB6-EE11-727E-EEDD78A4368F}"/>
          </ac:inkMkLst>
        </pc:inkChg>
        <pc:inkChg chg="add reco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94" creationId="{BAE29060-41DD-25B4-6CB4-22724471498F}"/>
          </ac:inkMkLst>
        </pc:inkChg>
        <pc:inkChg chg="add reco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95" creationId="{320EA274-5488-E7D8-4EB0-5FFAE89AA7ED}"/>
          </ac:inkMkLst>
        </pc:inkChg>
        <pc:inkChg chg="add reco">
          <ac:chgData name="桄玮 张" userId="17d3a1adcc927ed6" providerId="LiveId" clId="{D59ADC6B-E147-9247-BBE3-9AACF5E072E4}" dt="2023-11-28T06:08:00.360" v="3386"/>
          <ac:inkMkLst>
            <pc:docMk/>
            <pc:sldMk cId="1991421240" sldId="264"/>
            <ac:inkMk id="96" creationId="{7B43BC55-A9C9-8C58-4827-837A80F0DF4E}"/>
          </ac:inkMkLst>
        </pc:inkChg>
        <pc:inkChg chg="add del">
          <ac:chgData name="桄玮 张" userId="17d3a1adcc927ed6" providerId="LiveId" clId="{D59ADC6B-E147-9247-BBE3-9AACF5E072E4}" dt="2023-11-28T06:08:04.224" v="3393"/>
          <ac:inkMkLst>
            <pc:docMk/>
            <pc:sldMk cId="1991421240" sldId="264"/>
            <ac:inkMk id="97" creationId="{1C26AB60-C25F-EEBF-C780-7BE0EFAE6BBD}"/>
          </ac:inkMkLst>
        </pc:inkChg>
        <pc:inkChg chg="add del">
          <ac:chgData name="桄玮 张" userId="17d3a1adcc927ed6" providerId="LiveId" clId="{D59ADC6B-E147-9247-BBE3-9AACF5E072E4}" dt="2023-11-28T06:08:04.224" v="3393"/>
          <ac:inkMkLst>
            <pc:docMk/>
            <pc:sldMk cId="1991421240" sldId="264"/>
            <ac:inkMk id="98" creationId="{5A21F866-0889-F893-C04C-C2C49900EA1B}"/>
          </ac:inkMkLst>
        </pc:inkChg>
        <pc:inkChg chg="add del">
          <ac:chgData name="桄玮 张" userId="17d3a1adcc927ed6" providerId="LiveId" clId="{D59ADC6B-E147-9247-BBE3-9AACF5E072E4}" dt="2023-11-28T06:08:04.224" v="3393"/>
          <ac:inkMkLst>
            <pc:docMk/>
            <pc:sldMk cId="1991421240" sldId="264"/>
            <ac:inkMk id="99" creationId="{878FC03C-6A9A-4DBF-F1D5-39AEBB122690}"/>
          </ac:inkMkLst>
        </pc:inkChg>
        <pc:inkChg chg="add del">
          <ac:chgData name="桄玮 张" userId="17d3a1adcc927ed6" providerId="LiveId" clId="{D59ADC6B-E147-9247-BBE3-9AACF5E072E4}" dt="2023-11-28T06:08:04.224" v="3393"/>
          <ac:inkMkLst>
            <pc:docMk/>
            <pc:sldMk cId="1991421240" sldId="264"/>
            <ac:inkMk id="100" creationId="{B1C0AD46-0487-B414-183C-63AEB23D55FE}"/>
          </ac:inkMkLst>
        </pc:inkChg>
        <pc:inkChg chg="add del">
          <ac:chgData name="桄玮 张" userId="17d3a1adcc927ed6" providerId="LiveId" clId="{D59ADC6B-E147-9247-BBE3-9AACF5E072E4}" dt="2023-11-28T06:08:04.224" v="3393"/>
          <ac:inkMkLst>
            <pc:docMk/>
            <pc:sldMk cId="1991421240" sldId="264"/>
            <ac:inkMk id="101" creationId="{D936B2CA-05AD-D4D2-F8D3-BBD0FAB5F220}"/>
          </ac:inkMkLst>
        </pc:inkChg>
        <pc:inkChg chg="add del">
          <ac:chgData name="桄玮 张" userId="17d3a1adcc927ed6" providerId="LiveId" clId="{D59ADC6B-E147-9247-BBE3-9AACF5E072E4}" dt="2023-11-28T06:08:04.224" v="3393"/>
          <ac:inkMkLst>
            <pc:docMk/>
            <pc:sldMk cId="1991421240" sldId="264"/>
            <ac:inkMk id="102" creationId="{8830B56F-20DF-E6EE-7233-F3FEED8AC761}"/>
          </ac:inkMkLst>
        </pc:inkChg>
        <pc:inkChg chg="add reco">
          <ac:chgData name="桄玮 张" userId="17d3a1adcc927ed6" providerId="LiveId" clId="{D59ADC6B-E147-9247-BBE3-9AACF5E072E4}" dt="2023-11-28T06:08:04.224" v="3393"/>
          <ac:inkMkLst>
            <pc:docMk/>
            <pc:sldMk cId="1991421240" sldId="264"/>
            <ac:inkMk id="103" creationId="{AA11051E-A3C3-7BBF-98BC-504DE5B03B56}"/>
          </ac:inkMkLst>
        </pc:inkChg>
        <pc:inkChg chg="add del">
          <ac:chgData name="桄玮 张" userId="17d3a1adcc927ed6" providerId="LiveId" clId="{D59ADC6B-E147-9247-BBE3-9AACF5E072E4}" dt="2023-11-28T06:08:06.023" v="3397"/>
          <ac:inkMkLst>
            <pc:docMk/>
            <pc:sldMk cId="1991421240" sldId="264"/>
            <ac:inkMk id="104" creationId="{E5EC3480-51A1-CF5E-ED54-63C5AFBA076B}"/>
          </ac:inkMkLst>
        </pc:inkChg>
        <pc:inkChg chg="add del">
          <ac:chgData name="桄玮 张" userId="17d3a1adcc927ed6" providerId="LiveId" clId="{D59ADC6B-E147-9247-BBE3-9AACF5E072E4}" dt="2023-11-28T06:08:06.023" v="3397"/>
          <ac:inkMkLst>
            <pc:docMk/>
            <pc:sldMk cId="1991421240" sldId="264"/>
            <ac:inkMk id="105" creationId="{2BBC9BA6-FB79-F859-5F7D-11E72469DE6F}"/>
          </ac:inkMkLst>
        </pc:inkChg>
        <pc:inkChg chg="add del">
          <ac:chgData name="桄玮 张" userId="17d3a1adcc927ed6" providerId="LiveId" clId="{D59ADC6B-E147-9247-BBE3-9AACF5E072E4}" dt="2023-11-28T06:08:06.023" v="3397"/>
          <ac:inkMkLst>
            <pc:docMk/>
            <pc:sldMk cId="1991421240" sldId="264"/>
            <ac:inkMk id="106" creationId="{ECC028EF-D84A-CCB5-2877-2BEADFD655C2}"/>
          </ac:inkMkLst>
        </pc:inkChg>
        <pc:inkChg chg="add reco">
          <ac:chgData name="桄玮 张" userId="17d3a1adcc927ed6" providerId="LiveId" clId="{D59ADC6B-E147-9247-BBE3-9AACF5E072E4}" dt="2023-11-28T06:08:06.023" v="3397"/>
          <ac:inkMkLst>
            <pc:docMk/>
            <pc:sldMk cId="1991421240" sldId="264"/>
            <ac:inkMk id="107" creationId="{BBF59CE2-E98D-3EC9-CE5B-FD40F04C1FA3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08" creationId="{8F444887-FB6E-9A3A-EBA0-A671599AE8C2}"/>
          </ac:inkMkLst>
        </pc:inkChg>
        <pc:inkChg chg="add del">
          <ac:chgData name="桄玮 张" userId="17d3a1adcc927ed6" providerId="LiveId" clId="{D59ADC6B-E147-9247-BBE3-9AACF5E072E4}" dt="2023-11-28T06:08:10.423" v="3401"/>
          <ac:inkMkLst>
            <pc:docMk/>
            <pc:sldMk cId="1991421240" sldId="264"/>
            <ac:inkMk id="109" creationId="{1BA58C85-A273-676C-D1D8-794E41D1D604}"/>
          </ac:inkMkLst>
        </pc:inkChg>
        <pc:inkChg chg="add del">
          <ac:chgData name="桄玮 张" userId="17d3a1adcc927ed6" providerId="LiveId" clId="{D59ADC6B-E147-9247-BBE3-9AACF5E072E4}" dt="2023-11-28T06:08:10.423" v="3401"/>
          <ac:inkMkLst>
            <pc:docMk/>
            <pc:sldMk cId="1991421240" sldId="264"/>
            <ac:inkMk id="110" creationId="{2E1D9A9B-F30E-2B97-4719-72A4AF0E9E32}"/>
          </ac:inkMkLst>
        </pc:inkChg>
        <pc:inkChg chg="add reco">
          <ac:chgData name="桄玮 张" userId="17d3a1adcc927ed6" providerId="LiveId" clId="{D59ADC6B-E147-9247-BBE3-9AACF5E072E4}" dt="2023-11-28T06:08:10.423" v="3401"/>
          <ac:inkMkLst>
            <pc:docMk/>
            <pc:sldMk cId="1991421240" sldId="264"/>
            <ac:inkMk id="111" creationId="{F4E5C2C4-A0B1-B4B4-B5A2-D68A1A873963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12" creationId="{EBAB3D03-1409-F39C-CFAE-7A29429CCF18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13" creationId="{3C401AB1-D129-77D6-2CDC-21493FF66FEB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14" creationId="{FF79D777-A30A-758E-C421-1118CF46C400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15" creationId="{C17679C4-D25C-548C-3A44-4A471957A582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16" creationId="{44338C9C-5779-1683-3365-08C906A0B6B9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17" creationId="{3ED66E85-55D7-EE8F-0ED1-5CFEB507CDCA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18" creationId="{77B62715-3FD1-73F4-EB8E-EB4D94A572BF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19" creationId="{C8A36259-DA3B-1809-35A3-8154625BC374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0" creationId="{55FD0097-BDC4-58CC-BA20-31E6315DA238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1" creationId="{DFFC7D0B-A4FC-4948-25BE-378827EE39A8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2" creationId="{50864449-A750-C882-43CF-D496DF28D820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3" creationId="{2B15B7B3-2A20-6222-AB4B-E69E38955B4B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4" creationId="{FC629DAD-2FAD-A95C-FAC1-42C78EBC1DDD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5" creationId="{786BA5EB-A4A2-3F54-2291-1D003D93A63A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6" creationId="{31EEE318-F45F-47A7-4BE4-3659B03CAAF8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7" creationId="{AC48A3B9-2691-B831-3B52-FCA2D20DAC49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8" creationId="{C5348EFF-832A-CD7A-5AC8-453B53E825A8}"/>
          </ac:inkMkLst>
        </pc:inkChg>
        <pc:inkChg chg="add del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29" creationId="{78706393-AFA6-7285-7F37-6EC717F2DD8C}"/>
          </ac:inkMkLst>
        </pc:inkChg>
        <pc:inkChg chg="add reco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30" creationId="{940B6F2B-CCAD-50BC-8B84-B6967FB7C17F}"/>
          </ac:inkMkLst>
        </pc:inkChg>
        <pc:inkChg chg="add reco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31" creationId="{053736ED-0A72-BB55-607D-51CF01D3B604}"/>
          </ac:inkMkLst>
        </pc:inkChg>
        <pc:inkChg chg="add reco">
          <ac:chgData name="桄玮 张" userId="17d3a1adcc927ed6" providerId="LiveId" clId="{D59ADC6B-E147-9247-BBE3-9AACF5E072E4}" dt="2023-11-28T06:08:17.181" v="3420"/>
          <ac:inkMkLst>
            <pc:docMk/>
            <pc:sldMk cId="1991421240" sldId="264"/>
            <ac:inkMk id="132" creationId="{3A164151-C310-90AD-0199-D2A3616446C5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33" creationId="{B8FE18ED-E16F-D12D-A77D-1AAD5A28DD27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34" creationId="{BBA15044-3207-DE37-FBB9-A63AA60F7755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35" creationId="{D3E881DA-5014-8CEA-6BED-0D746539F669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36" creationId="{42711841-9197-9B98-3B91-7DE985FA253C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37" creationId="{33DFF73D-A738-294C-A45F-A09538783895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38" creationId="{91573A13-BC07-483A-086C-14B70837F23F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39" creationId="{67294FCC-9300-93BF-59E9-0A2503F051B8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0" creationId="{FDD7CE68-B6A2-6BB4-A21F-D69F1D45A11B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1" creationId="{0DCC43B9-E63D-792D-0756-C04CB11CF415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2" creationId="{ACD8B730-9A59-327E-5D5E-8A65FF75C86F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3" creationId="{B79D6BE3-8B5B-A2BB-4887-B1AE39AF3422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4" creationId="{C6EA3C11-3BF0-EBA5-0A60-A9532A122E83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5" creationId="{FF26FF31-77E3-FF98-4452-51B42FB3F9F7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6" creationId="{B8419E11-1AB4-322A-4103-3C6026DD31DF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7" creationId="{7C260340-494E-94C1-117F-83B7E2F6D263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8" creationId="{742916F5-82E7-1E0A-4C4C-822B74EA5188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49" creationId="{EE73F2F9-71A9-C7CB-CF82-1535784197AD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50" creationId="{C233D77B-838D-35BF-755B-FE91DF0028D1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51" creationId="{D195BF93-5B5C-D1F8-44E6-962F5DE38ADC}"/>
          </ac:inkMkLst>
        </pc:inkChg>
        <pc:inkChg chg="add del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52" creationId="{9B65E7C1-923C-9A64-B842-6D2AF86C1238}"/>
          </ac:inkMkLst>
        </pc:inkChg>
        <pc:inkChg chg="add reco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53" creationId="{BFD492BB-F326-0255-F4E0-01057D9C9CBE}"/>
          </ac:inkMkLst>
        </pc:inkChg>
        <pc:inkChg chg="add reco">
          <ac:chgData name="桄玮 张" userId="17d3a1adcc927ed6" providerId="LiveId" clId="{D59ADC6B-E147-9247-BBE3-9AACF5E072E4}" dt="2023-11-28T06:08:22.822" v="3441"/>
          <ac:inkMkLst>
            <pc:docMk/>
            <pc:sldMk cId="1991421240" sldId="264"/>
            <ac:inkMk id="154" creationId="{D8CC938A-4FD6-1331-3A5F-EDC44FB041E4}"/>
          </ac:inkMkLst>
        </pc:inkChg>
        <pc:inkChg chg="add del">
          <ac:chgData name="桄玮 张" userId="17d3a1adcc927ed6" providerId="LiveId" clId="{D59ADC6B-E147-9247-BBE3-9AACF5E072E4}" dt="2023-11-28T06:08:26.158" v="3449"/>
          <ac:inkMkLst>
            <pc:docMk/>
            <pc:sldMk cId="1991421240" sldId="264"/>
            <ac:inkMk id="155" creationId="{170408A9-32ED-4A17-3AEA-1D4CF974BF9E}"/>
          </ac:inkMkLst>
        </pc:inkChg>
        <pc:inkChg chg="add del">
          <ac:chgData name="桄玮 张" userId="17d3a1adcc927ed6" providerId="LiveId" clId="{D59ADC6B-E147-9247-BBE3-9AACF5E072E4}" dt="2023-11-28T06:08:26.158" v="3449"/>
          <ac:inkMkLst>
            <pc:docMk/>
            <pc:sldMk cId="1991421240" sldId="264"/>
            <ac:inkMk id="156" creationId="{76FB118D-B2F4-C05F-DCE8-41A78E806810}"/>
          </ac:inkMkLst>
        </pc:inkChg>
        <pc:inkChg chg="add del">
          <ac:chgData name="桄玮 张" userId="17d3a1adcc927ed6" providerId="LiveId" clId="{D59ADC6B-E147-9247-BBE3-9AACF5E072E4}" dt="2023-11-28T06:08:26.158" v="3449"/>
          <ac:inkMkLst>
            <pc:docMk/>
            <pc:sldMk cId="1991421240" sldId="264"/>
            <ac:inkMk id="157" creationId="{52F1CF56-C48D-66D3-8E67-42ABD66366CA}"/>
          </ac:inkMkLst>
        </pc:inkChg>
        <pc:inkChg chg="add del">
          <ac:chgData name="桄玮 张" userId="17d3a1adcc927ed6" providerId="LiveId" clId="{D59ADC6B-E147-9247-BBE3-9AACF5E072E4}" dt="2023-11-28T06:08:26.158" v="3449"/>
          <ac:inkMkLst>
            <pc:docMk/>
            <pc:sldMk cId="1991421240" sldId="264"/>
            <ac:inkMk id="158" creationId="{43C5597D-62E8-2CC5-6BF0-37015C2FCA9E}"/>
          </ac:inkMkLst>
        </pc:inkChg>
        <pc:inkChg chg="add del">
          <ac:chgData name="桄玮 张" userId="17d3a1adcc927ed6" providerId="LiveId" clId="{D59ADC6B-E147-9247-BBE3-9AACF5E072E4}" dt="2023-11-28T06:08:26.158" v="3449"/>
          <ac:inkMkLst>
            <pc:docMk/>
            <pc:sldMk cId="1991421240" sldId="264"/>
            <ac:inkMk id="159" creationId="{4A7FAA87-2F62-D949-CF8B-0D15A7B22A0C}"/>
          </ac:inkMkLst>
        </pc:inkChg>
        <pc:inkChg chg="add del">
          <ac:chgData name="桄玮 张" userId="17d3a1adcc927ed6" providerId="LiveId" clId="{D59ADC6B-E147-9247-BBE3-9AACF5E072E4}" dt="2023-11-28T06:08:26.158" v="3449"/>
          <ac:inkMkLst>
            <pc:docMk/>
            <pc:sldMk cId="1991421240" sldId="264"/>
            <ac:inkMk id="160" creationId="{8264DAAC-117D-D1DD-BE73-505CD3064D68}"/>
          </ac:inkMkLst>
        </pc:inkChg>
        <pc:inkChg chg="add del">
          <ac:chgData name="桄玮 张" userId="17d3a1adcc927ed6" providerId="LiveId" clId="{D59ADC6B-E147-9247-BBE3-9AACF5E072E4}" dt="2023-11-28T06:08:26.158" v="3449"/>
          <ac:inkMkLst>
            <pc:docMk/>
            <pc:sldMk cId="1991421240" sldId="264"/>
            <ac:inkMk id="161" creationId="{58B07F48-AF6B-5A52-72A8-2787571B0376}"/>
          </ac:inkMkLst>
        </pc:inkChg>
        <pc:inkChg chg="add reco">
          <ac:chgData name="桄玮 张" userId="17d3a1adcc927ed6" providerId="LiveId" clId="{D59ADC6B-E147-9247-BBE3-9AACF5E072E4}" dt="2023-11-28T06:08:26.158" v="3449"/>
          <ac:inkMkLst>
            <pc:docMk/>
            <pc:sldMk cId="1991421240" sldId="264"/>
            <ac:inkMk id="162" creationId="{FD3EA4BA-0F78-1F6B-D1C6-6267A9AC56B8}"/>
          </ac:inkMkLst>
        </pc:inkChg>
        <pc:inkChg chg="add del">
          <ac:chgData name="桄玮 张" userId="17d3a1adcc927ed6" providerId="LiveId" clId="{D59ADC6B-E147-9247-BBE3-9AACF5E072E4}" dt="2023-11-28T06:08:28.491" v="3453"/>
          <ac:inkMkLst>
            <pc:docMk/>
            <pc:sldMk cId="1991421240" sldId="264"/>
            <ac:inkMk id="163" creationId="{0C0E3994-DF14-937A-B0D8-DC33354509E2}"/>
          </ac:inkMkLst>
        </pc:inkChg>
        <pc:inkChg chg="add del">
          <ac:chgData name="桄玮 张" userId="17d3a1adcc927ed6" providerId="LiveId" clId="{D59ADC6B-E147-9247-BBE3-9AACF5E072E4}" dt="2023-11-28T06:08:28.491" v="3453"/>
          <ac:inkMkLst>
            <pc:docMk/>
            <pc:sldMk cId="1991421240" sldId="264"/>
            <ac:inkMk id="164" creationId="{7C98A0DF-46F6-4F97-CA26-975CA25A08F2}"/>
          </ac:inkMkLst>
        </pc:inkChg>
        <pc:inkChg chg="add del">
          <ac:chgData name="桄玮 张" userId="17d3a1adcc927ed6" providerId="LiveId" clId="{D59ADC6B-E147-9247-BBE3-9AACF5E072E4}" dt="2023-11-28T06:08:28.491" v="3453"/>
          <ac:inkMkLst>
            <pc:docMk/>
            <pc:sldMk cId="1991421240" sldId="264"/>
            <ac:inkMk id="165" creationId="{2F3CA443-C4FD-281B-BD19-4A71D45DD27A}"/>
          </ac:inkMkLst>
        </pc:inkChg>
        <pc:inkChg chg="add reco">
          <ac:chgData name="桄玮 张" userId="17d3a1adcc927ed6" providerId="LiveId" clId="{D59ADC6B-E147-9247-BBE3-9AACF5E072E4}" dt="2023-11-28T06:08:28.491" v="3453"/>
          <ac:inkMkLst>
            <pc:docMk/>
            <pc:sldMk cId="1991421240" sldId="264"/>
            <ac:inkMk id="166" creationId="{4F24691E-52DD-D179-E480-00A40CFC7F8D}"/>
          </ac:inkMkLst>
        </pc:inkChg>
        <pc:inkChg chg="add del">
          <ac:chgData name="桄玮 张" userId="17d3a1adcc927ed6" providerId="LiveId" clId="{D59ADC6B-E147-9247-BBE3-9AACF5E072E4}" dt="2023-11-28T06:08:31.245" v="3455"/>
          <ac:inkMkLst>
            <pc:docMk/>
            <pc:sldMk cId="1991421240" sldId="264"/>
            <ac:inkMk id="167" creationId="{E676694F-D034-83E1-515A-843DA92E8D7F}"/>
          </ac:inkMkLst>
        </pc:inkChg>
        <pc:inkChg chg="add del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68" creationId="{8F1A4A73-75CA-1E09-DDFA-8078BA34BD7F}"/>
          </ac:inkMkLst>
        </pc:inkChg>
        <pc:inkChg chg="add del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69" creationId="{647E16F3-251A-F0A9-C8AA-A084177BE200}"/>
          </ac:inkMkLst>
        </pc:inkChg>
        <pc:inkChg chg="add del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70" creationId="{09011AE1-CE04-1D19-E0A7-5FA40CFE6954}"/>
          </ac:inkMkLst>
        </pc:inkChg>
        <pc:inkChg chg="add del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71" creationId="{022405C7-4F4E-001C-7C95-77731B5C50AE}"/>
          </ac:inkMkLst>
        </pc:inkChg>
        <pc:inkChg chg="add del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72" creationId="{FD003B40-3F74-15BA-2616-F2E4DEEF24DD}"/>
          </ac:inkMkLst>
        </pc:inkChg>
        <pc:inkChg chg="add del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73" creationId="{A01B60A6-C29B-59EE-92A2-FF752355D293}"/>
          </ac:inkMkLst>
        </pc:inkChg>
        <pc:inkChg chg="add del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74" creationId="{F5401008-0F97-4E47-B4F0-9670EEFF04CC}"/>
          </ac:inkMkLst>
        </pc:inkChg>
        <pc:inkChg chg="add del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75" creationId="{9618AF32-F84E-A284-7F69-D0FB78A9A951}"/>
          </ac:inkMkLst>
        </pc:inkChg>
        <pc:inkChg chg="add del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76" creationId="{B59EEB20-1981-714D-AF10-A1B0F18D4D95}"/>
          </ac:inkMkLst>
        </pc:inkChg>
        <pc:inkChg chg="add reco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77" creationId="{A0D8C081-8FAE-8A68-4392-503E141493D3}"/>
          </ac:inkMkLst>
        </pc:inkChg>
        <pc:inkChg chg="add reco">
          <ac:chgData name="桄玮 张" userId="17d3a1adcc927ed6" providerId="LiveId" clId="{D59ADC6B-E147-9247-BBE3-9AACF5E072E4}" dt="2023-11-28T06:08:36.140" v="3465"/>
          <ac:inkMkLst>
            <pc:docMk/>
            <pc:sldMk cId="1991421240" sldId="264"/>
            <ac:inkMk id="178" creationId="{38701E76-6CA4-3AC6-F22C-C70DB999BA01}"/>
          </ac:inkMkLst>
        </pc:inkChg>
      </pc:sldChg>
      <pc:sldChg chg="addSp delSp">
        <pc:chgData name="桄玮 张" userId="17d3a1adcc927ed6" providerId="LiveId" clId="{D59ADC6B-E147-9247-BBE3-9AACF5E072E4}" dt="2023-11-27T11:09:26.473" v="2423"/>
        <pc:sldMkLst>
          <pc:docMk/>
          <pc:sldMk cId="915817363" sldId="265"/>
        </pc:sldMkLst>
        <pc:inkChg chg="add">
          <ac:chgData name="桄玮 张" userId="17d3a1adcc927ed6" providerId="LiveId" clId="{D59ADC6B-E147-9247-BBE3-9AACF5E072E4}" dt="2023-11-27T11:08:12.722" v="2354"/>
          <ac:inkMkLst>
            <pc:docMk/>
            <pc:sldMk cId="915817363" sldId="265"/>
            <ac:inkMk id="5" creationId="{F30A0892-68BE-15C0-02C7-937F8FF081E2}"/>
          </ac:inkMkLst>
        </pc:inkChg>
        <pc:inkChg chg="add del">
          <ac:chgData name="桄玮 张" userId="17d3a1adcc927ed6" providerId="LiveId" clId="{D59ADC6B-E147-9247-BBE3-9AACF5E072E4}" dt="2023-11-27T11:08:26.213" v="2362"/>
          <ac:inkMkLst>
            <pc:docMk/>
            <pc:sldMk cId="915817363" sldId="265"/>
            <ac:inkMk id="6" creationId="{6CAEFD31-4C1A-A912-D120-EBCB11394FC9}"/>
          </ac:inkMkLst>
        </pc:inkChg>
        <pc:inkChg chg="add del">
          <ac:chgData name="桄玮 张" userId="17d3a1adcc927ed6" providerId="LiveId" clId="{D59ADC6B-E147-9247-BBE3-9AACF5E072E4}" dt="2023-11-27T11:08:26.213" v="2362"/>
          <ac:inkMkLst>
            <pc:docMk/>
            <pc:sldMk cId="915817363" sldId="265"/>
            <ac:inkMk id="7" creationId="{05C2439F-DA84-BB53-5D19-3D5BFAF120DD}"/>
          </ac:inkMkLst>
        </pc:inkChg>
        <pc:inkChg chg="add del">
          <ac:chgData name="桄玮 张" userId="17d3a1adcc927ed6" providerId="LiveId" clId="{D59ADC6B-E147-9247-BBE3-9AACF5E072E4}" dt="2023-11-27T11:08:26.213" v="2362"/>
          <ac:inkMkLst>
            <pc:docMk/>
            <pc:sldMk cId="915817363" sldId="265"/>
            <ac:inkMk id="8" creationId="{DDF2CD6D-430D-80EE-3221-36F12699A962}"/>
          </ac:inkMkLst>
        </pc:inkChg>
        <pc:inkChg chg="add del">
          <ac:chgData name="桄玮 张" userId="17d3a1adcc927ed6" providerId="LiveId" clId="{D59ADC6B-E147-9247-BBE3-9AACF5E072E4}" dt="2023-11-27T11:08:26.213" v="2362"/>
          <ac:inkMkLst>
            <pc:docMk/>
            <pc:sldMk cId="915817363" sldId="265"/>
            <ac:inkMk id="9" creationId="{DFAB8B71-F85F-22EB-570F-8AFE6750A4C5}"/>
          </ac:inkMkLst>
        </pc:inkChg>
        <pc:inkChg chg="add del">
          <ac:chgData name="桄玮 张" userId="17d3a1adcc927ed6" providerId="LiveId" clId="{D59ADC6B-E147-9247-BBE3-9AACF5E072E4}" dt="2023-11-27T11:08:26.213" v="2362"/>
          <ac:inkMkLst>
            <pc:docMk/>
            <pc:sldMk cId="915817363" sldId="265"/>
            <ac:inkMk id="10" creationId="{01991AF3-02C6-09D2-4D80-926110042CB9}"/>
          </ac:inkMkLst>
        </pc:inkChg>
        <pc:inkChg chg="add del">
          <ac:chgData name="桄玮 张" userId="17d3a1adcc927ed6" providerId="LiveId" clId="{D59ADC6B-E147-9247-BBE3-9AACF5E072E4}" dt="2023-11-27T11:08:26.213" v="2362"/>
          <ac:inkMkLst>
            <pc:docMk/>
            <pc:sldMk cId="915817363" sldId="265"/>
            <ac:inkMk id="11" creationId="{EE9DBFEF-1CD8-4035-E07D-6A2723E093F8}"/>
          </ac:inkMkLst>
        </pc:inkChg>
        <pc:inkChg chg="add del">
          <ac:chgData name="桄玮 张" userId="17d3a1adcc927ed6" providerId="LiveId" clId="{D59ADC6B-E147-9247-BBE3-9AACF5E072E4}" dt="2023-11-27T11:08:26.213" v="2362"/>
          <ac:inkMkLst>
            <pc:docMk/>
            <pc:sldMk cId="915817363" sldId="265"/>
            <ac:inkMk id="12" creationId="{70557013-DC94-7DE5-7F7B-E1906171C4E0}"/>
          </ac:inkMkLst>
        </pc:inkChg>
        <pc:inkChg chg="add reco">
          <ac:chgData name="桄玮 张" userId="17d3a1adcc927ed6" providerId="LiveId" clId="{D59ADC6B-E147-9247-BBE3-9AACF5E072E4}" dt="2023-11-27T11:08:26.213" v="2362"/>
          <ac:inkMkLst>
            <pc:docMk/>
            <pc:sldMk cId="915817363" sldId="265"/>
            <ac:inkMk id="13" creationId="{4824DB50-1D39-5BF3-8AA4-9111D0E845E0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14" creationId="{4B3F41F2-4965-D87A-372C-D739BD8D4AFC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15" creationId="{DECFF3C8-DD65-D8A5-2826-0BA2C7BB9A8B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16" creationId="{7A92AE2E-5DB3-97E8-8BE2-2039041CE491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17" creationId="{C3FCD080-7F3F-5E9F-6F8A-0047773E5D30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18" creationId="{308AAF95-2B2A-AAB0-6C65-DCEB28F59EA8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19" creationId="{7162F369-B5FD-F3AF-B43D-C13CB03AF7C4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0" creationId="{438FEC5C-7561-0558-8977-98C3AED649AE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1" creationId="{80B8972A-4BD8-6D3D-5D18-08BCBA126BDC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2" creationId="{B859AE6A-9AF8-9145-C401-A33CBD93BA1D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3" creationId="{2A657940-73E0-26C7-EDCF-6054A2F35B1F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4" creationId="{40E44B30-E626-E959-148C-F28EE29E43AC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5" creationId="{0B2AA7D5-504B-5807-4730-672E7829A52A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6" creationId="{9A5A31E6-DAF0-09C4-E614-0C4685672BB6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7" creationId="{1F81DAAB-C339-19A7-7004-96543332831C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8" creationId="{C03D673C-1CC5-5B9C-C783-05F7A77AC994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29" creationId="{807A96BD-7415-A786-F0C1-DFAA57916B01}"/>
          </ac:inkMkLst>
        </pc:inkChg>
        <pc:inkChg chg="add del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30" creationId="{E68EF631-8C4D-AFED-2FE4-6D447D0F9C76}"/>
          </ac:inkMkLst>
        </pc:inkChg>
        <pc:inkChg chg="add reco">
          <ac:chgData name="桄玮 张" userId="17d3a1adcc927ed6" providerId="LiveId" clId="{D59ADC6B-E147-9247-BBE3-9AACF5E072E4}" dt="2023-11-27T11:08:31.623" v="2380"/>
          <ac:inkMkLst>
            <pc:docMk/>
            <pc:sldMk cId="915817363" sldId="265"/>
            <ac:inkMk id="31" creationId="{C711133F-9500-8A6F-B584-D82682F6ABBE}"/>
          </ac:inkMkLst>
        </pc:inkChg>
        <pc:inkChg chg="add">
          <ac:chgData name="桄玮 张" userId="17d3a1adcc927ed6" providerId="LiveId" clId="{D59ADC6B-E147-9247-BBE3-9AACF5E072E4}" dt="2023-11-27T11:08:37.871" v="2381"/>
          <ac:inkMkLst>
            <pc:docMk/>
            <pc:sldMk cId="915817363" sldId="265"/>
            <ac:inkMk id="32" creationId="{6CACEC28-ADF1-B8CE-29CA-851FA6AE08DE}"/>
          </ac:inkMkLst>
        </pc:inkChg>
        <pc:inkChg chg="add del">
          <ac:chgData name="桄玮 张" userId="17d3a1adcc927ed6" providerId="LiveId" clId="{D59ADC6B-E147-9247-BBE3-9AACF5E072E4}" dt="2023-11-27T11:08:40.595" v="2385"/>
          <ac:inkMkLst>
            <pc:docMk/>
            <pc:sldMk cId="915817363" sldId="265"/>
            <ac:inkMk id="33" creationId="{6E08FB66-0D2D-5709-4D23-ADF369217EE9}"/>
          </ac:inkMkLst>
        </pc:inkChg>
        <pc:inkChg chg="add del">
          <ac:chgData name="桄玮 张" userId="17d3a1adcc927ed6" providerId="LiveId" clId="{D59ADC6B-E147-9247-BBE3-9AACF5E072E4}" dt="2023-11-27T11:08:40.595" v="2385"/>
          <ac:inkMkLst>
            <pc:docMk/>
            <pc:sldMk cId="915817363" sldId="265"/>
            <ac:inkMk id="34" creationId="{21798BB4-A872-2955-6B6B-0FC47413DCD3}"/>
          </ac:inkMkLst>
        </pc:inkChg>
        <pc:inkChg chg="add del">
          <ac:chgData name="桄玮 张" userId="17d3a1adcc927ed6" providerId="LiveId" clId="{D59ADC6B-E147-9247-BBE3-9AACF5E072E4}" dt="2023-11-27T11:08:40.595" v="2385"/>
          <ac:inkMkLst>
            <pc:docMk/>
            <pc:sldMk cId="915817363" sldId="265"/>
            <ac:inkMk id="35" creationId="{DDD29E6A-9BF3-28B4-E6F6-D1C5FABEDFC8}"/>
          </ac:inkMkLst>
        </pc:inkChg>
        <pc:inkChg chg="add reco">
          <ac:chgData name="桄玮 张" userId="17d3a1adcc927ed6" providerId="LiveId" clId="{D59ADC6B-E147-9247-BBE3-9AACF5E072E4}" dt="2023-11-27T11:08:40.595" v="2385"/>
          <ac:inkMkLst>
            <pc:docMk/>
            <pc:sldMk cId="915817363" sldId="265"/>
            <ac:inkMk id="36" creationId="{EB6273D7-94F1-7144-2998-8B5D764256A4}"/>
          </ac:inkMkLst>
        </pc:inkChg>
        <pc:inkChg chg="add del">
          <ac:chgData name="桄玮 张" userId="17d3a1adcc927ed6" providerId="LiveId" clId="{D59ADC6B-E147-9247-BBE3-9AACF5E072E4}" dt="2023-11-27T11:08:46.652" v="2387"/>
          <ac:inkMkLst>
            <pc:docMk/>
            <pc:sldMk cId="915817363" sldId="265"/>
            <ac:inkMk id="37" creationId="{6A4A09B5-3D15-0460-D5D8-4CCDDBE903F2}"/>
          </ac:inkMkLst>
        </pc:inkChg>
        <pc:inkChg chg="add del">
          <ac:chgData name="桄玮 张" userId="17d3a1adcc927ed6" providerId="LiveId" clId="{D59ADC6B-E147-9247-BBE3-9AACF5E072E4}" dt="2023-11-27T11:08:51.246" v="2390"/>
          <ac:inkMkLst>
            <pc:docMk/>
            <pc:sldMk cId="915817363" sldId="265"/>
            <ac:inkMk id="38" creationId="{1287C0B7-E587-1E66-6A99-D4BAF8C9FB9D}"/>
          </ac:inkMkLst>
        </pc:inkChg>
        <pc:inkChg chg="add del">
          <ac:chgData name="桄玮 张" userId="17d3a1adcc927ed6" providerId="LiveId" clId="{D59ADC6B-E147-9247-BBE3-9AACF5E072E4}" dt="2023-11-27T11:08:51.246" v="2390"/>
          <ac:inkMkLst>
            <pc:docMk/>
            <pc:sldMk cId="915817363" sldId="265"/>
            <ac:inkMk id="39" creationId="{DD02BAE2-750F-2E1E-A476-B24B07BAE255}"/>
          </ac:inkMkLst>
        </pc:inkChg>
        <pc:inkChg chg="add reco">
          <ac:chgData name="桄玮 张" userId="17d3a1adcc927ed6" providerId="LiveId" clId="{D59ADC6B-E147-9247-BBE3-9AACF5E072E4}" dt="2023-11-27T11:08:51.246" v="2390"/>
          <ac:inkMkLst>
            <pc:docMk/>
            <pc:sldMk cId="915817363" sldId="265"/>
            <ac:inkMk id="40" creationId="{CC1B2CC1-21A0-6340-BD17-8893461E8953}"/>
          </ac:inkMkLst>
        </pc:inkChg>
        <pc:inkChg chg="add del">
          <ac:chgData name="桄玮 张" userId="17d3a1adcc927ed6" providerId="LiveId" clId="{D59ADC6B-E147-9247-BBE3-9AACF5E072E4}" dt="2023-11-27T11:08:54.279" v="2394"/>
          <ac:inkMkLst>
            <pc:docMk/>
            <pc:sldMk cId="915817363" sldId="265"/>
            <ac:inkMk id="41" creationId="{07F734F1-0F4C-2016-1367-38E2556F032B}"/>
          </ac:inkMkLst>
        </pc:inkChg>
        <pc:inkChg chg="add del">
          <ac:chgData name="桄玮 张" userId="17d3a1adcc927ed6" providerId="LiveId" clId="{D59ADC6B-E147-9247-BBE3-9AACF5E072E4}" dt="2023-11-27T11:08:54.279" v="2394"/>
          <ac:inkMkLst>
            <pc:docMk/>
            <pc:sldMk cId="915817363" sldId="265"/>
            <ac:inkMk id="42" creationId="{64C23124-7FD5-4BDE-59E1-8D4C9D890150}"/>
          </ac:inkMkLst>
        </pc:inkChg>
        <pc:inkChg chg="add">
          <ac:chgData name="桄玮 张" userId="17d3a1adcc927ed6" providerId="LiveId" clId="{D59ADC6B-E147-9247-BBE3-9AACF5E072E4}" dt="2023-11-27T11:08:53.677" v="2393"/>
          <ac:inkMkLst>
            <pc:docMk/>
            <pc:sldMk cId="915817363" sldId="265"/>
            <ac:inkMk id="43" creationId="{DA86D68E-31BA-722C-36B3-E6F5800D5126}"/>
          </ac:inkMkLst>
        </pc:inkChg>
        <pc:inkChg chg="add reco">
          <ac:chgData name="桄玮 张" userId="17d3a1adcc927ed6" providerId="LiveId" clId="{D59ADC6B-E147-9247-BBE3-9AACF5E072E4}" dt="2023-11-27T11:08:54.279" v="2394"/>
          <ac:inkMkLst>
            <pc:docMk/>
            <pc:sldMk cId="915817363" sldId="265"/>
            <ac:inkMk id="44" creationId="{D6731735-9852-A467-D9DD-0FD4C24A715D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45" creationId="{31064E46-D5FD-3CD9-6BAD-D70EFF6DCC72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46" creationId="{515A3EA4-4358-C59B-9D19-395371107A42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47" creationId="{29D45AD6-4B00-AFAD-8A87-E049158B9FCF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48" creationId="{56C641B8-4304-ED8C-E1AB-7EBA9B1DDCF8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49" creationId="{D3CC1830-612E-756A-1604-A4B3E286CC3F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50" creationId="{D1FF783C-51D1-CCFC-EA3D-54B53D653A1A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51" creationId="{5EA168F2-9934-366B-4289-DB9ABDD7D764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52" creationId="{76FD27FD-EFF4-591D-72B1-C8D0DE7069A9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53" creationId="{00796437-7655-C0E0-21CB-A2849260976D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54" creationId="{3DE1F712-2AEC-2829-4453-8F3399B7C732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55" creationId="{6A2D19AE-11FE-FA72-B59B-5810059DB96B}"/>
          </ac:inkMkLst>
        </pc:inkChg>
        <pc:inkChg chg="add del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56" creationId="{F9A65FEA-C180-AECE-679D-DFF378F73E7B}"/>
          </ac:inkMkLst>
        </pc:inkChg>
        <pc:inkChg chg="add reco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57" creationId="{BD8B8184-BAEA-B62F-7D99-FBD2263F546F}"/>
          </ac:inkMkLst>
        </pc:inkChg>
        <pc:inkChg chg="add reco">
          <ac:chgData name="桄玮 张" userId="17d3a1adcc927ed6" providerId="LiveId" clId="{D59ADC6B-E147-9247-BBE3-9AACF5E072E4}" dt="2023-11-27T11:09:03.345" v="2407"/>
          <ac:inkMkLst>
            <pc:docMk/>
            <pc:sldMk cId="915817363" sldId="265"/>
            <ac:inkMk id="58" creationId="{9B8F9C68-828C-78B7-DD9B-083417CE271F}"/>
          </ac:inkMkLst>
        </pc:inkChg>
        <pc:inkChg chg="add del">
          <ac:chgData name="桄玮 张" userId="17d3a1adcc927ed6" providerId="LiveId" clId="{D59ADC6B-E147-9247-BBE3-9AACF5E072E4}" dt="2023-11-27T11:09:06.348" v="2414"/>
          <ac:inkMkLst>
            <pc:docMk/>
            <pc:sldMk cId="915817363" sldId="265"/>
            <ac:inkMk id="59" creationId="{95C422A3-4F13-C5A8-D3DD-AF50390EA209}"/>
          </ac:inkMkLst>
        </pc:inkChg>
        <pc:inkChg chg="add del">
          <ac:chgData name="桄玮 张" userId="17d3a1adcc927ed6" providerId="LiveId" clId="{D59ADC6B-E147-9247-BBE3-9AACF5E072E4}" dt="2023-11-27T11:09:06.348" v="2414"/>
          <ac:inkMkLst>
            <pc:docMk/>
            <pc:sldMk cId="915817363" sldId="265"/>
            <ac:inkMk id="60" creationId="{074F6AD8-F1FE-2582-F12E-C89863401126}"/>
          </ac:inkMkLst>
        </pc:inkChg>
        <pc:inkChg chg="add del">
          <ac:chgData name="桄玮 张" userId="17d3a1adcc927ed6" providerId="LiveId" clId="{D59ADC6B-E147-9247-BBE3-9AACF5E072E4}" dt="2023-11-27T11:09:06.348" v="2414"/>
          <ac:inkMkLst>
            <pc:docMk/>
            <pc:sldMk cId="915817363" sldId="265"/>
            <ac:inkMk id="61" creationId="{4510C2E2-A6FC-EC1C-26DA-DBF193698879}"/>
          </ac:inkMkLst>
        </pc:inkChg>
        <pc:inkChg chg="add del">
          <ac:chgData name="桄玮 张" userId="17d3a1adcc927ed6" providerId="LiveId" clId="{D59ADC6B-E147-9247-BBE3-9AACF5E072E4}" dt="2023-11-27T11:09:06.348" v="2414"/>
          <ac:inkMkLst>
            <pc:docMk/>
            <pc:sldMk cId="915817363" sldId="265"/>
            <ac:inkMk id="62" creationId="{034D6BE2-B869-02F7-0CF8-C1EC6D76C108}"/>
          </ac:inkMkLst>
        </pc:inkChg>
        <pc:inkChg chg="add del">
          <ac:chgData name="桄玮 张" userId="17d3a1adcc927ed6" providerId="LiveId" clId="{D59ADC6B-E147-9247-BBE3-9AACF5E072E4}" dt="2023-11-27T11:09:06.348" v="2414"/>
          <ac:inkMkLst>
            <pc:docMk/>
            <pc:sldMk cId="915817363" sldId="265"/>
            <ac:inkMk id="63" creationId="{FA90C9D4-4C82-1D3B-E13C-92AEDC04A841}"/>
          </ac:inkMkLst>
        </pc:inkChg>
        <pc:inkChg chg="add del">
          <ac:chgData name="桄玮 张" userId="17d3a1adcc927ed6" providerId="LiveId" clId="{D59ADC6B-E147-9247-BBE3-9AACF5E072E4}" dt="2023-11-27T11:09:06.348" v="2414"/>
          <ac:inkMkLst>
            <pc:docMk/>
            <pc:sldMk cId="915817363" sldId="265"/>
            <ac:inkMk id="64" creationId="{2139D251-1801-6D17-063F-52366BBBBFAB}"/>
          </ac:inkMkLst>
        </pc:inkChg>
        <pc:inkChg chg="add reco">
          <ac:chgData name="桄玮 张" userId="17d3a1adcc927ed6" providerId="LiveId" clId="{D59ADC6B-E147-9247-BBE3-9AACF5E072E4}" dt="2023-11-27T11:09:06.348" v="2414"/>
          <ac:inkMkLst>
            <pc:docMk/>
            <pc:sldMk cId="915817363" sldId="265"/>
            <ac:inkMk id="65" creationId="{D5225F24-D486-4F15-5D0E-BFD966391F45}"/>
          </ac:inkMkLst>
        </pc:inkChg>
        <pc:inkChg chg="add">
          <ac:chgData name="桄玮 张" userId="17d3a1adcc927ed6" providerId="LiveId" clId="{D59ADC6B-E147-9247-BBE3-9AACF5E072E4}" dt="2023-11-27T11:09:21.196" v="2415"/>
          <ac:inkMkLst>
            <pc:docMk/>
            <pc:sldMk cId="915817363" sldId="265"/>
            <ac:inkMk id="66" creationId="{09D72085-A247-1779-9A0C-98268E2F30E0}"/>
          </ac:inkMkLst>
        </pc:inkChg>
        <pc:inkChg chg="add del">
          <ac:chgData name="桄玮 张" userId="17d3a1adcc927ed6" providerId="LiveId" clId="{D59ADC6B-E147-9247-BBE3-9AACF5E072E4}" dt="2023-11-27T11:09:26.473" v="2423"/>
          <ac:inkMkLst>
            <pc:docMk/>
            <pc:sldMk cId="915817363" sldId="265"/>
            <ac:inkMk id="67" creationId="{8EA1165D-CC12-0F5D-0A8C-1AC22CCB6B69}"/>
          </ac:inkMkLst>
        </pc:inkChg>
        <pc:inkChg chg="add del">
          <ac:chgData name="桄玮 张" userId="17d3a1adcc927ed6" providerId="LiveId" clId="{D59ADC6B-E147-9247-BBE3-9AACF5E072E4}" dt="2023-11-27T11:09:26.473" v="2423"/>
          <ac:inkMkLst>
            <pc:docMk/>
            <pc:sldMk cId="915817363" sldId="265"/>
            <ac:inkMk id="68" creationId="{B52C5FF8-2115-704C-1AE2-338A3CFA1C18}"/>
          </ac:inkMkLst>
        </pc:inkChg>
        <pc:inkChg chg="add del">
          <ac:chgData name="桄玮 张" userId="17d3a1adcc927ed6" providerId="LiveId" clId="{D59ADC6B-E147-9247-BBE3-9AACF5E072E4}" dt="2023-11-27T11:09:26.473" v="2423"/>
          <ac:inkMkLst>
            <pc:docMk/>
            <pc:sldMk cId="915817363" sldId="265"/>
            <ac:inkMk id="69" creationId="{29CE2208-9839-A487-8542-63B469D505F6}"/>
          </ac:inkMkLst>
        </pc:inkChg>
        <pc:inkChg chg="add del">
          <ac:chgData name="桄玮 张" userId="17d3a1adcc927ed6" providerId="LiveId" clId="{D59ADC6B-E147-9247-BBE3-9AACF5E072E4}" dt="2023-11-27T11:09:26.473" v="2423"/>
          <ac:inkMkLst>
            <pc:docMk/>
            <pc:sldMk cId="915817363" sldId="265"/>
            <ac:inkMk id="70" creationId="{749C40EC-A581-DBFF-4DD7-32A9268FF98E}"/>
          </ac:inkMkLst>
        </pc:inkChg>
        <pc:inkChg chg="add del">
          <ac:chgData name="桄玮 张" userId="17d3a1adcc927ed6" providerId="LiveId" clId="{D59ADC6B-E147-9247-BBE3-9AACF5E072E4}" dt="2023-11-27T11:09:26.473" v="2423"/>
          <ac:inkMkLst>
            <pc:docMk/>
            <pc:sldMk cId="915817363" sldId="265"/>
            <ac:inkMk id="71" creationId="{9002E6EF-2998-ABFE-5810-DF8C0F656A30}"/>
          </ac:inkMkLst>
        </pc:inkChg>
        <pc:inkChg chg="add del">
          <ac:chgData name="桄玮 张" userId="17d3a1adcc927ed6" providerId="LiveId" clId="{D59ADC6B-E147-9247-BBE3-9AACF5E072E4}" dt="2023-11-27T11:09:26.473" v="2423"/>
          <ac:inkMkLst>
            <pc:docMk/>
            <pc:sldMk cId="915817363" sldId="265"/>
            <ac:inkMk id="72" creationId="{365F640F-88F9-6787-E224-8FEE566D2149}"/>
          </ac:inkMkLst>
        </pc:inkChg>
        <pc:inkChg chg="add del">
          <ac:chgData name="桄玮 张" userId="17d3a1adcc927ed6" providerId="LiveId" clId="{D59ADC6B-E147-9247-BBE3-9AACF5E072E4}" dt="2023-11-27T11:09:26.473" v="2423"/>
          <ac:inkMkLst>
            <pc:docMk/>
            <pc:sldMk cId="915817363" sldId="265"/>
            <ac:inkMk id="73" creationId="{46A3AE43-7877-A0D0-564F-D1CDF01EACD6}"/>
          </ac:inkMkLst>
        </pc:inkChg>
        <pc:inkChg chg="add reco">
          <ac:chgData name="桄玮 张" userId="17d3a1adcc927ed6" providerId="LiveId" clId="{D59ADC6B-E147-9247-BBE3-9AACF5E072E4}" dt="2023-11-27T11:09:26.473" v="2423"/>
          <ac:inkMkLst>
            <pc:docMk/>
            <pc:sldMk cId="915817363" sldId="265"/>
            <ac:inkMk id="74" creationId="{8ED19F4C-5C66-D43E-B6C9-74A8FDE5D5C7}"/>
          </ac:inkMkLst>
        </pc:inkChg>
      </pc:sldChg>
      <pc:sldChg chg="addSp delSp">
        <pc:chgData name="桄玮 张" userId="17d3a1adcc927ed6" providerId="LiveId" clId="{D59ADC6B-E147-9247-BBE3-9AACF5E072E4}" dt="2023-11-27T12:37:38.579" v="2785"/>
        <pc:sldMkLst>
          <pc:docMk/>
          <pc:sldMk cId="2706320359" sldId="267"/>
        </pc:sldMkLst>
        <pc:inkChg chg="add del">
          <ac:chgData name="桄玮 张" userId="17d3a1adcc927ed6" providerId="LiveId" clId="{D59ADC6B-E147-9247-BBE3-9AACF5E072E4}" dt="2023-11-27T12:09:22.863" v="2729"/>
          <ac:inkMkLst>
            <pc:docMk/>
            <pc:sldMk cId="2706320359" sldId="267"/>
            <ac:inkMk id="6" creationId="{7F14B2F0-6D4E-2481-E466-DA45445DB279}"/>
          </ac:inkMkLst>
        </pc:inkChg>
        <pc:inkChg chg="add del">
          <ac:chgData name="桄玮 张" userId="17d3a1adcc927ed6" providerId="LiveId" clId="{D59ADC6B-E147-9247-BBE3-9AACF5E072E4}" dt="2023-11-27T12:09:22.863" v="2729"/>
          <ac:inkMkLst>
            <pc:docMk/>
            <pc:sldMk cId="2706320359" sldId="267"/>
            <ac:inkMk id="7" creationId="{77ADE396-B69F-ED2F-137F-0945BCE92F06}"/>
          </ac:inkMkLst>
        </pc:inkChg>
        <pc:inkChg chg="add del">
          <ac:chgData name="桄玮 张" userId="17d3a1adcc927ed6" providerId="LiveId" clId="{D59ADC6B-E147-9247-BBE3-9AACF5E072E4}" dt="2023-11-27T12:09:22.863" v="2729"/>
          <ac:inkMkLst>
            <pc:docMk/>
            <pc:sldMk cId="2706320359" sldId="267"/>
            <ac:inkMk id="8" creationId="{14D79A36-77CB-67B7-9733-B8600FA62D2E}"/>
          </ac:inkMkLst>
        </pc:inkChg>
        <pc:inkChg chg="add del">
          <ac:chgData name="桄玮 张" userId="17d3a1adcc927ed6" providerId="LiveId" clId="{D59ADC6B-E147-9247-BBE3-9AACF5E072E4}" dt="2023-11-27T12:09:22.863" v="2729"/>
          <ac:inkMkLst>
            <pc:docMk/>
            <pc:sldMk cId="2706320359" sldId="267"/>
            <ac:inkMk id="9" creationId="{143D7027-1065-7974-579A-4EC035A49D58}"/>
          </ac:inkMkLst>
        </pc:inkChg>
        <pc:inkChg chg="add del">
          <ac:chgData name="桄玮 张" userId="17d3a1adcc927ed6" providerId="LiveId" clId="{D59ADC6B-E147-9247-BBE3-9AACF5E072E4}" dt="2023-11-27T12:09:22.863" v="2729"/>
          <ac:inkMkLst>
            <pc:docMk/>
            <pc:sldMk cId="2706320359" sldId="267"/>
            <ac:inkMk id="10" creationId="{7171A2A5-235F-E591-35BE-B6A49CFF433E}"/>
          </ac:inkMkLst>
        </pc:inkChg>
        <pc:inkChg chg="add del reco">
          <ac:chgData name="桄玮 张" userId="17d3a1adcc927ed6" providerId="LiveId" clId="{D59ADC6B-E147-9247-BBE3-9AACF5E072E4}" dt="2023-11-27T12:37:09.763" v="2731"/>
          <ac:inkMkLst>
            <pc:docMk/>
            <pc:sldMk cId="2706320359" sldId="267"/>
            <ac:inkMk id="11" creationId="{8B50071C-A074-6BA2-F55E-E6AFBE0F39CD}"/>
          </ac:inkMkLst>
        </pc:inkChg>
        <pc:inkChg chg="add del">
          <ac:chgData name="桄玮 张" userId="17d3a1adcc927ed6" providerId="LiveId" clId="{D59ADC6B-E147-9247-BBE3-9AACF5E072E4}" dt="2023-11-27T12:37:09.766" v="2732"/>
          <ac:inkMkLst>
            <pc:docMk/>
            <pc:sldMk cId="2706320359" sldId="267"/>
            <ac:inkMk id="12" creationId="{4DB136EE-2375-E4C2-045E-D6221AFF2F3C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13" creationId="{B73CC305-152D-B4B4-EE93-D5C2C075FFD5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14" creationId="{5B85427A-EBAC-E40E-FB95-8457A7AC1F9C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15" creationId="{BC4C3715-3D09-8652-C4DA-3CCF90BDB9F5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16" creationId="{AEAEFA10-8227-2E31-CBEA-5DA82BF471DC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17" creationId="{F92B3F02-73B8-0491-8FDA-293D41ABC16F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18" creationId="{2E1B9DB4-A40E-8741-2648-6E84BEC266DD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19" creationId="{375450F4-3773-A36C-9AEF-2225E625D4F2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20" creationId="{F6C60557-C3E8-F687-8ACF-57CA649AAF05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21" creationId="{B30623C4-DBF4-8F3C-DAB0-CC0CBEC6839E}"/>
          </ac:inkMkLst>
        </pc:inkChg>
        <pc:inkChg chg="add del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22" creationId="{01D3D452-FA1B-3CCA-69A3-A18FD116383B}"/>
          </ac:inkMkLst>
        </pc:inkChg>
        <pc:inkChg chg="add reco">
          <ac:chgData name="桄玮 张" userId="17d3a1adcc927ed6" providerId="LiveId" clId="{D59ADC6B-E147-9247-BBE3-9AACF5E072E4}" dt="2023-11-27T12:37:17.475" v="2743"/>
          <ac:inkMkLst>
            <pc:docMk/>
            <pc:sldMk cId="2706320359" sldId="267"/>
            <ac:inkMk id="23" creationId="{64F93A4B-CF91-3A0A-20F8-F4E5B65B7453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24" creationId="{ED6D56FF-A719-306F-D0BC-60A7750D02E2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25" creationId="{C2DF1043-B620-87FD-DE50-BF5112F96D97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26" creationId="{494E7693-7DFA-0133-5F13-5F7DAD3DB187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27" creationId="{78E772CD-4A4A-4C66-6A40-A6B90137E9A4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28" creationId="{951FCC37-D885-126E-AC6A-EDEE114B3658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29" creationId="{33713549-580F-D704-6061-034254B01629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0" creationId="{B92661E6-3832-0B66-B464-A00695D9C9D3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1" creationId="{87D2BF14-7D2C-AB79-F1AE-AE2FC44C27D3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2" creationId="{9DD313AA-B16F-D852-E4FC-1906F4E6503C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3" creationId="{FCC51E5E-618E-F697-5F23-9BCD5F5CD169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4" creationId="{74AFE337-2866-823C-0A21-11A946B5CDF9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5" creationId="{58EA261F-CCEA-3BF2-1F57-FA415F0D75E9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6" creationId="{26C928D7-1B6C-7934-9F46-59F83DAC5560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7" creationId="{97CA00C3-AF50-A432-05CA-9A741AD7F601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8" creationId="{8B745B2B-2477-AE7D-DB6F-BE040D39DB50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39" creationId="{028D0F58-6FAE-8798-D57D-41D181202445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0" creationId="{89B088E0-B57D-4F0E-B2E7-D08F53D1C466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1" creationId="{852990C9-46AC-6136-4F97-FA7D3F2F5AC7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2" creationId="{181EE9B3-8E2E-1DAC-3E6A-6F4A6A37CE50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3" creationId="{8AE4B11F-3204-555C-C67B-544D1DB845FE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4" creationId="{766BAB11-8F7F-5035-2ABA-49EEA88E2E8D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5" creationId="{E0865F6C-25FF-BAEC-72BA-129A75CBA98E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6" creationId="{50D3336A-0A99-FB48-32B6-D5D86C1CDF3D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7" creationId="{0CFEE348-5EB3-2F9F-379A-E77BAAAD145B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8" creationId="{159646C2-3484-3283-F4F6-35BF3F1B34A9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49" creationId="{17233709-9264-F3F4-A813-6E88525418F8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0" creationId="{B7A732D3-7690-BCBF-C78B-300AD60FD509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1" creationId="{FC6714E6-9DF7-924D-902E-A4658C3A8FC6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2" creationId="{AFCD2993-D124-5948-DF47-B85D2DD54EBD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3" creationId="{AA31CAB5-B011-538B-A45C-F8D324755114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4" creationId="{EC285040-09ED-A4C8-B3C4-193A98DF3C88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5" creationId="{FBA42AA6-7187-B757-7B26-F87E4ED95129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6" creationId="{1227D4D5-B659-2EC5-1833-1453E0581434}"/>
          </ac:inkMkLst>
        </pc:inkChg>
        <pc:inkChg chg="add del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7" creationId="{448EA2C1-32FC-26D9-A46B-C50ABF9ECFED}"/>
          </ac:inkMkLst>
        </pc:inkChg>
        <pc:inkChg chg="add reco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8" creationId="{8BBC9601-62FC-ABD0-E6AE-4534C8369FCB}"/>
          </ac:inkMkLst>
        </pc:inkChg>
        <pc:inkChg chg="add reco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59" creationId="{677C1BA8-9316-CB61-D74F-EBA68420BC6D}"/>
          </ac:inkMkLst>
        </pc:inkChg>
        <pc:inkChg chg="add reco">
          <ac:chgData name="桄玮 张" userId="17d3a1adcc927ed6" providerId="LiveId" clId="{D59ADC6B-E147-9247-BBE3-9AACF5E072E4}" dt="2023-11-27T12:37:27.135" v="2778"/>
          <ac:inkMkLst>
            <pc:docMk/>
            <pc:sldMk cId="2706320359" sldId="267"/>
            <ac:inkMk id="60" creationId="{9F5B16AC-17AA-3C89-5AD2-357D8D5E049C}"/>
          </ac:inkMkLst>
        </pc:inkChg>
        <pc:inkChg chg="add">
          <ac:chgData name="桄玮 张" userId="17d3a1adcc927ed6" providerId="LiveId" clId="{D59ADC6B-E147-9247-BBE3-9AACF5E072E4}" dt="2023-11-27T12:37:33.585" v="2779"/>
          <ac:inkMkLst>
            <pc:docMk/>
            <pc:sldMk cId="2706320359" sldId="267"/>
            <ac:inkMk id="61" creationId="{387143AF-F749-64AE-C4EB-34273BCF5006}"/>
          </ac:inkMkLst>
        </pc:inkChg>
        <pc:inkChg chg="add del">
          <ac:chgData name="桄玮 张" userId="17d3a1adcc927ed6" providerId="LiveId" clId="{D59ADC6B-E147-9247-BBE3-9AACF5E072E4}" dt="2023-11-27T12:37:38.579" v="2785"/>
          <ac:inkMkLst>
            <pc:docMk/>
            <pc:sldMk cId="2706320359" sldId="267"/>
            <ac:inkMk id="62" creationId="{53D14003-983C-D171-AA6E-AB54D5869531}"/>
          </ac:inkMkLst>
        </pc:inkChg>
        <pc:inkChg chg="add del">
          <ac:chgData name="桄玮 张" userId="17d3a1adcc927ed6" providerId="LiveId" clId="{D59ADC6B-E147-9247-BBE3-9AACF5E072E4}" dt="2023-11-27T12:37:38.579" v="2785"/>
          <ac:inkMkLst>
            <pc:docMk/>
            <pc:sldMk cId="2706320359" sldId="267"/>
            <ac:inkMk id="63" creationId="{3B225A2D-D7E4-8404-C02E-B5131B81D504}"/>
          </ac:inkMkLst>
        </pc:inkChg>
        <pc:inkChg chg="add del">
          <ac:chgData name="桄玮 张" userId="17d3a1adcc927ed6" providerId="LiveId" clId="{D59ADC6B-E147-9247-BBE3-9AACF5E072E4}" dt="2023-11-27T12:37:38.579" v="2785"/>
          <ac:inkMkLst>
            <pc:docMk/>
            <pc:sldMk cId="2706320359" sldId="267"/>
            <ac:inkMk id="64" creationId="{9B80C8FB-570F-6521-C239-14276D9B5023}"/>
          </ac:inkMkLst>
        </pc:inkChg>
        <pc:inkChg chg="add del">
          <ac:chgData name="桄玮 张" userId="17d3a1adcc927ed6" providerId="LiveId" clId="{D59ADC6B-E147-9247-BBE3-9AACF5E072E4}" dt="2023-11-27T12:37:38.579" v="2785"/>
          <ac:inkMkLst>
            <pc:docMk/>
            <pc:sldMk cId="2706320359" sldId="267"/>
            <ac:inkMk id="65" creationId="{E5908CCF-DE1E-13F5-68EF-04470D4B62DC}"/>
          </ac:inkMkLst>
        </pc:inkChg>
        <pc:inkChg chg="add del">
          <ac:chgData name="桄玮 张" userId="17d3a1adcc927ed6" providerId="LiveId" clId="{D59ADC6B-E147-9247-BBE3-9AACF5E072E4}" dt="2023-11-27T12:37:38.579" v="2785"/>
          <ac:inkMkLst>
            <pc:docMk/>
            <pc:sldMk cId="2706320359" sldId="267"/>
            <ac:inkMk id="66" creationId="{06331270-ACC2-B8AF-B2E3-0F8C392158F3}"/>
          </ac:inkMkLst>
        </pc:inkChg>
        <pc:inkChg chg="add reco">
          <ac:chgData name="桄玮 张" userId="17d3a1adcc927ed6" providerId="LiveId" clId="{D59ADC6B-E147-9247-BBE3-9AACF5E072E4}" dt="2023-11-27T12:37:38.579" v="2785"/>
          <ac:inkMkLst>
            <pc:docMk/>
            <pc:sldMk cId="2706320359" sldId="267"/>
            <ac:inkMk id="67" creationId="{013CDF8D-4A05-8346-AF81-BEBD5DC3E980}"/>
          </ac:inkMkLst>
        </pc:inkChg>
      </pc:sldChg>
      <pc:sldChg chg="addSp delSp modSp">
        <pc:chgData name="桄玮 张" userId="17d3a1adcc927ed6" providerId="LiveId" clId="{D59ADC6B-E147-9247-BBE3-9AACF5E072E4}" dt="2023-11-29T09:37:55.558" v="3683" actId="1076"/>
        <pc:sldMkLst>
          <pc:docMk/>
          <pc:sldMk cId="729911520" sldId="268"/>
        </pc:sldMkLst>
        <pc:spChg chg="add">
          <ac:chgData name="桄玮 张" userId="17d3a1adcc927ed6" providerId="LiveId" clId="{D59ADC6B-E147-9247-BBE3-9AACF5E072E4}" dt="2023-11-29T09:37:51.048" v="3681" actId="22"/>
          <ac:spMkLst>
            <pc:docMk/>
            <pc:sldMk cId="729911520" sldId="268"/>
            <ac:spMk id="7" creationId="{DA894DB7-E110-5592-F05D-4C163FFC1E03}"/>
          </ac:spMkLst>
        </pc:spChg>
        <pc:picChg chg="mod">
          <ac:chgData name="桄玮 张" userId="17d3a1adcc927ed6" providerId="LiveId" clId="{D59ADC6B-E147-9247-BBE3-9AACF5E072E4}" dt="2023-11-29T09:37:55.558" v="3683" actId="1076"/>
          <ac:picMkLst>
            <pc:docMk/>
            <pc:sldMk cId="729911520" sldId="268"/>
            <ac:picMk id="4" creationId="{02D558E1-2BF1-1289-4A46-231CDCADFD64}"/>
          </ac:picMkLst>
        </pc:picChg>
        <pc:inkChg chg="add">
          <ac:chgData name="桄玮 张" userId="17d3a1adcc927ed6" providerId="LiveId" clId="{D59ADC6B-E147-9247-BBE3-9AACF5E072E4}" dt="2023-11-27T12:37:49.074" v="2786"/>
          <ac:inkMkLst>
            <pc:docMk/>
            <pc:sldMk cId="729911520" sldId="268"/>
            <ac:inkMk id="5" creationId="{EC69CFF7-0217-A7FF-386C-09FFD12295CD}"/>
          </ac:inkMkLst>
        </pc:inkChg>
        <pc:inkChg chg="add del">
          <ac:chgData name="桄玮 张" userId="17d3a1adcc927ed6" providerId="LiveId" clId="{D59ADC6B-E147-9247-BBE3-9AACF5E072E4}" dt="2023-11-27T12:39:21.474" v="2793"/>
          <ac:inkMkLst>
            <pc:docMk/>
            <pc:sldMk cId="729911520" sldId="268"/>
            <ac:inkMk id="6" creationId="{88572008-CC07-DA60-5D2D-33FFBE7B2570}"/>
          </ac:inkMkLst>
        </pc:inkChg>
        <pc:inkChg chg="add del">
          <ac:chgData name="桄玮 张" userId="17d3a1adcc927ed6" providerId="LiveId" clId="{D59ADC6B-E147-9247-BBE3-9AACF5E072E4}" dt="2023-11-27T12:39:21.474" v="2793"/>
          <ac:inkMkLst>
            <pc:docMk/>
            <pc:sldMk cId="729911520" sldId="268"/>
            <ac:inkMk id="7" creationId="{21E392CF-CEA8-2284-1328-B30ABDC2BCAC}"/>
          </ac:inkMkLst>
        </pc:inkChg>
        <pc:inkChg chg="add del">
          <ac:chgData name="桄玮 张" userId="17d3a1adcc927ed6" providerId="LiveId" clId="{D59ADC6B-E147-9247-BBE3-9AACF5E072E4}" dt="2023-11-27T12:39:21.474" v="2793"/>
          <ac:inkMkLst>
            <pc:docMk/>
            <pc:sldMk cId="729911520" sldId="268"/>
            <ac:inkMk id="8" creationId="{FBD54651-123C-23F2-49DB-CBD34E1CF1FE}"/>
          </ac:inkMkLst>
        </pc:inkChg>
        <pc:inkChg chg="add del">
          <ac:chgData name="桄玮 张" userId="17d3a1adcc927ed6" providerId="LiveId" clId="{D59ADC6B-E147-9247-BBE3-9AACF5E072E4}" dt="2023-11-27T12:39:21.474" v="2793"/>
          <ac:inkMkLst>
            <pc:docMk/>
            <pc:sldMk cId="729911520" sldId="268"/>
            <ac:inkMk id="9" creationId="{774D9DEA-3FA7-AE28-6ABB-6CC1C3DE390B}"/>
          </ac:inkMkLst>
        </pc:inkChg>
        <pc:inkChg chg="add del">
          <ac:chgData name="桄玮 张" userId="17d3a1adcc927ed6" providerId="LiveId" clId="{D59ADC6B-E147-9247-BBE3-9AACF5E072E4}" dt="2023-11-27T12:39:21.474" v="2793"/>
          <ac:inkMkLst>
            <pc:docMk/>
            <pc:sldMk cId="729911520" sldId="268"/>
            <ac:inkMk id="10" creationId="{DDC3FB2B-236D-FD5F-B775-3E9FD94F448A}"/>
          </ac:inkMkLst>
        </pc:inkChg>
        <pc:inkChg chg="add del">
          <ac:chgData name="桄玮 张" userId="17d3a1adcc927ed6" providerId="LiveId" clId="{D59ADC6B-E147-9247-BBE3-9AACF5E072E4}" dt="2023-11-27T12:39:21.474" v="2793"/>
          <ac:inkMkLst>
            <pc:docMk/>
            <pc:sldMk cId="729911520" sldId="268"/>
            <ac:inkMk id="11" creationId="{F9121EC8-E7CA-7612-5C41-E07BAB69A225}"/>
          </ac:inkMkLst>
        </pc:inkChg>
        <pc:inkChg chg="add reco">
          <ac:chgData name="桄玮 张" userId="17d3a1adcc927ed6" providerId="LiveId" clId="{D59ADC6B-E147-9247-BBE3-9AACF5E072E4}" dt="2023-11-27T12:39:21.474" v="2793"/>
          <ac:inkMkLst>
            <pc:docMk/>
            <pc:sldMk cId="729911520" sldId="268"/>
            <ac:inkMk id="12" creationId="{E7EFD927-FD08-0F2B-AA06-A209DE2B69A2}"/>
          </ac:inkMkLst>
        </pc:inkChg>
        <pc:inkChg chg="add del">
          <ac:chgData name="桄玮 张" userId="17d3a1adcc927ed6" providerId="LiveId" clId="{D59ADC6B-E147-9247-BBE3-9AACF5E072E4}" dt="2023-11-27T12:39:26.179" v="2796"/>
          <ac:inkMkLst>
            <pc:docMk/>
            <pc:sldMk cId="729911520" sldId="268"/>
            <ac:inkMk id="13" creationId="{ED86287A-AE92-2502-75C2-397489811BCB}"/>
          </ac:inkMkLst>
        </pc:inkChg>
        <pc:inkChg chg="add del">
          <ac:chgData name="桄玮 张" userId="17d3a1adcc927ed6" providerId="LiveId" clId="{D59ADC6B-E147-9247-BBE3-9AACF5E072E4}" dt="2023-11-27T12:39:26.179" v="2796"/>
          <ac:inkMkLst>
            <pc:docMk/>
            <pc:sldMk cId="729911520" sldId="268"/>
            <ac:inkMk id="14" creationId="{88AA155B-28F8-EB70-5769-5A3B350024A6}"/>
          </ac:inkMkLst>
        </pc:inkChg>
        <pc:inkChg chg="add reco">
          <ac:chgData name="桄玮 张" userId="17d3a1adcc927ed6" providerId="LiveId" clId="{D59ADC6B-E147-9247-BBE3-9AACF5E072E4}" dt="2023-11-27T12:39:26.179" v="2796"/>
          <ac:inkMkLst>
            <pc:docMk/>
            <pc:sldMk cId="729911520" sldId="268"/>
            <ac:inkMk id="15" creationId="{842E6436-CAE8-0667-E219-A41FEE14C561}"/>
          </ac:inkMkLst>
        </pc:inkChg>
        <pc:inkChg chg="add del">
          <ac:chgData name="桄玮 张" userId="17d3a1adcc927ed6" providerId="LiveId" clId="{D59ADC6B-E147-9247-BBE3-9AACF5E072E4}" dt="2023-11-27T12:39:30.014" v="2803"/>
          <ac:inkMkLst>
            <pc:docMk/>
            <pc:sldMk cId="729911520" sldId="268"/>
            <ac:inkMk id="16" creationId="{C9C2B29E-2E4B-8C2D-88D0-F557B525DE76}"/>
          </ac:inkMkLst>
        </pc:inkChg>
        <pc:inkChg chg="add del">
          <ac:chgData name="桄玮 张" userId="17d3a1adcc927ed6" providerId="LiveId" clId="{D59ADC6B-E147-9247-BBE3-9AACF5E072E4}" dt="2023-11-27T12:39:30.014" v="2803"/>
          <ac:inkMkLst>
            <pc:docMk/>
            <pc:sldMk cId="729911520" sldId="268"/>
            <ac:inkMk id="17" creationId="{E5E8EBC6-05C0-C922-179D-83B182016516}"/>
          </ac:inkMkLst>
        </pc:inkChg>
        <pc:inkChg chg="add del">
          <ac:chgData name="桄玮 张" userId="17d3a1adcc927ed6" providerId="LiveId" clId="{D59ADC6B-E147-9247-BBE3-9AACF5E072E4}" dt="2023-11-27T12:39:30.014" v="2803"/>
          <ac:inkMkLst>
            <pc:docMk/>
            <pc:sldMk cId="729911520" sldId="268"/>
            <ac:inkMk id="18" creationId="{44D16349-6721-6A74-5769-0BE75A647DB6}"/>
          </ac:inkMkLst>
        </pc:inkChg>
        <pc:inkChg chg="add del">
          <ac:chgData name="桄玮 张" userId="17d3a1adcc927ed6" providerId="LiveId" clId="{D59ADC6B-E147-9247-BBE3-9AACF5E072E4}" dt="2023-11-27T12:39:30.014" v="2803"/>
          <ac:inkMkLst>
            <pc:docMk/>
            <pc:sldMk cId="729911520" sldId="268"/>
            <ac:inkMk id="19" creationId="{62325853-CF5D-4526-D23E-6D29E9B8AFBF}"/>
          </ac:inkMkLst>
        </pc:inkChg>
        <pc:inkChg chg="add del">
          <ac:chgData name="桄玮 张" userId="17d3a1adcc927ed6" providerId="LiveId" clId="{D59ADC6B-E147-9247-BBE3-9AACF5E072E4}" dt="2023-11-27T12:39:30.014" v="2803"/>
          <ac:inkMkLst>
            <pc:docMk/>
            <pc:sldMk cId="729911520" sldId="268"/>
            <ac:inkMk id="20" creationId="{8DAC527A-79DC-273E-3423-C539903E47A7}"/>
          </ac:inkMkLst>
        </pc:inkChg>
        <pc:inkChg chg="add del">
          <ac:chgData name="桄玮 张" userId="17d3a1adcc927ed6" providerId="LiveId" clId="{D59ADC6B-E147-9247-BBE3-9AACF5E072E4}" dt="2023-11-27T12:39:30.014" v="2803"/>
          <ac:inkMkLst>
            <pc:docMk/>
            <pc:sldMk cId="729911520" sldId="268"/>
            <ac:inkMk id="21" creationId="{B02A44A3-69E4-011D-71AC-B3DDDCBA1555}"/>
          </ac:inkMkLst>
        </pc:inkChg>
        <pc:inkChg chg="add reco">
          <ac:chgData name="桄玮 张" userId="17d3a1adcc927ed6" providerId="LiveId" clId="{D59ADC6B-E147-9247-BBE3-9AACF5E072E4}" dt="2023-11-27T12:39:30.014" v="2803"/>
          <ac:inkMkLst>
            <pc:docMk/>
            <pc:sldMk cId="729911520" sldId="268"/>
            <ac:inkMk id="22" creationId="{4F67B153-AF6F-D27A-7C86-065FC6996153}"/>
          </ac:inkMkLst>
        </pc:inkChg>
        <pc:inkChg chg="add">
          <ac:chgData name="桄玮 张" userId="17d3a1adcc927ed6" providerId="LiveId" clId="{D59ADC6B-E147-9247-BBE3-9AACF5E072E4}" dt="2023-11-27T12:43:40.615" v="2898"/>
          <ac:inkMkLst>
            <pc:docMk/>
            <pc:sldMk cId="729911520" sldId="268"/>
            <ac:inkMk id="23" creationId="{89887C85-9467-3A7B-ACCB-D7BBBD5F0348}"/>
          </ac:inkMkLst>
        </pc:inkChg>
      </pc:sldChg>
      <pc:sldChg chg="addSp delSp modSp">
        <pc:chgData name="桄玮 张" userId="17d3a1adcc927ed6" providerId="LiveId" clId="{D59ADC6B-E147-9247-BBE3-9AACF5E072E4}" dt="2023-11-28T06:10:01.482" v="3476"/>
        <pc:sldMkLst>
          <pc:docMk/>
          <pc:sldMk cId="3998970282" sldId="269"/>
        </pc:sldMkLst>
        <pc:inkChg chg="add">
          <ac:chgData name="桄玮 张" userId="17d3a1adcc927ed6" providerId="LiveId" clId="{D59ADC6B-E147-9247-BBE3-9AACF5E072E4}" dt="2023-11-27T12:39:49.141" v="2804"/>
          <ac:inkMkLst>
            <pc:docMk/>
            <pc:sldMk cId="3998970282" sldId="269"/>
            <ac:inkMk id="5" creationId="{4FC4F27A-2BD8-75E1-0D5C-5F2AD342B276}"/>
          </ac:inkMkLst>
        </pc:inkChg>
        <pc:inkChg chg="add del">
          <ac:chgData name="桄玮 张" userId="17d3a1adcc927ed6" providerId="LiveId" clId="{D59ADC6B-E147-9247-BBE3-9AACF5E072E4}" dt="2023-11-28T06:10:01.482" v="3476"/>
          <ac:inkMkLst>
            <pc:docMk/>
            <pc:sldMk cId="3998970282" sldId="269"/>
            <ac:inkMk id="6" creationId="{ADE20543-7553-C341-B011-9E67FC56BFCD}"/>
          </ac:inkMkLst>
        </pc:inkChg>
        <pc:inkChg chg="add del">
          <ac:chgData name="桄玮 张" userId="17d3a1adcc927ed6" providerId="LiveId" clId="{D59ADC6B-E147-9247-BBE3-9AACF5E072E4}" dt="2023-11-27T12:39:54.180" v="2813"/>
          <ac:inkMkLst>
            <pc:docMk/>
            <pc:sldMk cId="3998970282" sldId="269"/>
            <ac:inkMk id="6" creationId="{AFA45C27-CDE8-41DF-4953-2C7C4FB418A5}"/>
          </ac:inkMkLst>
        </pc:inkChg>
        <pc:inkChg chg="add del">
          <ac:chgData name="桄玮 张" userId="17d3a1adcc927ed6" providerId="LiveId" clId="{D59ADC6B-E147-9247-BBE3-9AACF5E072E4}" dt="2023-11-27T12:39:54.180" v="2813"/>
          <ac:inkMkLst>
            <pc:docMk/>
            <pc:sldMk cId="3998970282" sldId="269"/>
            <ac:inkMk id="7" creationId="{0D021378-3D76-0A84-5DB5-CCC5E139AD29}"/>
          </ac:inkMkLst>
        </pc:inkChg>
        <pc:inkChg chg="add del">
          <ac:chgData name="桄玮 张" userId="17d3a1adcc927ed6" providerId="LiveId" clId="{D59ADC6B-E147-9247-BBE3-9AACF5E072E4}" dt="2023-11-28T06:10:01.482" v="3476"/>
          <ac:inkMkLst>
            <pc:docMk/>
            <pc:sldMk cId="3998970282" sldId="269"/>
            <ac:inkMk id="7" creationId="{791C0B07-32B3-F179-6FE0-2DE01C7A6920}"/>
          </ac:inkMkLst>
        </pc:inkChg>
        <pc:inkChg chg="add del">
          <ac:chgData name="桄玮 张" userId="17d3a1adcc927ed6" providerId="LiveId" clId="{D59ADC6B-E147-9247-BBE3-9AACF5E072E4}" dt="2023-11-28T06:10:01.482" v="3476"/>
          <ac:inkMkLst>
            <pc:docMk/>
            <pc:sldMk cId="3998970282" sldId="269"/>
            <ac:inkMk id="8" creationId="{BE281E47-1A48-C5F5-B95A-8F9613C22B48}"/>
          </ac:inkMkLst>
        </pc:inkChg>
        <pc:inkChg chg="add del">
          <ac:chgData name="桄玮 张" userId="17d3a1adcc927ed6" providerId="LiveId" clId="{D59ADC6B-E147-9247-BBE3-9AACF5E072E4}" dt="2023-11-27T12:39:54.180" v="2813"/>
          <ac:inkMkLst>
            <pc:docMk/>
            <pc:sldMk cId="3998970282" sldId="269"/>
            <ac:inkMk id="8" creationId="{FFC6C5EC-DEAC-B6B2-38B3-E01520487A0A}"/>
          </ac:inkMkLst>
        </pc:inkChg>
        <pc:inkChg chg="add del">
          <ac:chgData name="桄玮 张" userId="17d3a1adcc927ed6" providerId="LiveId" clId="{D59ADC6B-E147-9247-BBE3-9AACF5E072E4}" dt="2023-11-28T06:10:01.482" v="3476"/>
          <ac:inkMkLst>
            <pc:docMk/>
            <pc:sldMk cId="3998970282" sldId="269"/>
            <ac:inkMk id="9" creationId="{C7745C98-3827-9A6F-9E9E-FD06CB3BE27C}"/>
          </ac:inkMkLst>
        </pc:inkChg>
        <pc:inkChg chg="add del">
          <ac:chgData name="桄玮 张" userId="17d3a1adcc927ed6" providerId="LiveId" clId="{D59ADC6B-E147-9247-BBE3-9AACF5E072E4}" dt="2023-11-27T12:39:54.180" v="2813"/>
          <ac:inkMkLst>
            <pc:docMk/>
            <pc:sldMk cId="3998970282" sldId="269"/>
            <ac:inkMk id="9" creationId="{F65B5BD8-4E01-24EE-0E97-5C354C3898ED}"/>
          </ac:inkMkLst>
        </pc:inkChg>
        <pc:inkChg chg="add del">
          <ac:chgData name="桄玮 张" userId="17d3a1adcc927ed6" providerId="LiveId" clId="{D59ADC6B-E147-9247-BBE3-9AACF5E072E4}" dt="2023-11-28T06:10:01.482" v="3476"/>
          <ac:inkMkLst>
            <pc:docMk/>
            <pc:sldMk cId="3998970282" sldId="269"/>
            <ac:inkMk id="10" creationId="{1061676C-C4E5-1836-431D-BB3AEF182E28}"/>
          </ac:inkMkLst>
        </pc:inkChg>
        <pc:inkChg chg="add del">
          <ac:chgData name="桄玮 张" userId="17d3a1adcc927ed6" providerId="LiveId" clId="{D59ADC6B-E147-9247-BBE3-9AACF5E072E4}" dt="2023-11-27T12:39:54.180" v="2813"/>
          <ac:inkMkLst>
            <pc:docMk/>
            <pc:sldMk cId="3998970282" sldId="269"/>
            <ac:inkMk id="10" creationId="{898F2DEE-E8C5-B1F7-9553-FBC1D50218C0}"/>
          </ac:inkMkLst>
        </pc:inkChg>
        <pc:inkChg chg="add del">
          <ac:chgData name="桄玮 张" userId="17d3a1adcc927ed6" providerId="LiveId" clId="{D59ADC6B-E147-9247-BBE3-9AACF5E072E4}" dt="2023-11-27T12:39:54.180" v="2813"/>
          <ac:inkMkLst>
            <pc:docMk/>
            <pc:sldMk cId="3998970282" sldId="269"/>
            <ac:inkMk id="11" creationId="{6CB48134-D048-063D-1C1D-FE9E7A5F7521}"/>
          </ac:inkMkLst>
        </pc:inkChg>
        <pc:inkChg chg="add del">
          <ac:chgData name="桄玮 张" userId="17d3a1adcc927ed6" providerId="LiveId" clId="{D59ADC6B-E147-9247-BBE3-9AACF5E072E4}" dt="2023-11-28T06:10:01.482" v="3476"/>
          <ac:inkMkLst>
            <pc:docMk/>
            <pc:sldMk cId="3998970282" sldId="269"/>
            <ac:inkMk id="11" creationId="{DE596CBA-23AC-C5BB-D1BD-27B959086DF0}"/>
          </ac:inkMkLst>
        </pc:inkChg>
        <pc:inkChg chg="add del">
          <ac:chgData name="桄玮 张" userId="17d3a1adcc927ed6" providerId="LiveId" clId="{D59ADC6B-E147-9247-BBE3-9AACF5E072E4}" dt="2023-11-27T12:39:54.180" v="2813"/>
          <ac:inkMkLst>
            <pc:docMk/>
            <pc:sldMk cId="3998970282" sldId="269"/>
            <ac:inkMk id="12" creationId="{CB7FB4AC-A8A2-BD32-F79C-392DAE410469}"/>
          </ac:inkMkLst>
        </pc:inkChg>
        <pc:inkChg chg="add reco">
          <ac:chgData name="桄玮 张" userId="17d3a1adcc927ed6" providerId="LiveId" clId="{D59ADC6B-E147-9247-BBE3-9AACF5E072E4}" dt="2023-11-28T06:10:01.482" v="3476"/>
          <ac:inkMkLst>
            <pc:docMk/>
            <pc:sldMk cId="3998970282" sldId="269"/>
            <ac:inkMk id="12" creationId="{FCAF585F-662E-6643-14B8-269364D33464}"/>
          </ac:inkMkLst>
        </pc:inkChg>
        <pc:inkChg chg="add del">
          <ac:chgData name="桄玮 张" userId="17d3a1adcc927ed6" providerId="LiveId" clId="{D59ADC6B-E147-9247-BBE3-9AACF5E072E4}" dt="2023-11-27T12:39:54.180" v="2813"/>
          <ac:inkMkLst>
            <pc:docMk/>
            <pc:sldMk cId="3998970282" sldId="269"/>
            <ac:inkMk id="13" creationId="{CFD73679-E4BB-27D4-CBD0-058F2E707CD2}"/>
          </ac:inkMkLst>
        </pc:inkChg>
        <pc:inkChg chg="add reco">
          <ac:chgData name="桄玮 张" userId="17d3a1adcc927ed6" providerId="LiveId" clId="{D59ADC6B-E147-9247-BBE3-9AACF5E072E4}" dt="2023-11-27T12:39:54.180" v="2813"/>
          <ac:inkMkLst>
            <pc:docMk/>
            <pc:sldMk cId="3998970282" sldId="269"/>
            <ac:inkMk id="14" creationId="{D2FC4499-5F42-68B3-5CCA-96FAFA4B475D}"/>
          </ac:inkMkLst>
        </pc:inkChg>
        <pc:inkChg chg="add">
          <ac:chgData name="桄玮 张" userId="17d3a1adcc927ed6" providerId="LiveId" clId="{D59ADC6B-E147-9247-BBE3-9AACF5E072E4}" dt="2023-11-27T12:40:03.833" v="2814"/>
          <ac:inkMkLst>
            <pc:docMk/>
            <pc:sldMk cId="3998970282" sldId="269"/>
            <ac:inkMk id="15" creationId="{5628465E-9BA3-C7D1-24BE-BFD628592C1E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16" creationId="{B7FD91FC-89EB-1D5E-A0B2-9C3E48987AAC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17" creationId="{A148AF25-12A0-A54A-B82C-3FC1447864D2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18" creationId="{4896D89B-3A60-A04D-9747-6C545086E959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19" creationId="{023C9440-DF44-CC17-8D67-EF20E8F9CBFE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0" creationId="{51E2B8CC-9074-F47F-B459-4B21A94D59AA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1" creationId="{87CB2445-B8A4-68B0-99E7-9E0D1AB117CE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2" creationId="{89083069-E84D-D004-4D25-6C5D48A8E3FB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3" creationId="{3C55CE85-0767-93A5-7E4F-DC75C9302924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4" creationId="{465C7A06-2813-D06B-84D7-8477FF1C8340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5" creationId="{57E96376-FFA4-A470-8FAA-289310A5B33E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6" creationId="{00FE39AA-5D6F-AA7E-68EE-9A02DB428D5F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7" creationId="{44F76C02-1A9A-2433-9D49-AA2B34E3C95A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8" creationId="{39DBD71A-F998-3D04-EA60-06290CD84B90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29" creationId="{AC99A148-B1BC-2981-4BCE-860DDE581F0F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30" creationId="{F41807DF-7DD6-2B41-F3E2-25F493AC41DE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31" creationId="{D9F4D9CC-253A-13BD-591A-A43C6F3045BF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32" creationId="{9A26B3F8-AA60-9D47-39CE-23360E30B4FB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33" creationId="{9780EF03-C8EA-50BD-7DAE-D520B8B706F0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34" creationId="{75D2A8FD-CDDF-72AD-579E-40A4F46CFA2F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35" creationId="{D9E53EBD-C4B9-0C58-783A-BFF1618FBE93}"/>
          </ac:inkMkLst>
        </pc:inkChg>
        <pc:inkChg chg="add del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36" creationId="{F95382D9-7D21-A1AD-F389-855092EA8FF9}"/>
          </ac:inkMkLst>
        </pc:inkChg>
        <pc:inkChg chg="add reco">
          <ac:chgData name="桄玮 张" userId="17d3a1adcc927ed6" providerId="LiveId" clId="{D59ADC6B-E147-9247-BBE3-9AACF5E072E4}" dt="2023-11-27T12:40:18.665" v="2836"/>
          <ac:inkMkLst>
            <pc:docMk/>
            <pc:sldMk cId="3998970282" sldId="269"/>
            <ac:inkMk id="37" creationId="{90E15946-F426-0DFD-9FD7-7D096671D4AB}"/>
          </ac:inkMkLst>
        </pc:inkChg>
        <pc:inkChg chg="add del">
          <ac:chgData name="桄玮 张" userId="17d3a1adcc927ed6" providerId="LiveId" clId="{D59ADC6B-E147-9247-BBE3-9AACF5E072E4}" dt="2023-11-27T12:40:25.048" v="2845"/>
          <ac:inkMkLst>
            <pc:docMk/>
            <pc:sldMk cId="3998970282" sldId="269"/>
            <ac:inkMk id="38" creationId="{30837DE6-F8B0-6D92-2F63-71BDE5CC27D3}"/>
          </ac:inkMkLst>
        </pc:inkChg>
        <pc:inkChg chg="add del">
          <ac:chgData name="桄玮 张" userId="17d3a1adcc927ed6" providerId="LiveId" clId="{D59ADC6B-E147-9247-BBE3-9AACF5E072E4}" dt="2023-11-27T12:40:25.048" v="2845"/>
          <ac:inkMkLst>
            <pc:docMk/>
            <pc:sldMk cId="3998970282" sldId="269"/>
            <ac:inkMk id="39" creationId="{A9859F73-0F79-D30E-2851-259422F7C3E6}"/>
          </ac:inkMkLst>
        </pc:inkChg>
        <pc:inkChg chg="add del">
          <ac:chgData name="桄玮 张" userId="17d3a1adcc927ed6" providerId="LiveId" clId="{D59ADC6B-E147-9247-BBE3-9AACF5E072E4}" dt="2023-11-27T12:40:25.048" v="2845"/>
          <ac:inkMkLst>
            <pc:docMk/>
            <pc:sldMk cId="3998970282" sldId="269"/>
            <ac:inkMk id="40" creationId="{8599550F-3DDF-C7A4-1C12-9DCF4C518EE2}"/>
          </ac:inkMkLst>
        </pc:inkChg>
        <pc:inkChg chg="add del">
          <ac:chgData name="桄玮 张" userId="17d3a1adcc927ed6" providerId="LiveId" clId="{D59ADC6B-E147-9247-BBE3-9AACF5E072E4}" dt="2023-11-27T12:40:25.048" v="2845"/>
          <ac:inkMkLst>
            <pc:docMk/>
            <pc:sldMk cId="3998970282" sldId="269"/>
            <ac:inkMk id="41" creationId="{7F3D7F2B-3E1F-6700-1756-D3130CF35975}"/>
          </ac:inkMkLst>
        </pc:inkChg>
        <pc:inkChg chg="add del">
          <ac:chgData name="桄玮 张" userId="17d3a1adcc927ed6" providerId="LiveId" clId="{D59ADC6B-E147-9247-BBE3-9AACF5E072E4}" dt="2023-11-27T12:40:25.048" v="2845"/>
          <ac:inkMkLst>
            <pc:docMk/>
            <pc:sldMk cId="3998970282" sldId="269"/>
            <ac:inkMk id="42" creationId="{C061DAF3-7DE6-5E52-36CC-70C5A993D551}"/>
          </ac:inkMkLst>
        </pc:inkChg>
        <pc:inkChg chg="add del">
          <ac:chgData name="桄玮 张" userId="17d3a1adcc927ed6" providerId="LiveId" clId="{D59ADC6B-E147-9247-BBE3-9AACF5E072E4}" dt="2023-11-27T12:40:25.048" v="2845"/>
          <ac:inkMkLst>
            <pc:docMk/>
            <pc:sldMk cId="3998970282" sldId="269"/>
            <ac:inkMk id="43" creationId="{62E2BF97-BBF7-BC77-AB12-B45F25B28479}"/>
          </ac:inkMkLst>
        </pc:inkChg>
        <pc:inkChg chg="add del">
          <ac:chgData name="桄玮 张" userId="17d3a1adcc927ed6" providerId="LiveId" clId="{D59ADC6B-E147-9247-BBE3-9AACF5E072E4}" dt="2023-11-27T12:40:25.048" v="2845"/>
          <ac:inkMkLst>
            <pc:docMk/>
            <pc:sldMk cId="3998970282" sldId="269"/>
            <ac:inkMk id="44" creationId="{B3C17C41-96B0-9DB8-EDF6-12C1F9231126}"/>
          </ac:inkMkLst>
        </pc:inkChg>
        <pc:inkChg chg="add del">
          <ac:chgData name="桄玮 张" userId="17d3a1adcc927ed6" providerId="LiveId" clId="{D59ADC6B-E147-9247-BBE3-9AACF5E072E4}" dt="2023-11-27T12:40:25.048" v="2845"/>
          <ac:inkMkLst>
            <pc:docMk/>
            <pc:sldMk cId="3998970282" sldId="269"/>
            <ac:inkMk id="45" creationId="{183732C6-5547-2E77-CFEB-D4A9D08D61F4}"/>
          </ac:inkMkLst>
        </pc:inkChg>
        <pc:inkChg chg="add mod reco modStrokes">
          <ac:chgData name="桄玮 张" userId="17d3a1adcc927ed6" providerId="LiveId" clId="{D59ADC6B-E147-9247-BBE3-9AACF5E072E4}" dt="2023-11-28T06:09:53.873" v="3469"/>
          <ac:inkMkLst>
            <pc:docMk/>
            <pc:sldMk cId="3998970282" sldId="269"/>
            <ac:inkMk id="46" creationId="{D7F9B09F-4E0C-3BA7-60FF-C1B53350A531}"/>
          </ac:inkMkLst>
        </pc:inkChg>
        <pc:inkChg chg="add del">
          <ac:chgData name="桄玮 张" userId="17d3a1adcc927ed6" providerId="LiveId" clId="{D59ADC6B-E147-9247-BBE3-9AACF5E072E4}" dt="2023-11-27T12:40:29.275" v="2848"/>
          <ac:inkMkLst>
            <pc:docMk/>
            <pc:sldMk cId="3998970282" sldId="269"/>
            <ac:inkMk id="47" creationId="{23452339-8372-E549-27A9-5291DF36BFDD}"/>
          </ac:inkMkLst>
        </pc:inkChg>
        <pc:inkChg chg="add del">
          <ac:chgData name="桄玮 张" userId="17d3a1adcc927ed6" providerId="LiveId" clId="{D59ADC6B-E147-9247-BBE3-9AACF5E072E4}" dt="2023-11-27T12:40:29.275" v="2848"/>
          <ac:inkMkLst>
            <pc:docMk/>
            <pc:sldMk cId="3998970282" sldId="269"/>
            <ac:inkMk id="48" creationId="{6BC0FCDB-6476-2C56-8BD4-19E31D938EC3}"/>
          </ac:inkMkLst>
        </pc:inkChg>
        <pc:inkChg chg="add reco">
          <ac:chgData name="桄玮 张" userId="17d3a1adcc927ed6" providerId="LiveId" clId="{D59ADC6B-E147-9247-BBE3-9AACF5E072E4}" dt="2023-11-27T12:40:29.275" v="2848"/>
          <ac:inkMkLst>
            <pc:docMk/>
            <pc:sldMk cId="3998970282" sldId="269"/>
            <ac:inkMk id="49" creationId="{4537E973-8285-22B9-9D04-EB72FEA03E26}"/>
          </ac:inkMkLst>
        </pc:inkChg>
        <pc:inkChg chg="add del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0" creationId="{CD3B83F5-4CE1-A657-6E60-78D2E40F0BC3}"/>
          </ac:inkMkLst>
        </pc:inkChg>
        <pc:inkChg chg="add del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1" creationId="{86BB6EE0-9959-7E8C-9E74-0608B46E8FB9}"/>
          </ac:inkMkLst>
        </pc:inkChg>
        <pc:inkChg chg="add del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2" creationId="{14538B72-4AFD-6B92-502B-0871432928BB}"/>
          </ac:inkMkLst>
        </pc:inkChg>
        <pc:inkChg chg="add del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3" creationId="{377F074C-A833-D284-0542-DF6FF2B76A24}"/>
          </ac:inkMkLst>
        </pc:inkChg>
        <pc:inkChg chg="add del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4" creationId="{59DB6F72-4087-6E5F-D29D-63A5D29A9C27}"/>
          </ac:inkMkLst>
        </pc:inkChg>
        <pc:inkChg chg="add del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5" creationId="{E827A665-EE29-9F80-8A1E-A601C6FE37C2}"/>
          </ac:inkMkLst>
        </pc:inkChg>
        <pc:inkChg chg="add del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6" creationId="{BC980CB0-2D55-F2DF-4390-F763502FE5FB}"/>
          </ac:inkMkLst>
        </pc:inkChg>
        <pc:inkChg chg="add del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7" creationId="{5695FE81-6B54-5B1F-C786-DB6010972D87}"/>
          </ac:inkMkLst>
        </pc:inkChg>
        <pc:inkChg chg="add del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8" creationId="{7D44489B-BC6B-3E64-394F-7AF443B95ABD}"/>
          </ac:inkMkLst>
        </pc:inkChg>
        <pc:inkChg chg="add reco">
          <ac:chgData name="桄玮 张" userId="17d3a1adcc927ed6" providerId="LiveId" clId="{D59ADC6B-E147-9247-BBE3-9AACF5E072E4}" dt="2023-11-27T12:40:33.793" v="2858"/>
          <ac:inkMkLst>
            <pc:docMk/>
            <pc:sldMk cId="3998970282" sldId="269"/>
            <ac:inkMk id="59" creationId="{99F26901-2D4A-FEDD-0840-BB89DB2A9016}"/>
          </ac:inkMkLst>
        </pc:inkChg>
        <pc:inkChg chg="add">
          <ac:chgData name="桄玮 张" userId="17d3a1adcc927ed6" providerId="LiveId" clId="{D59ADC6B-E147-9247-BBE3-9AACF5E072E4}" dt="2023-11-27T12:43:12.171" v="2859"/>
          <ac:inkMkLst>
            <pc:docMk/>
            <pc:sldMk cId="3998970282" sldId="269"/>
            <ac:inkMk id="60" creationId="{E9616CB5-E3F1-8B62-BA3A-680DAD53E5E8}"/>
          </ac:inkMkLst>
        </pc:inkChg>
        <pc:inkChg chg="add">
          <ac:chgData name="桄玮 张" userId="17d3a1adcc927ed6" providerId="LiveId" clId="{D59ADC6B-E147-9247-BBE3-9AACF5E072E4}" dt="2023-11-27T12:43:12.534" v="2860"/>
          <ac:inkMkLst>
            <pc:docMk/>
            <pc:sldMk cId="3998970282" sldId="269"/>
            <ac:inkMk id="61" creationId="{F94838A0-E772-87BA-8434-572EA1BC9E6B}"/>
          </ac:inkMkLst>
        </pc:inkChg>
        <pc:inkChg chg="add">
          <ac:chgData name="桄玮 张" userId="17d3a1adcc927ed6" providerId="LiveId" clId="{D59ADC6B-E147-9247-BBE3-9AACF5E072E4}" dt="2023-11-27T12:43:12.748" v="2861"/>
          <ac:inkMkLst>
            <pc:docMk/>
            <pc:sldMk cId="3998970282" sldId="269"/>
            <ac:inkMk id="62" creationId="{14684C90-9EEE-1AA1-8494-C2EBB3B5FDCF}"/>
          </ac:inkMkLst>
        </pc:inkChg>
        <pc:inkChg chg="add">
          <ac:chgData name="桄玮 张" userId="17d3a1adcc927ed6" providerId="LiveId" clId="{D59ADC6B-E147-9247-BBE3-9AACF5E072E4}" dt="2023-11-27T12:43:13.875" v="2862"/>
          <ac:inkMkLst>
            <pc:docMk/>
            <pc:sldMk cId="3998970282" sldId="269"/>
            <ac:inkMk id="63" creationId="{95A2D798-CD82-B21E-40A9-0CA605DC9F11}"/>
          </ac:inkMkLst>
        </pc:inkChg>
        <pc:inkChg chg="add">
          <ac:chgData name="桄玮 张" userId="17d3a1adcc927ed6" providerId="LiveId" clId="{D59ADC6B-E147-9247-BBE3-9AACF5E072E4}" dt="2023-11-27T12:43:14.107" v="2863"/>
          <ac:inkMkLst>
            <pc:docMk/>
            <pc:sldMk cId="3998970282" sldId="269"/>
            <ac:inkMk id="64" creationId="{46118C34-CFEC-B065-22FD-16422BCB8F67}"/>
          </ac:inkMkLst>
        </pc:inkChg>
        <pc:inkChg chg="add">
          <ac:chgData name="桄玮 张" userId="17d3a1adcc927ed6" providerId="LiveId" clId="{D59ADC6B-E147-9247-BBE3-9AACF5E072E4}" dt="2023-11-27T12:43:14.366" v="2864"/>
          <ac:inkMkLst>
            <pc:docMk/>
            <pc:sldMk cId="3998970282" sldId="269"/>
            <ac:inkMk id="65" creationId="{EF48C275-95B9-0C52-DD07-F904111AC8DC}"/>
          </ac:inkMkLst>
        </pc:inkChg>
        <pc:inkChg chg="add">
          <ac:chgData name="桄玮 张" userId="17d3a1adcc927ed6" providerId="LiveId" clId="{D59ADC6B-E147-9247-BBE3-9AACF5E072E4}" dt="2023-11-27T12:43:14.513" v="2865"/>
          <ac:inkMkLst>
            <pc:docMk/>
            <pc:sldMk cId="3998970282" sldId="269"/>
            <ac:inkMk id="66" creationId="{66DD451B-FFF9-E105-76D6-F2C83E3FF0B0}"/>
          </ac:inkMkLst>
        </pc:inkChg>
        <pc:inkChg chg="add del">
          <ac:chgData name="桄玮 张" userId="17d3a1adcc927ed6" providerId="LiveId" clId="{D59ADC6B-E147-9247-BBE3-9AACF5E072E4}" dt="2023-11-28T06:09:53.321" v="3468"/>
          <ac:inkMkLst>
            <pc:docMk/>
            <pc:sldMk cId="3998970282" sldId="269"/>
            <ac:inkMk id="67" creationId="{E4DA4C47-25F1-68DB-ED64-B36525CC0069}"/>
          </ac:inkMkLst>
        </pc:inkChg>
        <pc:inkChg chg="add del">
          <ac:chgData name="桄玮 张" userId="17d3a1adcc927ed6" providerId="LiveId" clId="{D59ADC6B-E147-9247-BBE3-9AACF5E072E4}" dt="2023-11-28T06:09:53.320" v="3467"/>
          <ac:inkMkLst>
            <pc:docMk/>
            <pc:sldMk cId="3998970282" sldId="269"/>
            <ac:inkMk id="68" creationId="{3D1ABA32-1283-9D48-E05B-B63502B41C2F}"/>
          </ac:inkMkLst>
        </pc:inkChg>
        <pc:inkChg chg="add del">
          <ac:chgData name="桄玮 张" userId="17d3a1adcc927ed6" providerId="LiveId" clId="{D59ADC6B-E147-9247-BBE3-9AACF5E072E4}" dt="2023-11-28T06:09:53.319" v="3466"/>
          <ac:inkMkLst>
            <pc:docMk/>
            <pc:sldMk cId="3998970282" sldId="269"/>
            <ac:inkMk id="69" creationId="{F9E68A26-88A6-5223-9BA4-DE3A24006DCB}"/>
          </ac:inkMkLst>
        </pc:inkChg>
        <pc:inkChg chg="add">
          <ac:chgData name="桄玮 张" userId="17d3a1adcc927ed6" providerId="LiveId" clId="{D59ADC6B-E147-9247-BBE3-9AACF5E072E4}" dt="2023-11-27T12:43:15.497" v="2869"/>
          <ac:inkMkLst>
            <pc:docMk/>
            <pc:sldMk cId="3998970282" sldId="269"/>
            <ac:inkMk id="70" creationId="{E0DF7D5F-34C5-9D9B-F965-45F15DAE8D57}"/>
          </ac:inkMkLst>
        </pc:inkChg>
        <pc:inkChg chg="add">
          <ac:chgData name="桄玮 张" userId="17d3a1adcc927ed6" providerId="LiveId" clId="{D59ADC6B-E147-9247-BBE3-9AACF5E072E4}" dt="2023-11-27T12:43:15.629" v="2870"/>
          <ac:inkMkLst>
            <pc:docMk/>
            <pc:sldMk cId="3998970282" sldId="269"/>
            <ac:inkMk id="71" creationId="{1D7DB28E-3D5E-F2D5-1A9F-2FA53181EDF2}"/>
          </ac:inkMkLst>
        </pc:inkChg>
        <pc:inkChg chg="add">
          <ac:chgData name="桄玮 张" userId="17d3a1adcc927ed6" providerId="LiveId" clId="{D59ADC6B-E147-9247-BBE3-9AACF5E072E4}" dt="2023-11-27T12:43:16.278" v="2871"/>
          <ac:inkMkLst>
            <pc:docMk/>
            <pc:sldMk cId="3998970282" sldId="269"/>
            <ac:inkMk id="72" creationId="{3DFB1A7C-7B86-44AB-1A9D-3E56483BA527}"/>
          </ac:inkMkLst>
        </pc:inkChg>
        <pc:inkChg chg="add">
          <ac:chgData name="桄玮 张" userId="17d3a1adcc927ed6" providerId="LiveId" clId="{D59ADC6B-E147-9247-BBE3-9AACF5E072E4}" dt="2023-11-27T12:43:16.470" v="2872"/>
          <ac:inkMkLst>
            <pc:docMk/>
            <pc:sldMk cId="3998970282" sldId="269"/>
            <ac:inkMk id="73" creationId="{FE8A3EBE-9D08-66A9-6253-FAB8B09F6E7E}"/>
          </ac:inkMkLst>
        </pc:inkChg>
        <pc:inkChg chg="add">
          <ac:chgData name="桄玮 张" userId="17d3a1adcc927ed6" providerId="LiveId" clId="{D59ADC6B-E147-9247-BBE3-9AACF5E072E4}" dt="2023-11-27T12:43:16.706" v="2873"/>
          <ac:inkMkLst>
            <pc:docMk/>
            <pc:sldMk cId="3998970282" sldId="269"/>
            <ac:inkMk id="74" creationId="{EF7D3C01-2769-4631-EFE3-1BFE078836F8}"/>
          </ac:inkMkLst>
        </pc:inkChg>
        <pc:inkChg chg="add">
          <ac:chgData name="桄玮 张" userId="17d3a1adcc927ed6" providerId="LiveId" clId="{D59ADC6B-E147-9247-BBE3-9AACF5E072E4}" dt="2023-11-27T12:43:16.938" v="2874"/>
          <ac:inkMkLst>
            <pc:docMk/>
            <pc:sldMk cId="3998970282" sldId="269"/>
            <ac:inkMk id="75" creationId="{BCDA631F-FFAD-686F-7F27-72FCA2E504F4}"/>
          </ac:inkMkLst>
        </pc:inkChg>
        <pc:inkChg chg="add">
          <ac:chgData name="桄玮 张" userId="17d3a1adcc927ed6" providerId="LiveId" clId="{D59ADC6B-E147-9247-BBE3-9AACF5E072E4}" dt="2023-11-27T12:43:17.374" v="2875"/>
          <ac:inkMkLst>
            <pc:docMk/>
            <pc:sldMk cId="3998970282" sldId="269"/>
            <ac:inkMk id="76" creationId="{D6B025E1-5C52-9B78-433B-78003E8AF475}"/>
          </ac:inkMkLst>
        </pc:inkChg>
        <pc:inkChg chg="add">
          <ac:chgData name="桄玮 张" userId="17d3a1adcc927ed6" providerId="LiveId" clId="{D59ADC6B-E147-9247-BBE3-9AACF5E072E4}" dt="2023-11-27T12:43:17.786" v="2876"/>
          <ac:inkMkLst>
            <pc:docMk/>
            <pc:sldMk cId="3998970282" sldId="269"/>
            <ac:inkMk id="77" creationId="{43B46FDE-5F34-EF61-2AFC-E488D0D0627D}"/>
          </ac:inkMkLst>
        </pc:inkChg>
        <pc:inkChg chg="add">
          <ac:chgData name="桄玮 张" userId="17d3a1adcc927ed6" providerId="LiveId" clId="{D59ADC6B-E147-9247-BBE3-9AACF5E072E4}" dt="2023-11-27T12:43:17.936" v="2877"/>
          <ac:inkMkLst>
            <pc:docMk/>
            <pc:sldMk cId="3998970282" sldId="269"/>
            <ac:inkMk id="78" creationId="{E3A0E16A-97DF-AFA9-70E2-DCB975B67B7E}"/>
          </ac:inkMkLst>
        </pc:inkChg>
        <pc:inkChg chg="add">
          <ac:chgData name="桄玮 张" userId="17d3a1adcc927ed6" providerId="LiveId" clId="{D59ADC6B-E147-9247-BBE3-9AACF5E072E4}" dt="2023-11-27T12:43:18.096" v="2878"/>
          <ac:inkMkLst>
            <pc:docMk/>
            <pc:sldMk cId="3998970282" sldId="269"/>
            <ac:inkMk id="79" creationId="{9654BE4A-A749-D06F-DF7D-B9CE0E7CC649}"/>
          </ac:inkMkLst>
        </pc:inkChg>
        <pc:inkChg chg="add">
          <ac:chgData name="桄玮 张" userId="17d3a1adcc927ed6" providerId="LiveId" clId="{D59ADC6B-E147-9247-BBE3-9AACF5E072E4}" dt="2023-11-27T12:43:18.643" v="2879"/>
          <ac:inkMkLst>
            <pc:docMk/>
            <pc:sldMk cId="3998970282" sldId="269"/>
            <ac:inkMk id="80" creationId="{4613E943-0042-B977-4202-562458750EC6}"/>
          </ac:inkMkLst>
        </pc:inkChg>
        <pc:inkChg chg="add">
          <ac:chgData name="桄玮 张" userId="17d3a1adcc927ed6" providerId="LiveId" clId="{D59ADC6B-E147-9247-BBE3-9AACF5E072E4}" dt="2023-11-27T12:43:18.869" v="2880"/>
          <ac:inkMkLst>
            <pc:docMk/>
            <pc:sldMk cId="3998970282" sldId="269"/>
            <ac:inkMk id="81" creationId="{6C7D51C5-5C82-2E0C-8006-37CB9BF63B4C}"/>
          </ac:inkMkLst>
        </pc:inkChg>
        <pc:inkChg chg="add">
          <ac:chgData name="桄玮 张" userId="17d3a1adcc927ed6" providerId="LiveId" clId="{D59ADC6B-E147-9247-BBE3-9AACF5E072E4}" dt="2023-11-27T12:43:19.088" v="2881"/>
          <ac:inkMkLst>
            <pc:docMk/>
            <pc:sldMk cId="3998970282" sldId="269"/>
            <ac:inkMk id="82" creationId="{D947EC25-2229-FFAF-189D-FD4F5B7BC605}"/>
          </ac:inkMkLst>
        </pc:inkChg>
        <pc:inkChg chg="add">
          <ac:chgData name="桄玮 张" userId="17d3a1adcc927ed6" providerId="LiveId" clId="{D59ADC6B-E147-9247-BBE3-9AACF5E072E4}" dt="2023-11-27T12:43:19.424" v="2882"/>
          <ac:inkMkLst>
            <pc:docMk/>
            <pc:sldMk cId="3998970282" sldId="269"/>
            <ac:inkMk id="83" creationId="{3B81FAC0-E122-31C8-F616-750757413ACF}"/>
          </ac:inkMkLst>
        </pc:inkChg>
        <pc:inkChg chg="add">
          <ac:chgData name="桄玮 张" userId="17d3a1adcc927ed6" providerId="LiveId" clId="{D59ADC6B-E147-9247-BBE3-9AACF5E072E4}" dt="2023-11-27T12:43:19.748" v="2883"/>
          <ac:inkMkLst>
            <pc:docMk/>
            <pc:sldMk cId="3998970282" sldId="269"/>
            <ac:inkMk id="84" creationId="{E8795894-DEEB-3ED6-B488-FC1161D84257}"/>
          </ac:inkMkLst>
        </pc:inkChg>
        <pc:inkChg chg="add">
          <ac:chgData name="桄玮 张" userId="17d3a1adcc927ed6" providerId="LiveId" clId="{D59ADC6B-E147-9247-BBE3-9AACF5E072E4}" dt="2023-11-27T12:43:19.982" v="2884"/>
          <ac:inkMkLst>
            <pc:docMk/>
            <pc:sldMk cId="3998970282" sldId="269"/>
            <ac:inkMk id="85" creationId="{8B65169F-0EC7-AB0E-5593-9DD4417DA4BD}"/>
          </ac:inkMkLst>
        </pc:inkChg>
        <pc:inkChg chg="add">
          <ac:chgData name="桄玮 张" userId="17d3a1adcc927ed6" providerId="LiveId" clId="{D59ADC6B-E147-9247-BBE3-9AACF5E072E4}" dt="2023-11-27T12:43:20.322" v="2885"/>
          <ac:inkMkLst>
            <pc:docMk/>
            <pc:sldMk cId="3998970282" sldId="269"/>
            <ac:inkMk id="86" creationId="{30431964-45A8-C182-6FE0-B0B62F0CABA1}"/>
          </ac:inkMkLst>
        </pc:inkChg>
        <pc:inkChg chg="add">
          <ac:chgData name="桄玮 张" userId="17d3a1adcc927ed6" providerId="LiveId" clId="{D59ADC6B-E147-9247-BBE3-9AACF5E072E4}" dt="2023-11-27T12:43:20.857" v="2886"/>
          <ac:inkMkLst>
            <pc:docMk/>
            <pc:sldMk cId="3998970282" sldId="269"/>
            <ac:inkMk id="87" creationId="{5F31D1FB-4254-C6D0-0035-09D1B3F2F39A}"/>
          </ac:inkMkLst>
        </pc:inkChg>
        <pc:inkChg chg="add">
          <ac:chgData name="桄玮 张" userId="17d3a1adcc927ed6" providerId="LiveId" clId="{D59ADC6B-E147-9247-BBE3-9AACF5E072E4}" dt="2023-11-27T12:43:21.436" v="2887"/>
          <ac:inkMkLst>
            <pc:docMk/>
            <pc:sldMk cId="3998970282" sldId="269"/>
            <ac:inkMk id="88" creationId="{024404C9-661F-2FEA-2A1F-C804A2DA6288}"/>
          </ac:inkMkLst>
        </pc:inkChg>
        <pc:inkChg chg="add">
          <ac:chgData name="桄玮 张" userId="17d3a1adcc927ed6" providerId="LiveId" clId="{D59ADC6B-E147-9247-BBE3-9AACF5E072E4}" dt="2023-11-27T12:43:21.697" v="2888"/>
          <ac:inkMkLst>
            <pc:docMk/>
            <pc:sldMk cId="3998970282" sldId="269"/>
            <ac:inkMk id="89" creationId="{2BCE04D8-E5DC-E5B4-EEBF-E1E1F92924A6}"/>
          </ac:inkMkLst>
        </pc:inkChg>
        <pc:inkChg chg="add">
          <ac:chgData name="桄玮 张" userId="17d3a1adcc927ed6" providerId="LiveId" clId="{D59ADC6B-E147-9247-BBE3-9AACF5E072E4}" dt="2023-11-27T12:43:21.913" v="2889"/>
          <ac:inkMkLst>
            <pc:docMk/>
            <pc:sldMk cId="3998970282" sldId="269"/>
            <ac:inkMk id="90" creationId="{E0EBEEB5-9289-73C7-F0E8-9F97155FC813}"/>
          </ac:inkMkLst>
        </pc:inkChg>
        <pc:inkChg chg="add">
          <ac:chgData name="桄玮 张" userId="17d3a1adcc927ed6" providerId="LiveId" clId="{D59ADC6B-E147-9247-BBE3-9AACF5E072E4}" dt="2023-11-27T12:43:22.191" v="2890"/>
          <ac:inkMkLst>
            <pc:docMk/>
            <pc:sldMk cId="3998970282" sldId="269"/>
            <ac:inkMk id="91" creationId="{3248F9BE-54D5-C7E5-16DA-565AFAC0B54F}"/>
          </ac:inkMkLst>
        </pc:inkChg>
        <pc:inkChg chg="add">
          <ac:chgData name="桄玮 张" userId="17d3a1adcc927ed6" providerId="LiveId" clId="{D59ADC6B-E147-9247-BBE3-9AACF5E072E4}" dt="2023-11-27T12:43:22.785" v="2891"/>
          <ac:inkMkLst>
            <pc:docMk/>
            <pc:sldMk cId="3998970282" sldId="269"/>
            <ac:inkMk id="92" creationId="{6956B745-9066-B357-03EC-9AB6687FF8F4}"/>
          </ac:inkMkLst>
        </pc:inkChg>
        <pc:inkChg chg="add">
          <ac:chgData name="桄玮 张" userId="17d3a1adcc927ed6" providerId="LiveId" clId="{D59ADC6B-E147-9247-BBE3-9AACF5E072E4}" dt="2023-11-27T12:43:23.116" v="2892"/>
          <ac:inkMkLst>
            <pc:docMk/>
            <pc:sldMk cId="3998970282" sldId="269"/>
            <ac:inkMk id="93" creationId="{15C410B4-9035-BECB-2102-A7DE2BB813E4}"/>
          </ac:inkMkLst>
        </pc:inkChg>
        <pc:inkChg chg="add">
          <ac:chgData name="桄玮 张" userId="17d3a1adcc927ed6" providerId="LiveId" clId="{D59ADC6B-E147-9247-BBE3-9AACF5E072E4}" dt="2023-11-27T12:43:23.261" v="2893"/>
          <ac:inkMkLst>
            <pc:docMk/>
            <pc:sldMk cId="3998970282" sldId="269"/>
            <ac:inkMk id="94" creationId="{FFF74036-409A-FD72-E3BA-0066A517F2EE}"/>
          </ac:inkMkLst>
        </pc:inkChg>
        <pc:inkChg chg="add">
          <ac:chgData name="桄玮 张" userId="17d3a1adcc927ed6" providerId="LiveId" clId="{D59ADC6B-E147-9247-BBE3-9AACF5E072E4}" dt="2023-11-27T12:43:23.599" v="2894"/>
          <ac:inkMkLst>
            <pc:docMk/>
            <pc:sldMk cId="3998970282" sldId="269"/>
            <ac:inkMk id="95" creationId="{788E010D-F261-9452-1AEB-97B6BA4B5CA8}"/>
          </ac:inkMkLst>
        </pc:inkChg>
        <pc:inkChg chg="add">
          <ac:chgData name="桄玮 张" userId="17d3a1adcc927ed6" providerId="LiveId" clId="{D59ADC6B-E147-9247-BBE3-9AACF5E072E4}" dt="2023-11-27T12:43:24.136" v="2895"/>
          <ac:inkMkLst>
            <pc:docMk/>
            <pc:sldMk cId="3998970282" sldId="269"/>
            <ac:inkMk id="96" creationId="{40E1E8B7-99D7-95BE-8C6C-25C938DB3225}"/>
          </ac:inkMkLst>
        </pc:inkChg>
        <pc:inkChg chg="add">
          <ac:chgData name="桄玮 张" userId="17d3a1adcc927ed6" providerId="LiveId" clId="{D59ADC6B-E147-9247-BBE3-9AACF5E072E4}" dt="2023-11-27T12:43:24.261" v="2896"/>
          <ac:inkMkLst>
            <pc:docMk/>
            <pc:sldMk cId="3998970282" sldId="269"/>
            <ac:inkMk id="97" creationId="{DDF6E8E5-343A-102A-96EF-72E2990E3A4F}"/>
          </ac:inkMkLst>
        </pc:inkChg>
        <pc:inkChg chg="add">
          <ac:chgData name="桄玮 张" userId="17d3a1adcc927ed6" providerId="LiveId" clId="{D59ADC6B-E147-9247-BBE3-9AACF5E072E4}" dt="2023-11-27T12:43:25.052" v="2897"/>
          <ac:inkMkLst>
            <pc:docMk/>
            <pc:sldMk cId="3998970282" sldId="269"/>
            <ac:inkMk id="98" creationId="{D1A71459-0938-FC36-570F-BFF59D2C5FC3}"/>
          </ac:inkMkLst>
        </pc:inkChg>
      </pc:sldChg>
      <pc:sldChg chg="addSp delSp modSp">
        <pc:chgData name="桄玮 张" userId="17d3a1adcc927ed6" providerId="LiveId" clId="{D59ADC6B-E147-9247-BBE3-9AACF5E072E4}" dt="2023-11-27T08:55:03.014" v="625"/>
        <pc:sldMkLst>
          <pc:docMk/>
          <pc:sldMk cId="1271827806" sldId="270"/>
        </pc:sldMkLst>
        <pc:inkChg chg="add del">
          <ac:chgData name="桄玮 张" userId="17d3a1adcc927ed6" providerId="LiveId" clId="{D59ADC6B-E147-9247-BBE3-9AACF5E072E4}" dt="2023-11-27T08:51:37.047" v="382"/>
          <ac:inkMkLst>
            <pc:docMk/>
            <pc:sldMk cId="1271827806" sldId="270"/>
            <ac:inkMk id="4" creationId="{4DB48640-93CF-5F9F-E02A-C9C33390900F}"/>
          </ac:inkMkLst>
        </pc:inkChg>
        <pc:inkChg chg="add del">
          <ac:chgData name="桄玮 张" userId="17d3a1adcc927ed6" providerId="LiveId" clId="{D59ADC6B-E147-9247-BBE3-9AACF5E072E4}" dt="2023-11-27T08:51:37.047" v="382"/>
          <ac:inkMkLst>
            <pc:docMk/>
            <pc:sldMk cId="1271827806" sldId="270"/>
            <ac:inkMk id="6" creationId="{5AF0FA62-7D2F-B070-B224-AD78CC07B5E1}"/>
          </ac:inkMkLst>
        </pc:inkChg>
        <pc:inkChg chg="add del">
          <ac:chgData name="桄玮 张" userId="17d3a1adcc927ed6" providerId="LiveId" clId="{D59ADC6B-E147-9247-BBE3-9AACF5E072E4}" dt="2023-11-27T08:51:37.047" v="382"/>
          <ac:inkMkLst>
            <pc:docMk/>
            <pc:sldMk cId="1271827806" sldId="270"/>
            <ac:inkMk id="7" creationId="{6135E24F-6E5C-1D7D-AF1C-FFEF239C0820}"/>
          </ac:inkMkLst>
        </pc:inkChg>
        <pc:inkChg chg="add del">
          <ac:chgData name="桄玮 张" userId="17d3a1adcc927ed6" providerId="LiveId" clId="{D59ADC6B-E147-9247-BBE3-9AACF5E072E4}" dt="2023-11-27T08:51:37.047" v="382"/>
          <ac:inkMkLst>
            <pc:docMk/>
            <pc:sldMk cId="1271827806" sldId="270"/>
            <ac:inkMk id="8" creationId="{65FB8F04-28CF-3576-7C13-03A048CFF805}"/>
          </ac:inkMkLst>
        </pc:inkChg>
        <pc:inkChg chg="add del reco">
          <ac:chgData name="桄玮 张" userId="17d3a1adcc927ed6" providerId="LiveId" clId="{D59ADC6B-E147-9247-BBE3-9AACF5E072E4}" dt="2023-11-27T08:51:40.551" v="383"/>
          <ac:inkMkLst>
            <pc:docMk/>
            <pc:sldMk cId="1271827806" sldId="270"/>
            <ac:inkMk id="9" creationId="{4C6E6603-ACF2-6139-F378-855FFCC1DAF2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0" creationId="{9453953F-D8BD-82B0-18C2-EE4DA9C931A2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1" creationId="{4B5378F0-EAB2-437C-D627-5CF52C4D9FE0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2" creationId="{D7DB4244-94B3-2BD9-B666-2A3FEFAA202E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3" creationId="{0AEAC674-1FC4-629E-155B-35A870FD8B6F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4" creationId="{8EDE8E43-33F4-FF0B-D626-F2EDBC1AE450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5" creationId="{2C3B11BB-2C07-C8BC-9CE6-067ACBA36640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6" creationId="{529C8406-13C5-FCB6-A8F6-08C06CD6D003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7" creationId="{E64A4731-1493-3595-3933-FB5FA54805C2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8" creationId="{37D7D649-5908-4A05-CA39-AEC3FF914B8C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19" creationId="{5C4AB7FB-C358-792C-70C1-BB27003785D4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20" creationId="{4333D0C9-21C0-7906-DFBF-B0B9674297C2}"/>
          </ac:inkMkLst>
        </pc:inkChg>
        <pc:inkChg chg="add del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21" creationId="{3943A38C-D3EE-4A54-C79F-2D30AF19F08B}"/>
          </ac:inkMkLst>
        </pc:inkChg>
        <pc:inkChg chg="add reco">
          <ac:chgData name="桄玮 张" userId="17d3a1adcc927ed6" providerId="LiveId" clId="{D59ADC6B-E147-9247-BBE3-9AACF5E072E4}" dt="2023-11-27T08:51:45.693" v="396"/>
          <ac:inkMkLst>
            <pc:docMk/>
            <pc:sldMk cId="1271827806" sldId="270"/>
            <ac:inkMk id="22" creationId="{E5C4DFE7-20D7-8ED1-8CAF-4CDAE70BB265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23" creationId="{DA92B1E0-FCAF-6682-B264-BB7B923CD6E6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24" creationId="{CF80BC2D-2488-ECAF-519E-644CDEC6A5C9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25" creationId="{6DD39283-3895-1CB7-E2ED-9F927AA18561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26" creationId="{79ED49BE-514E-776E-0C65-B68A145560B2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27" creationId="{52147D2B-7114-8E51-3E1D-0BD0A1989F84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28" creationId="{56F6BCFE-A8FA-086D-E61F-939C3F2DAC16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29" creationId="{51FC3186-5204-6996-71FB-BADE6860BDDE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30" creationId="{3FE67061-F12F-62DE-8BFA-93115F7ADC13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31" creationId="{CB67EC2A-8C17-EB9E-7ADE-E8EF5FD0F843}"/>
          </ac:inkMkLst>
        </pc:inkChg>
        <pc:inkChg chg="add del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32" creationId="{05196D55-8970-D426-DF9B-628295250A51}"/>
          </ac:inkMkLst>
        </pc:inkChg>
        <pc:inkChg chg="add">
          <ac:chgData name="桄玮 张" userId="17d3a1adcc927ed6" providerId="LiveId" clId="{D59ADC6B-E147-9247-BBE3-9AACF5E072E4}" dt="2023-11-27T08:51:48.947" v="407"/>
          <ac:inkMkLst>
            <pc:docMk/>
            <pc:sldMk cId="1271827806" sldId="270"/>
            <ac:inkMk id="33" creationId="{4A737CE1-AE9D-E958-F3EC-5277845F4747}"/>
          </ac:inkMkLst>
        </pc:inkChg>
        <pc:inkChg chg="add reco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34" creationId="{04F98040-DA33-8C9C-CEE1-EB2B68533AD0}"/>
          </ac:inkMkLst>
        </pc:inkChg>
        <pc:inkChg chg="add reco">
          <ac:chgData name="桄玮 张" userId="17d3a1adcc927ed6" providerId="LiveId" clId="{D59ADC6B-E147-9247-BBE3-9AACF5E072E4}" dt="2023-11-27T08:51:49.503" v="408"/>
          <ac:inkMkLst>
            <pc:docMk/>
            <pc:sldMk cId="1271827806" sldId="270"/>
            <ac:inkMk id="35" creationId="{BDAD65A8-C9CB-8349-C9AE-EA11ADED0991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36" creationId="{274D7C4B-5671-7935-8401-FD7B8012D9BE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37" creationId="{CA66DB66-553C-2A9E-8FA2-63FDCBB26044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38" creationId="{A4E36179-AD4F-00F2-8FC9-B793A51533D5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39" creationId="{333E2E1F-3822-2EC4-532F-4B134B1E4EAC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0" creationId="{B082365C-812D-9DA2-EFAF-76B1C8E802DB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1" creationId="{EC683736-9D13-CEF5-EA4C-B3E5AB741818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2" creationId="{75E9CE0A-B26B-6152-E183-83F1845BD61C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3" creationId="{F30B4183-7DC9-6FC2-35F5-AB40A6C95F6D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4" creationId="{6281CF68-C3C0-35A7-1A9E-5833E27B900A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5" creationId="{F9423F8C-448B-F899-C16C-7D9F8D45F94A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6" creationId="{8E46CC74-79CF-33BC-45C2-0B3418857DF4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7" creationId="{334A4030-0BB7-AE6D-1093-71668079D9C6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8" creationId="{BDB0912D-281B-23D1-1179-FD8E80C2199F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49" creationId="{C39F1C8C-D674-21EB-5CAC-868347994562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50" creationId="{5FB3061B-9DE5-397C-D7DD-3708437DB6C1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51" creationId="{A50AAD40-2B60-0CDE-2D58-C74DD801FE52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52" creationId="{F62FF184-D206-13D7-8775-119F058AB78A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53" creationId="{9FE47AC1-DB38-F2E0-80C0-0D31646EB524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54" creationId="{45EFD2BF-DEFB-2F7E-0F37-785FB243A43E}"/>
          </ac:inkMkLst>
        </pc:inkChg>
        <pc:inkChg chg="add del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55" creationId="{AE7F1E63-ABBF-AC94-0B66-C4C81AD7076A}"/>
          </ac:inkMkLst>
        </pc:inkChg>
        <pc:inkChg chg="add">
          <ac:chgData name="桄玮 张" userId="17d3a1adcc927ed6" providerId="LiveId" clId="{D59ADC6B-E147-9247-BBE3-9AACF5E072E4}" dt="2023-11-27T08:51:56.616" v="429"/>
          <ac:inkMkLst>
            <pc:docMk/>
            <pc:sldMk cId="1271827806" sldId="270"/>
            <ac:inkMk id="56" creationId="{0AAC29FC-D4F9-58B0-8774-E38AC6D8F114}"/>
          </ac:inkMkLst>
        </pc:inkChg>
        <pc:inkChg chg="add reco">
          <ac:chgData name="桄玮 张" userId="17d3a1adcc927ed6" providerId="LiveId" clId="{D59ADC6B-E147-9247-BBE3-9AACF5E072E4}" dt="2023-11-27T08:51:57.527" v="430"/>
          <ac:inkMkLst>
            <pc:docMk/>
            <pc:sldMk cId="1271827806" sldId="270"/>
            <ac:inkMk id="57" creationId="{5DBC7DE2-0A66-2514-F540-58CF9E1CAEC0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58" creationId="{75200718-45C9-828C-AA0A-2292E14A72DF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59" creationId="{23CFAF0A-D303-0643-23D8-6A98045BEF60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0" creationId="{7B4E7802-7710-14B1-BF49-A3AB722BA589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1" creationId="{762FCB61-2BD6-5569-A43B-F04420014FC4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2" creationId="{73A27F23-2395-E602-1C18-013059997F91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3" creationId="{D4FB00EB-B0CB-142C-3B1A-C459599A7A58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4" creationId="{8D65A076-5210-8C81-15C7-DD4D6CD6AC10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5" creationId="{041843F4-B7AF-67CE-3E61-A0DE51344ACD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6" creationId="{9C292E3D-EFEE-E56A-CBBF-E9DC7C683E23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7" creationId="{ED255823-5E46-3790-D6AA-D442B723C01A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8" creationId="{AC2577D8-4338-F1E4-6BCB-885D66AA34AB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69" creationId="{779CAB63-E21B-627A-B8B9-77B84AF6394D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0" creationId="{851B34C9-F0F6-AB07-DF4B-575379E15A2E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1" creationId="{6B94A791-3578-FDEC-1C96-A1AE526A29C2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2" creationId="{61B16C46-E206-968C-3555-6BDBF9A63134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3" creationId="{672CDEFB-AE5E-1AAF-F127-292B08670D06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4" creationId="{6D00951E-0E36-0C37-B32A-DF71D6492790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5" creationId="{AA43E2B6-FF33-998C-BBD1-127BA81BA070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6" creationId="{3D6DA775-4ADA-594D-0526-F79F49E87CD9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7" creationId="{FF8BE3C6-62C2-147B-11A2-0B8A8D765439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8" creationId="{49304CF6-BBC9-449B-9012-73870C541727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79" creationId="{3835DF8B-ED1F-D80B-9AB6-99E51F36CE5D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80" creationId="{8B62C5FB-6C0E-86BA-0247-E9EB502EF32F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81" creationId="{1E4BFF6E-9E0A-0B87-9A4B-37E455026AA7}"/>
          </ac:inkMkLst>
        </pc:inkChg>
        <pc:inkChg chg="add del">
          <ac:chgData name="桄玮 张" userId="17d3a1adcc927ed6" providerId="LiveId" clId="{D59ADC6B-E147-9247-BBE3-9AACF5E072E4}" dt="2023-11-27T08:52:13.030" v="456"/>
          <ac:inkMkLst>
            <pc:docMk/>
            <pc:sldMk cId="1271827806" sldId="270"/>
            <ac:inkMk id="82" creationId="{F92BA8E5-266E-770E-2D62-FA8A52AFE567}"/>
          </ac:inkMkLst>
        </pc:inkChg>
        <pc:inkChg chg="add mod reco modStrokes">
          <ac:chgData name="桄玮 张" userId="17d3a1adcc927ed6" providerId="LiveId" clId="{D59ADC6B-E147-9247-BBE3-9AACF5E072E4}" dt="2023-11-27T08:52:43.816" v="491"/>
          <ac:inkMkLst>
            <pc:docMk/>
            <pc:sldMk cId="1271827806" sldId="270"/>
            <ac:inkMk id="83" creationId="{FE9E60CF-73EA-0D10-9F2B-5AB6125D9841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84" creationId="{6B292E0F-0029-E3A7-3341-E389FE5B0F6E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85" creationId="{B003E47A-C825-0B4D-0A72-20F6EF857E73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86" creationId="{AF2A705F-688F-E666-5655-3715CDD83315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87" creationId="{70C4252B-ECC3-D9E6-5CA6-F85779F058E8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88" creationId="{0E15A003-83A6-716D-391D-47FFA6BD8881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89" creationId="{A0D7D830-8C24-FDCC-47BD-DE6711DB235A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0" creationId="{A19CC695-622F-612B-3695-DA5B992C39C9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1" creationId="{836F6AC4-FC94-3131-2365-1D4A357FE530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2" creationId="{656C6F5F-B2AA-554F-AA6B-34BBF4BC8D56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3" creationId="{7703AD18-982D-7740-7A45-9F2506B8E957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4" creationId="{C56B2B42-5E32-9CA3-37A8-C881FEB2D351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5" creationId="{B6E6294F-46C9-4B80-DAA9-2E752B31CC12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6" creationId="{C26F99BD-0757-A291-0F4F-50BC17B03436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7" creationId="{1005FDDC-456A-2C88-5793-269E4C204A67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8" creationId="{2C8A7E5F-4DCF-8A41-50AA-47E3614678C6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99" creationId="{06B4CB84-BC00-D781-BF07-34C307A4FEEA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0" creationId="{F589D801-BCEC-28D1-65A1-851E26D62BA8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1" creationId="{3CC559A5-F75E-3D79-B0AD-21370BFED776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2" creationId="{33143023-3E8A-A80B-42F3-3CAA50C5150F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3" creationId="{82616866-5BD0-43EC-4206-AB7CA46A2B16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4" creationId="{B4BADA71-8AE5-E686-4030-10C0871C3608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5" creationId="{8B036B4E-3BF6-9F43-59F5-FC936D14B554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6" creationId="{67016205-AF3B-3C11-D640-F07DC6D1F7B8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7" creationId="{8B920FC4-8ED4-1114-5985-27F0CC7F5BCF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8" creationId="{96125F90-C133-A877-2D95-2F98BFAA7A6C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09" creationId="{F00889A4-8868-476F-C6DF-5598B5A22A00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10" creationId="{EA1A6AC1-5DE9-CC3E-1F05-7224042ABB7F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11" creationId="{E7432CF9-0B45-7A4A-6D3A-22E2767D0249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12" creationId="{8891AC34-F971-A131-61D5-F7736E64EFC9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13" creationId="{6D9EEA3E-60CD-5110-1C00-D34C7CF890F9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14" creationId="{FD065C08-E6FF-A953-6CCF-4ABBB0967144}"/>
          </ac:inkMkLst>
        </pc:inkChg>
        <pc:inkChg chg="add del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15" creationId="{EB90B351-3784-CC60-B2AB-C6E52F515524}"/>
          </ac:inkMkLst>
        </pc:inkChg>
        <pc:inkChg chg="add reco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16" creationId="{67A7C146-9CE0-FE7C-E10E-628954806C00}"/>
          </ac:inkMkLst>
        </pc:inkChg>
        <pc:inkChg chg="add reco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17" creationId="{035DC5A1-659B-EC6E-BA54-8A7BC3E845F2}"/>
          </ac:inkMkLst>
        </pc:inkChg>
        <pc:inkChg chg="add reco">
          <ac:chgData name="桄玮 张" userId="17d3a1adcc927ed6" providerId="LiveId" clId="{D59ADC6B-E147-9247-BBE3-9AACF5E072E4}" dt="2023-11-27T08:52:39.504" v="489"/>
          <ac:inkMkLst>
            <pc:docMk/>
            <pc:sldMk cId="1271827806" sldId="270"/>
            <ac:inkMk id="118" creationId="{8BE29F65-22CC-F35D-6FC5-27B5141D143D}"/>
          </ac:inkMkLst>
        </pc:inkChg>
        <pc:inkChg chg="add">
          <ac:chgData name="桄玮 张" userId="17d3a1adcc927ed6" providerId="LiveId" clId="{D59ADC6B-E147-9247-BBE3-9AACF5E072E4}" dt="2023-11-27T08:52:41.312" v="490"/>
          <ac:inkMkLst>
            <pc:docMk/>
            <pc:sldMk cId="1271827806" sldId="270"/>
            <ac:inkMk id="119" creationId="{ACAA624A-A8A6-612B-21D4-9EC42A5B5896}"/>
          </ac:inkMkLst>
        </pc:inkChg>
        <pc:inkChg chg="add del">
          <ac:chgData name="桄玮 张" userId="17d3a1adcc927ed6" providerId="LiveId" clId="{D59ADC6B-E147-9247-BBE3-9AACF5E072E4}" dt="2023-11-27T08:52:47.495" v="496"/>
          <ac:inkMkLst>
            <pc:docMk/>
            <pc:sldMk cId="1271827806" sldId="270"/>
            <ac:inkMk id="120" creationId="{32F8FA90-864A-79B0-A714-B9522386FD7D}"/>
          </ac:inkMkLst>
        </pc:inkChg>
        <pc:inkChg chg="add del">
          <ac:chgData name="桄玮 张" userId="17d3a1adcc927ed6" providerId="LiveId" clId="{D59ADC6B-E147-9247-BBE3-9AACF5E072E4}" dt="2023-11-27T08:52:47.495" v="496"/>
          <ac:inkMkLst>
            <pc:docMk/>
            <pc:sldMk cId="1271827806" sldId="270"/>
            <ac:inkMk id="121" creationId="{DEBD7AF9-D9A7-3751-0CBB-648A609B221C}"/>
          </ac:inkMkLst>
        </pc:inkChg>
        <pc:inkChg chg="add del">
          <ac:chgData name="桄玮 张" userId="17d3a1adcc927ed6" providerId="LiveId" clId="{D59ADC6B-E147-9247-BBE3-9AACF5E072E4}" dt="2023-11-27T08:52:47.495" v="496"/>
          <ac:inkMkLst>
            <pc:docMk/>
            <pc:sldMk cId="1271827806" sldId="270"/>
            <ac:inkMk id="122" creationId="{F1D0E24C-F7C2-6D8E-363A-A4EEEE4101D5}"/>
          </ac:inkMkLst>
        </pc:inkChg>
        <pc:inkChg chg="add">
          <ac:chgData name="桄玮 张" userId="17d3a1adcc927ed6" providerId="LiveId" clId="{D59ADC6B-E147-9247-BBE3-9AACF5E072E4}" dt="2023-11-27T08:52:46.526" v="495"/>
          <ac:inkMkLst>
            <pc:docMk/>
            <pc:sldMk cId="1271827806" sldId="270"/>
            <ac:inkMk id="123" creationId="{C2C3E59F-727F-AA3F-BC25-8A38F6B1D08C}"/>
          </ac:inkMkLst>
        </pc:inkChg>
        <pc:inkChg chg="add reco">
          <ac:chgData name="桄玮 张" userId="17d3a1adcc927ed6" providerId="LiveId" clId="{D59ADC6B-E147-9247-BBE3-9AACF5E072E4}" dt="2023-11-27T08:52:47.495" v="496"/>
          <ac:inkMkLst>
            <pc:docMk/>
            <pc:sldMk cId="1271827806" sldId="270"/>
            <ac:inkMk id="124" creationId="{0016E2C0-A501-AB4B-01F7-886A1AA5CB88}"/>
          </ac:inkMkLst>
        </pc:inkChg>
        <pc:inkChg chg="add">
          <ac:chgData name="桄玮 张" userId="17d3a1adcc927ed6" providerId="LiveId" clId="{D59ADC6B-E147-9247-BBE3-9AACF5E072E4}" dt="2023-11-27T08:52:49.595" v="497"/>
          <ac:inkMkLst>
            <pc:docMk/>
            <pc:sldMk cId="1271827806" sldId="270"/>
            <ac:inkMk id="125" creationId="{9F75D230-F940-7A53-E866-8CB63695D906}"/>
          </ac:inkMkLst>
        </pc:inkChg>
        <pc:inkChg chg="add">
          <ac:chgData name="桄玮 张" userId="17d3a1adcc927ed6" providerId="LiveId" clId="{D59ADC6B-E147-9247-BBE3-9AACF5E072E4}" dt="2023-11-27T08:52:50.028" v="498"/>
          <ac:inkMkLst>
            <pc:docMk/>
            <pc:sldMk cId="1271827806" sldId="270"/>
            <ac:inkMk id="126" creationId="{1ADBB0F5-BC16-B05A-655E-5B2C70E441F8}"/>
          </ac:inkMkLst>
        </pc:inkChg>
        <pc:inkChg chg="add del">
          <ac:chgData name="桄玮 张" userId="17d3a1adcc927ed6" providerId="LiveId" clId="{D59ADC6B-E147-9247-BBE3-9AACF5E072E4}" dt="2023-11-27T08:53:00.241" v="506"/>
          <ac:inkMkLst>
            <pc:docMk/>
            <pc:sldMk cId="1271827806" sldId="270"/>
            <ac:inkMk id="127" creationId="{CACECAA9-E3CB-4B31-8BDB-7591E7F23A77}"/>
          </ac:inkMkLst>
        </pc:inkChg>
        <pc:inkChg chg="add del">
          <ac:chgData name="桄玮 张" userId="17d3a1adcc927ed6" providerId="LiveId" clId="{D59ADC6B-E147-9247-BBE3-9AACF5E072E4}" dt="2023-11-27T08:53:00.241" v="506"/>
          <ac:inkMkLst>
            <pc:docMk/>
            <pc:sldMk cId="1271827806" sldId="270"/>
            <ac:inkMk id="128" creationId="{8E82945B-A56A-EE43-E04B-F29F8AB09769}"/>
          </ac:inkMkLst>
        </pc:inkChg>
        <pc:inkChg chg="add del">
          <ac:chgData name="桄玮 张" userId="17d3a1adcc927ed6" providerId="LiveId" clId="{D59ADC6B-E147-9247-BBE3-9AACF5E072E4}" dt="2023-11-27T08:53:00.241" v="506"/>
          <ac:inkMkLst>
            <pc:docMk/>
            <pc:sldMk cId="1271827806" sldId="270"/>
            <ac:inkMk id="129" creationId="{A2ACDECF-ABF2-C065-FA2A-CF9F9BEB6DA8}"/>
          </ac:inkMkLst>
        </pc:inkChg>
        <pc:inkChg chg="add del">
          <ac:chgData name="桄玮 张" userId="17d3a1adcc927ed6" providerId="LiveId" clId="{D59ADC6B-E147-9247-BBE3-9AACF5E072E4}" dt="2023-11-27T08:53:00.241" v="506"/>
          <ac:inkMkLst>
            <pc:docMk/>
            <pc:sldMk cId="1271827806" sldId="270"/>
            <ac:inkMk id="130" creationId="{1C1794D5-9DA4-3F87-0A9B-755A98B6D475}"/>
          </ac:inkMkLst>
        </pc:inkChg>
        <pc:inkChg chg="add del">
          <ac:chgData name="桄玮 张" userId="17d3a1adcc927ed6" providerId="LiveId" clId="{D59ADC6B-E147-9247-BBE3-9AACF5E072E4}" dt="2023-11-27T08:53:00.241" v="506"/>
          <ac:inkMkLst>
            <pc:docMk/>
            <pc:sldMk cId="1271827806" sldId="270"/>
            <ac:inkMk id="131" creationId="{5AFE7BAB-FFFF-A625-DA9E-780A3AFDF219}"/>
          </ac:inkMkLst>
        </pc:inkChg>
        <pc:inkChg chg="add del">
          <ac:chgData name="桄玮 张" userId="17d3a1adcc927ed6" providerId="LiveId" clId="{D59ADC6B-E147-9247-BBE3-9AACF5E072E4}" dt="2023-11-27T08:53:00.241" v="506"/>
          <ac:inkMkLst>
            <pc:docMk/>
            <pc:sldMk cId="1271827806" sldId="270"/>
            <ac:inkMk id="132" creationId="{F05FC18D-2F34-43BC-2981-6AB3187AECA8}"/>
          </ac:inkMkLst>
        </pc:inkChg>
        <pc:inkChg chg="add del">
          <ac:chgData name="桄玮 张" userId="17d3a1adcc927ed6" providerId="LiveId" clId="{D59ADC6B-E147-9247-BBE3-9AACF5E072E4}" dt="2023-11-27T08:53:00.241" v="506"/>
          <ac:inkMkLst>
            <pc:docMk/>
            <pc:sldMk cId="1271827806" sldId="270"/>
            <ac:inkMk id="133" creationId="{1552B10A-0DDD-B712-C850-CD872F9DE048}"/>
          </ac:inkMkLst>
        </pc:inkChg>
        <pc:inkChg chg="add reco">
          <ac:chgData name="桄玮 张" userId="17d3a1adcc927ed6" providerId="LiveId" clId="{D59ADC6B-E147-9247-BBE3-9AACF5E072E4}" dt="2023-11-27T08:53:00.241" v="506"/>
          <ac:inkMkLst>
            <pc:docMk/>
            <pc:sldMk cId="1271827806" sldId="270"/>
            <ac:inkMk id="134" creationId="{EDE5B224-9EE9-F258-B885-EA9917F43BE3}"/>
          </ac:inkMkLst>
        </pc:inkChg>
        <pc:inkChg chg="add del">
          <ac:chgData name="桄玮 张" userId="17d3a1adcc927ed6" providerId="LiveId" clId="{D59ADC6B-E147-9247-BBE3-9AACF5E072E4}" dt="2023-11-27T08:53:02.349" v="510"/>
          <ac:inkMkLst>
            <pc:docMk/>
            <pc:sldMk cId="1271827806" sldId="270"/>
            <ac:inkMk id="135" creationId="{3C86A992-5C29-2B0B-4D2E-707F053A77B0}"/>
          </ac:inkMkLst>
        </pc:inkChg>
        <pc:inkChg chg="add del">
          <ac:chgData name="桄玮 张" userId="17d3a1adcc927ed6" providerId="LiveId" clId="{D59ADC6B-E147-9247-BBE3-9AACF5E072E4}" dt="2023-11-27T08:53:02.349" v="510"/>
          <ac:inkMkLst>
            <pc:docMk/>
            <pc:sldMk cId="1271827806" sldId="270"/>
            <ac:inkMk id="136" creationId="{80744DDB-9EA6-3F2A-EE49-21BD591A741D}"/>
          </ac:inkMkLst>
        </pc:inkChg>
        <pc:inkChg chg="add del">
          <ac:chgData name="桄玮 张" userId="17d3a1adcc927ed6" providerId="LiveId" clId="{D59ADC6B-E147-9247-BBE3-9AACF5E072E4}" dt="2023-11-27T08:53:02.349" v="510"/>
          <ac:inkMkLst>
            <pc:docMk/>
            <pc:sldMk cId="1271827806" sldId="270"/>
            <ac:inkMk id="137" creationId="{427640BE-6AAC-B049-7E15-907EFDB80AB9}"/>
          </ac:inkMkLst>
        </pc:inkChg>
        <pc:inkChg chg="add reco">
          <ac:chgData name="桄玮 张" userId="17d3a1adcc927ed6" providerId="LiveId" clId="{D59ADC6B-E147-9247-BBE3-9AACF5E072E4}" dt="2023-11-27T08:53:02.349" v="510"/>
          <ac:inkMkLst>
            <pc:docMk/>
            <pc:sldMk cId="1271827806" sldId="270"/>
            <ac:inkMk id="138" creationId="{C5FAF6BC-61A0-5D50-0C59-43723F413E6D}"/>
          </ac:inkMkLst>
        </pc:inkChg>
        <pc:inkChg chg="add del">
          <ac:chgData name="桄玮 张" userId="17d3a1adcc927ed6" providerId="LiveId" clId="{D59ADC6B-E147-9247-BBE3-9AACF5E072E4}" dt="2023-11-27T08:53:04.381" v="513"/>
          <ac:inkMkLst>
            <pc:docMk/>
            <pc:sldMk cId="1271827806" sldId="270"/>
            <ac:inkMk id="139" creationId="{B0E278E0-E72F-00F1-F399-CFA703252FEA}"/>
          </ac:inkMkLst>
        </pc:inkChg>
        <pc:inkChg chg="add del">
          <ac:chgData name="桄玮 张" userId="17d3a1adcc927ed6" providerId="LiveId" clId="{D59ADC6B-E147-9247-BBE3-9AACF5E072E4}" dt="2023-11-27T08:53:04.381" v="513"/>
          <ac:inkMkLst>
            <pc:docMk/>
            <pc:sldMk cId="1271827806" sldId="270"/>
            <ac:inkMk id="140" creationId="{CEB7DD06-CEF7-082E-B343-26421B87289A}"/>
          </ac:inkMkLst>
        </pc:inkChg>
        <pc:inkChg chg="add reco">
          <ac:chgData name="桄玮 张" userId="17d3a1adcc927ed6" providerId="LiveId" clId="{D59ADC6B-E147-9247-BBE3-9AACF5E072E4}" dt="2023-11-27T08:53:04.381" v="513"/>
          <ac:inkMkLst>
            <pc:docMk/>
            <pc:sldMk cId="1271827806" sldId="270"/>
            <ac:inkMk id="141" creationId="{C7AA959B-E868-D0D1-278F-B631DA363F14}"/>
          </ac:inkMkLst>
        </pc:inkChg>
        <pc:inkChg chg="add del">
          <ac:chgData name="桄玮 张" userId="17d3a1adcc927ed6" providerId="LiveId" clId="{D59ADC6B-E147-9247-BBE3-9AACF5E072E4}" dt="2023-11-27T08:53:07.755" v="521"/>
          <ac:inkMkLst>
            <pc:docMk/>
            <pc:sldMk cId="1271827806" sldId="270"/>
            <ac:inkMk id="142" creationId="{A940B312-3EDF-0E22-FD7C-257943A9D134}"/>
          </ac:inkMkLst>
        </pc:inkChg>
        <pc:inkChg chg="add del">
          <ac:chgData name="桄玮 张" userId="17d3a1adcc927ed6" providerId="LiveId" clId="{D59ADC6B-E147-9247-BBE3-9AACF5E072E4}" dt="2023-11-27T08:53:07.755" v="521"/>
          <ac:inkMkLst>
            <pc:docMk/>
            <pc:sldMk cId="1271827806" sldId="270"/>
            <ac:inkMk id="143" creationId="{1168CE66-7B10-736D-E82F-1A4C8B75EEB5}"/>
          </ac:inkMkLst>
        </pc:inkChg>
        <pc:inkChg chg="add del">
          <ac:chgData name="桄玮 张" userId="17d3a1adcc927ed6" providerId="LiveId" clId="{D59ADC6B-E147-9247-BBE3-9AACF5E072E4}" dt="2023-11-27T08:53:07.755" v="521"/>
          <ac:inkMkLst>
            <pc:docMk/>
            <pc:sldMk cId="1271827806" sldId="270"/>
            <ac:inkMk id="144" creationId="{67C7DA3B-9C8C-EBCD-0953-F7955B20A742}"/>
          </ac:inkMkLst>
        </pc:inkChg>
        <pc:inkChg chg="add del">
          <ac:chgData name="桄玮 张" userId="17d3a1adcc927ed6" providerId="LiveId" clId="{D59ADC6B-E147-9247-BBE3-9AACF5E072E4}" dt="2023-11-27T08:53:07.755" v="521"/>
          <ac:inkMkLst>
            <pc:docMk/>
            <pc:sldMk cId="1271827806" sldId="270"/>
            <ac:inkMk id="145" creationId="{706F0AB2-CB82-AEC3-2CBA-2E188C8F2C76}"/>
          </ac:inkMkLst>
        </pc:inkChg>
        <pc:inkChg chg="add del">
          <ac:chgData name="桄玮 张" userId="17d3a1adcc927ed6" providerId="LiveId" clId="{D59ADC6B-E147-9247-BBE3-9AACF5E072E4}" dt="2023-11-27T08:53:07.755" v="521"/>
          <ac:inkMkLst>
            <pc:docMk/>
            <pc:sldMk cId="1271827806" sldId="270"/>
            <ac:inkMk id="146" creationId="{FD140949-FBD7-BD21-0945-9C176FEDD91D}"/>
          </ac:inkMkLst>
        </pc:inkChg>
        <pc:inkChg chg="add del">
          <ac:chgData name="桄玮 张" userId="17d3a1adcc927ed6" providerId="LiveId" clId="{D59ADC6B-E147-9247-BBE3-9AACF5E072E4}" dt="2023-11-27T08:53:07.755" v="521"/>
          <ac:inkMkLst>
            <pc:docMk/>
            <pc:sldMk cId="1271827806" sldId="270"/>
            <ac:inkMk id="147" creationId="{EFEB4DF4-0D13-7676-1BB8-5C1593361387}"/>
          </ac:inkMkLst>
        </pc:inkChg>
        <pc:inkChg chg="add del">
          <ac:chgData name="桄玮 张" userId="17d3a1adcc927ed6" providerId="LiveId" clId="{D59ADC6B-E147-9247-BBE3-9AACF5E072E4}" dt="2023-11-27T08:53:07.755" v="521"/>
          <ac:inkMkLst>
            <pc:docMk/>
            <pc:sldMk cId="1271827806" sldId="270"/>
            <ac:inkMk id="148" creationId="{3B60C309-34AD-6C58-BCFA-8ECE8EA08E7A}"/>
          </ac:inkMkLst>
        </pc:inkChg>
        <pc:inkChg chg="add reco">
          <ac:chgData name="桄玮 张" userId="17d3a1adcc927ed6" providerId="LiveId" clId="{D59ADC6B-E147-9247-BBE3-9AACF5E072E4}" dt="2023-11-27T08:53:07.755" v="521"/>
          <ac:inkMkLst>
            <pc:docMk/>
            <pc:sldMk cId="1271827806" sldId="270"/>
            <ac:inkMk id="149" creationId="{6184AADD-3D4A-10FA-66E3-38BFCD12E5C8}"/>
          </ac:inkMkLst>
        </pc:inkChg>
        <pc:inkChg chg="add">
          <ac:chgData name="桄玮 张" userId="17d3a1adcc927ed6" providerId="LiveId" clId="{D59ADC6B-E147-9247-BBE3-9AACF5E072E4}" dt="2023-11-27T08:53:09.459" v="522"/>
          <ac:inkMkLst>
            <pc:docMk/>
            <pc:sldMk cId="1271827806" sldId="270"/>
            <ac:inkMk id="150" creationId="{0E2CA709-209A-E711-F0B7-E0A565811158}"/>
          </ac:inkMkLst>
        </pc:inkChg>
        <pc:inkChg chg="add del">
          <ac:chgData name="桄玮 张" userId="17d3a1adcc927ed6" providerId="LiveId" clId="{D59ADC6B-E147-9247-BBE3-9AACF5E072E4}" dt="2023-11-27T08:53:12.083" v="527"/>
          <ac:inkMkLst>
            <pc:docMk/>
            <pc:sldMk cId="1271827806" sldId="270"/>
            <ac:inkMk id="151" creationId="{D03E3E33-32E5-F939-3C09-43687706AF6D}"/>
          </ac:inkMkLst>
        </pc:inkChg>
        <pc:inkChg chg="add del">
          <ac:chgData name="桄玮 张" userId="17d3a1adcc927ed6" providerId="LiveId" clId="{D59ADC6B-E147-9247-BBE3-9AACF5E072E4}" dt="2023-11-27T08:53:12.083" v="527"/>
          <ac:inkMkLst>
            <pc:docMk/>
            <pc:sldMk cId="1271827806" sldId="270"/>
            <ac:inkMk id="152" creationId="{B2A81647-E1DC-3781-83C5-B75A64057FAC}"/>
          </ac:inkMkLst>
        </pc:inkChg>
        <pc:inkChg chg="add del">
          <ac:chgData name="桄玮 张" userId="17d3a1adcc927ed6" providerId="LiveId" clId="{D59ADC6B-E147-9247-BBE3-9AACF5E072E4}" dt="2023-11-27T08:53:12.083" v="527"/>
          <ac:inkMkLst>
            <pc:docMk/>
            <pc:sldMk cId="1271827806" sldId="270"/>
            <ac:inkMk id="153" creationId="{EE5EA8B9-0075-DD2C-89A2-C27402EF84D7}"/>
          </ac:inkMkLst>
        </pc:inkChg>
        <pc:inkChg chg="add del">
          <ac:chgData name="桄玮 张" userId="17d3a1adcc927ed6" providerId="LiveId" clId="{D59ADC6B-E147-9247-BBE3-9AACF5E072E4}" dt="2023-11-27T08:53:12.083" v="527"/>
          <ac:inkMkLst>
            <pc:docMk/>
            <pc:sldMk cId="1271827806" sldId="270"/>
            <ac:inkMk id="154" creationId="{1F51F8D4-EAF0-E645-15FF-2382D5F0874F}"/>
          </ac:inkMkLst>
        </pc:inkChg>
        <pc:inkChg chg="add reco">
          <ac:chgData name="桄玮 张" userId="17d3a1adcc927ed6" providerId="LiveId" clId="{D59ADC6B-E147-9247-BBE3-9AACF5E072E4}" dt="2023-11-27T08:53:12.083" v="527"/>
          <ac:inkMkLst>
            <pc:docMk/>
            <pc:sldMk cId="1271827806" sldId="270"/>
            <ac:inkMk id="155" creationId="{EB151428-3C20-79AB-6FC5-4F16A239CAE5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56" creationId="{2A2324B3-BA58-6F9B-96CB-3E005701E01D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57" creationId="{1A610C76-D65A-F7AE-D35D-0F16970E6D45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58" creationId="{EE2A5ABA-ED46-B8F7-4BFD-E205AF5B915E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59" creationId="{D58F2A55-CD04-3E09-6675-F628F21E615B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0" creationId="{037C170E-0771-69B9-E1B6-44C98A40B79B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1" creationId="{6B9EB9A8-5050-77BA-6C59-B8FB73A21FD7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2" creationId="{95FDBBFD-C18B-9BF5-EB0E-502869B003F0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3" creationId="{1F2DA6CA-529D-83E6-E075-F6F5BD5296A2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4" creationId="{05B45D18-A18D-AD89-646F-CE797923A7AB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5" creationId="{9D34E976-92ED-835B-6361-DDFFFA63BF91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6" creationId="{FF11DF24-C350-37BE-DEF6-88CE18D96C13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7" creationId="{7BFFC160-7ACB-A829-39F8-1143A603857F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8" creationId="{765212C2-3EF5-D663-C72E-D269D132E0AB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69" creationId="{42C9656F-37EB-FFDA-631A-E980F26EAB7A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70" creationId="{4C5D9C55-AE77-D013-EA4D-AE99D3881D14}"/>
          </ac:inkMkLst>
        </pc:inkChg>
        <pc:inkChg chg="add del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71" creationId="{5D435A10-963E-B117-CE40-E3EEF4B2AA34}"/>
          </ac:inkMkLst>
        </pc:inkChg>
        <pc:inkChg chg="add reco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72" creationId="{C3765CAE-CFDA-1D07-7407-BC1D97C17722}"/>
          </ac:inkMkLst>
        </pc:inkChg>
        <pc:inkChg chg="add reco">
          <ac:chgData name="桄玮 张" userId="17d3a1adcc927ed6" providerId="LiveId" clId="{D59ADC6B-E147-9247-BBE3-9AACF5E072E4}" dt="2023-11-27T08:53:17.381" v="544"/>
          <ac:inkMkLst>
            <pc:docMk/>
            <pc:sldMk cId="1271827806" sldId="270"/>
            <ac:inkMk id="173" creationId="{E39A6323-7544-E598-D94A-5E0CD68FE329}"/>
          </ac:inkMkLst>
        </pc:inkChg>
        <pc:inkChg chg="add del">
          <ac:chgData name="桄玮 张" userId="17d3a1adcc927ed6" providerId="LiveId" clId="{D59ADC6B-E147-9247-BBE3-9AACF5E072E4}" dt="2023-11-27T08:53:20.708" v="550"/>
          <ac:inkMkLst>
            <pc:docMk/>
            <pc:sldMk cId="1271827806" sldId="270"/>
            <ac:inkMk id="174" creationId="{E22B739D-A76A-3B95-A124-CA8A0D4DA835}"/>
          </ac:inkMkLst>
        </pc:inkChg>
        <pc:inkChg chg="add del">
          <ac:chgData name="桄玮 张" userId="17d3a1adcc927ed6" providerId="LiveId" clId="{D59ADC6B-E147-9247-BBE3-9AACF5E072E4}" dt="2023-11-27T08:53:20.708" v="550"/>
          <ac:inkMkLst>
            <pc:docMk/>
            <pc:sldMk cId="1271827806" sldId="270"/>
            <ac:inkMk id="175" creationId="{508D5F7B-9116-A3E6-17F1-EC341D030FB1}"/>
          </ac:inkMkLst>
        </pc:inkChg>
        <pc:inkChg chg="add del">
          <ac:chgData name="桄玮 张" userId="17d3a1adcc927ed6" providerId="LiveId" clId="{D59ADC6B-E147-9247-BBE3-9AACF5E072E4}" dt="2023-11-27T08:53:20.708" v="550"/>
          <ac:inkMkLst>
            <pc:docMk/>
            <pc:sldMk cId="1271827806" sldId="270"/>
            <ac:inkMk id="176" creationId="{48974BFD-BFCE-B61A-EAF9-0E1F8936830F}"/>
          </ac:inkMkLst>
        </pc:inkChg>
        <pc:inkChg chg="add del">
          <ac:chgData name="桄玮 张" userId="17d3a1adcc927ed6" providerId="LiveId" clId="{D59ADC6B-E147-9247-BBE3-9AACF5E072E4}" dt="2023-11-27T08:53:20.708" v="550"/>
          <ac:inkMkLst>
            <pc:docMk/>
            <pc:sldMk cId="1271827806" sldId="270"/>
            <ac:inkMk id="177" creationId="{24D178F0-370B-E511-1F3E-32ACCF44FEE8}"/>
          </ac:inkMkLst>
        </pc:inkChg>
        <pc:inkChg chg="add del">
          <ac:chgData name="桄玮 张" userId="17d3a1adcc927ed6" providerId="LiveId" clId="{D59ADC6B-E147-9247-BBE3-9AACF5E072E4}" dt="2023-11-27T08:53:20.708" v="550"/>
          <ac:inkMkLst>
            <pc:docMk/>
            <pc:sldMk cId="1271827806" sldId="270"/>
            <ac:inkMk id="178" creationId="{4434B340-2FD1-813C-E9DF-2CA2ECA54D50}"/>
          </ac:inkMkLst>
        </pc:inkChg>
        <pc:inkChg chg="add reco">
          <ac:chgData name="桄玮 张" userId="17d3a1adcc927ed6" providerId="LiveId" clId="{D59ADC6B-E147-9247-BBE3-9AACF5E072E4}" dt="2023-11-27T08:53:20.708" v="550"/>
          <ac:inkMkLst>
            <pc:docMk/>
            <pc:sldMk cId="1271827806" sldId="270"/>
            <ac:inkMk id="179" creationId="{704B772E-2AAD-BE44-9912-B90948CB1926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0" creationId="{A3AA608D-F3F7-4EFA-6A80-55EF53657098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1" creationId="{EB1A6E0C-EB54-7D5E-3BB0-474892971E1D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2" creationId="{08374B1D-7238-4600-4A21-6174048FC11C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3" creationId="{13284362-DDEE-0F18-DBBB-151635D589C8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4" creationId="{6C0640AF-3605-8BD0-7EB5-0D58F1D5CF7A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5" creationId="{4B1B178A-6ACB-3383-74D3-3D0C4E904808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6" creationId="{70E179F2-A1CA-C772-9254-C73DAEC5B8C6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7" creationId="{8B311636-0744-3994-EDCB-7F77BA1B1083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8" creationId="{C66A6B17-C975-CEDA-B135-C72E416C9664}"/>
          </ac:inkMkLst>
        </pc:inkChg>
        <pc:inkChg chg="add del">
          <ac:chgData name="桄玮 张" userId="17d3a1adcc927ed6" providerId="LiveId" clId="{D59ADC6B-E147-9247-BBE3-9AACF5E072E4}" dt="2023-11-27T08:53:30.576" v="561"/>
          <ac:inkMkLst>
            <pc:docMk/>
            <pc:sldMk cId="1271827806" sldId="270"/>
            <ac:inkMk id="189" creationId="{D5E10AA2-DA92-A924-991E-2F2D63538991}"/>
          </ac:inkMkLst>
        </pc:inkChg>
        <pc:inkChg chg="add del mod reco modStrokes">
          <ac:chgData name="桄玮 张" userId="17d3a1adcc927ed6" providerId="LiveId" clId="{D59ADC6B-E147-9247-BBE3-9AACF5E072E4}" dt="2023-11-27T08:54:35.053" v="587"/>
          <ac:inkMkLst>
            <pc:docMk/>
            <pc:sldMk cId="1271827806" sldId="270"/>
            <ac:inkMk id="190" creationId="{0DC67E47-BEF3-6131-7F06-87A5B4642F5E}"/>
          </ac:inkMkLst>
        </pc:inkChg>
        <pc:inkChg chg="add del">
          <ac:chgData name="桄玮 张" userId="17d3a1adcc927ed6" providerId="LiveId" clId="{D59ADC6B-E147-9247-BBE3-9AACF5E072E4}" dt="2023-11-27T08:53:34.780" v="565"/>
          <ac:inkMkLst>
            <pc:docMk/>
            <pc:sldMk cId="1271827806" sldId="270"/>
            <ac:inkMk id="191" creationId="{CAE3287E-1525-9815-2AE2-A2F6F92E737E}"/>
          </ac:inkMkLst>
        </pc:inkChg>
        <pc:inkChg chg="add del">
          <ac:chgData name="桄玮 张" userId="17d3a1adcc927ed6" providerId="LiveId" clId="{D59ADC6B-E147-9247-BBE3-9AACF5E072E4}" dt="2023-11-27T08:53:34.780" v="565"/>
          <ac:inkMkLst>
            <pc:docMk/>
            <pc:sldMk cId="1271827806" sldId="270"/>
            <ac:inkMk id="192" creationId="{421323BD-D5B3-9895-252A-24375B1096D8}"/>
          </ac:inkMkLst>
        </pc:inkChg>
        <pc:inkChg chg="add del">
          <ac:chgData name="桄玮 张" userId="17d3a1adcc927ed6" providerId="LiveId" clId="{D59ADC6B-E147-9247-BBE3-9AACF5E072E4}" dt="2023-11-27T08:53:34.780" v="565"/>
          <ac:inkMkLst>
            <pc:docMk/>
            <pc:sldMk cId="1271827806" sldId="270"/>
            <ac:inkMk id="193" creationId="{13EAF8FE-09F6-1C3D-8541-A178E660A410}"/>
          </ac:inkMkLst>
        </pc:inkChg>
        <pc:inkChg chg="add del reco">
          <ac:chgData name="桄玮 张" userId="17d3a1adcc927ed6" providerId="LiveId" clId="{D59ADC6B-E147-9247-BBE3-9AACF5E072E4}" dt="2023-11-27T08:54:35.048" v="585"/>
          <ac:inkMkLst>
            <pc:docMk/>
            <pc:sldMk cId="1271827806" sldId="270"/>
            <ac:inkMk id="194" creationId="{C94E94A8-63D1-A8D9-5F41-BBE465CC4242}"/>
          </ac:inkMkLst>
        </pc:inkChg>
        <pc:inkChg chg="add del">
          <ac:chgData name="桄玮 张" userId="17d3a1adcc927ed6" providerId="LiveId" clId="{D59ADC6B-E147-9247-BBE3-9AACF5E072E4}" dt="2023-11-27T08:53:58.996" v="584"/>
          <ac:inkMkLst>
            <pc:docMk/>
            <pc:sldMk cId="1271827806" sldId="270"/>
            <ac:inkMk id="195" creationId="{895C26B6-45DE-9EE3-7DEF-C80FB286ED55}"/>
          </ac:inkMkLst>
        </pc:inkChg>
        <pc:inkChg chg="add del">
          <ac:chgData name="桄玮 张" userId="17d3a1adcc927ed6" providerId="LiveId" clId="{D59ADC6B-E147-9247-BBE3-9AACF5E072E4}" dt="2023-11-27T08:53:58.996" v="584"/>
          <ac:inkMkLst>
            <pc:docMk/>
            <pc:sldMk cId="1271827806" sldId="270"/>
            <ac:inkMk id="196" creationId="{E57DF8E0-C967-2759-1E3D-C3C324F06DA8}"/>
          </ac:inkMkLst>
        </pc:inkChg>
        <pc:inkChg chg="add del">
          <ac:chgData name="桄玮 张" userId="17d3a1adcc927ed6" providerId="LiveId" clId="{D59ADC6B-E147-9247-BBE3-9AACF5E072E4}" dt="2023-11-27T08:53:58.996" v="584"/>
          <ac:inkMkLst>
            <pc:docMk/>
            <pc:sldMk cId="1271827806" sldId="270"/>
            <ac:inkMk id="197" creationId="{50ADAE74-C8D7-BFEF-69C2-D8B9175B5C69}"/>
          </ac:inkMkLst>
        </pc:inkChg>
        <pc:inkChg chg="add del">
          <ac:chgData name="桄玮 张" userId="17d3a1adcc927ed6" providerId="LiveId" clId="{D59ADC6B-E147-9247-BBE3-9AACF5E072E4}" dt="2023-11-27T08:53:58.996" v="584"/>
          <ac:inkMkLst>
            <pc:docMk/>
            <pc:sldMk cId="1271827806" sldId="270"/>
            <ac:inkMk id="198" creationId="{5B78E9FE-6B0E-E513-FB4C-3D352586A0F5}"/>
          </ac:inkMkLst>
        </pc:inkChg>
        <pc:inkChg chg="add del">
          <ac:chgData name="桄玮 张" userId="17d3a1adcc927ed6" providerId="LiveId" clId="{D59ADC6B-E147-9247-BBE3-9AACF5E072E4}" dt="2023-11-27T08:53:44.587" v="572"/>
          <ac:inkMkLst>
            <pc:docMk/>
            <pc:sldMk cId="1271827806" sldId="270"/>
            <ac:inkMk id="199" creationId="{76045A90-D457-B4E5-8219-31F24A5075BB}"/>
          </ac:inkMkLst>
        </pc:inkChg>
        <pc:inkChg chg="add del">
          <ac:chgData name="桄玮 张" userId="17d3a1adcc927ed6" providerId="LiveId" clId="{D59ADC6B-E147-9247-BBE3-9AACF5E072E4}" dt="2023-11-27T08:53:44.587" v="572"/>
          <ac:inkMkLst>
            <pc:docMk/>
            <pc:sldMk cId="1271827806" sldId="270"/>
            <ac:inkMk id="200" creationId="{FC6F69F3-3A72-71DD-84AF-79316ACB8215}"/>
          </ac:inkMkLst>
        </pc:inkChg>
        <pc:inkChg chg="add del reco">
          <ac:chgData name="桄玮 张" userId="17d3a1adcc927ed6" providerId="LiveId" clId="{D59ADC6B-E147-9247-BBE3-9AACF5E072E4}" dt="2023-11-27T08:53:51.877" v="574"/>
          <ac:inkMkLst>
            <pc:docMk/>
            <pc:sldMk cId="1271827806" sldId="270"/>
            <ac:inkMk id="201" creationId="{A302E430-47AD-F91E-4DF9-83C47AB27CD2}"/>
          </ac:inkMkLst>
        </pc:inkChg>
        <pc:inkChg chg="add del">
          <ac:chgData name="桄玮 张" userId="17d3a1adcc927ed6" providerId="LiveId" clId="{D59ADC6B-E147-9247-BBE3-9AACF5E072E4}" dt="2023-11-27T08:53:54.733" v="578"/>
          <ac:inkMkLst>
            <pc:docMk/>
            <pc:sldMk cId="1271827806" sldId="270"/>
            <ac:inkMk id="202" creationId="{8B9BAD2A-D924-3736-FE48-90271E068AD0}"/>
          </ac:inkMkLst>
        </pc:inkChg>
        <pc:inkChg chg="add del">
          <ac:chgData name="桄玮 张" userId="17d3a1adcc927ed6" providerId="LiveId" clId="{D59ADC6B-E147-9247-BBE3-9AACF5E072E4}" dt="2023-11-27T08:53:54.733" v="578"/>
          <ac:inkMkLst>
            <pc:docMk/>
            <pc:sldMk cId="1271827806" sldId="270"/>
            <ac:inkMk id="203" creationId="{68B5ADCF-02DD-11A7-734D-D271E917D5FA}"/>
          </ac:inkMkLst>
        </pc:inkChg>
        <pc:inkChg chg="add del">
          <ac:chgData name="桄玮 张" userId="17d3a1adcc927ed6" providerId="LiveId" clId="{D59ADC6B-E147-9247-BBE3-9AACF5E072E4}" dt="2023-11-27T08:53:54.733" v="578"/>
          <ac:inkMkLst>
            <pc:docMk/>
            <pc:sldMk cId="1271827806" sldId="270"/>
            <ac:inkMk id="204" creationId="{5585C43C-2D49-C178-88F7-4AF5236397F9}"/>
          </ac:inkMkLst>
        </pc:inkChg>
        <pc:inkChg chg="add del reco">
          <ac:chgData name="桄玮 张" userId="17d3a1adcc927ed6" providerId="LiveId" clId="{D59ADC6B-E147-9247-BBE3-9AACF5E072E4}" dt="2023-11-27T08:54:35.056" v="588"/>
          <ac:inkMkLst>
            <pc:docMk/>
            <pc:sldMk cId="1271827806" sldId="270"/>
            <ac:inkMk id="205" creationId="{27EB49F0-BF30-CC5D-BE3E-BDEED0F70D64}"/>
          </ac:inkMkLst>
        </pc:inkChg>
        <pc:inkChg chg="add del">
          <ac:chgData name="桄玮 张" userId="17d3a1adcc927ed6" providerId="LiveId" clId="{D59ADC6B-E147-9247-BBE3-9AACF5E072E4}" dt="2023-11-27T08:53:58.996" v="584"/>
          <ac:inkMkLst>
            <pc:docMk/>
            <pc:sldMk cId="1271827806" sldId="270"/>
            <ac:inkMk id="206" creationId="{2D643C7F-416A-0DAB-B9DB-80276F2FB390}"/>
          </ac:inkMkLst>
        </pc:inkChg>
        <pc:inkChg chg="add del">
          <ac:chgData name="桄玮 张" userId="17d3a1adcc927ed6" providerId="LiveId" clId="{D59ADC6B-E147-9247-BBE3-9AACF5E072E4}" dt="2023-11-27T08:53:58.996" v="584"/>
          <ac:inkMkLst>
            <pc:docMk/>
            <pc:sldMk cId="1271827806" sldId="270"/>
            <ac:inkMk id="207" creationId="{5025D104-85DE-694B-DAC6-66B47F2D8564}"/>
          </ac:inkMkLst>
        </pc:inkChg>
        <pc:inkChg chg="add del">
          <ac:chgData name="桄玮 张" userId="17d3a1adcc927ed6" providerId="LiveId" clId="{D59ADC6B-E147-9247-BBE3-9AACF5E072E4}" dt="2023-11-27T08:53:58.996" v="584"/>
          <ac:inkMkLst>
            <pc:docMk/>
            <pc:sldMk cId="1271827806" sldId="270"/>
            <ac:inkMk id="208" creationId="{41C42CBE-7E21-AAA5-8545-0A9D87E55E3C}"/>
          </ac:inkMkLst>
        </pc:inkChg>
        <pc:inkChg chg="add del">
          <ac:chgData name="桄玮 张" userId="17d3a1adcc927ed6" providerId="LiveId" clId="{D59ADC6B-E147-9247-BBE3-9AACF5E072E4}" dt="2023-11-27T08:53:58.996" v="584"/>
          <ac:inkMkLst>
            <pc:docMk/>
            <pc:sldMk cId="1271827806" sldId="270"/>
            <ac:inkMk id="209" creationId="{E17CE1CE-A404-3C10-0F10-2EB22AFD8AAC}"/>
          </ac:inkMkLst>
        </pc:inkChg>
        <pc:inkChg chg="add del">
          <ac:chgData name="桄玮 张" userId="17d3a1adcc927ed6" providerId="LiveId" clId="{D59ADC6B-E147-9247-BBE3-9AACF5E072E4}" dt="2023-11-27T08:53:58.996" v="584"/>
          <ac:inkMkLst>
            <pc:docMk/>
            <pc:sldMk cId="1271827806" sldId="270"/>
            <ac:inkMk id="210" creationId="{553BF577-992A-BF16-002F-1EDE767A9136}"/>
          </ac:inkMkLst>
        </pc:inkChg>
        <pc:inkChg chg="add del reco">
          <ac:chgData name="桄玮 张" userId="17d3a1adcc927ed6" providerId="LiveId" clId="{D59ADC6B-E147-9247-BBE3-9AACF5E072E4}" dt="2023-11-27T08:54:35.051" v="586"/>
          <ac:inkMkLst>
            <pc:docMk/>
            <pc:sldMk cId="1271827806" sldId="270"/>
            <ac:inkMk id="211" creationId="{B71B23F2-7E00-AA22-E9E1-63130106645B}"/>
          </ac:inkMkLst>
        </pc:inkChg>
        <pc:inkChg chg="add del">
          <ac:chgData name="桄玮 张" userId="17d3a1adcc927ed6" providerId="LiveId" clId="{D59ADC6B-E147-9247-BBE3-9AACF5E072E4}" dt="2023-11-27T08:54:38.171" v="594"/>
          <ac:inkMkLst>
            <pc:docMk/>
            <pc:sldMk cId="1271827806" sldId="270"/>
            <ac:inkMk id="212" creationId="{5AAE246E-CAFE-806D-47DB-EE3AB0ABF94F}"/>
          </ac:inkMkLst>
        </pc:inkChg>
        <pc:inkChg chg="add del">
          <ac:chgData name="桄玮 张" userId="17d3a1adcc927ed6" providerId="LiveId" clId="{D59ADC6B-E147-9247-BBE3-9AACF5E072E4}" dt="2023-11-27T08:54:38.171" v="594"/>
          <ac:inkMkLst>
            <pc:docMk/>
            <pc:sldMk cId="1271827806" sldId="270"/>
            <ac:inkMk id="213" creationId="{724DC2B1-E74C-8E49-02B6-14C6924E87C1}"/>
          </ac:inkMkLst>
        </pc:inkChg>
        <pc:inkChg chg="add del">
          <ac:chgData name="桄玮 张" userId="17d3a1adcc927ed6" providerId="LiveId" clId="{D59ADC6B-E147-9247-BBE3-9AACF5E072E4}" dt="2023-11-27T08:54:38.171" v="594"/>
          <ac:inkMkLst>
            <pc:docMk/>
            <pc:sldMk cId="1271827806" sldId="270"/>
            <ac:inkMk id="214" creationId="{FB3720F2-666E-1796-D23E-5F8AE6E39D94}"/>
          </ac:inkMkLst>
        </pc:inkChg>
        <pc:inkChg chg="add del">
          <ac:chgData name="桄玮 张" userId="17d3a1adcc927ed6" providerId="LiveId" clId="{D59ADC6B-E147-9247-BBE3-9AACF5E072E4}" dt="2023-11-27T08:54:38.171" v="594"/>
          <ac:inkMkLst>
            <pc:docMk/>
            <pc:sldMk cId="1271827806" sldId="270"/>
            <ac:inkMk id="215" creationId="{4FE97BF1-0203-3B45-FD74-595E76D7FF23}"/>
          </ac:inkMkLst>
        </pc:inkChg>
        <pc:inkChg chg="add del">
          <ac:chgData name="桄玮 张" userId="17d3a1adcc927ed6" providerId="LiveId" clId="{D59ADC6B-E147-9247-BBE3-9AACF5E072E4}" dt="2023-11-27T08:54:38.171" v="594"/>
          <ac:inkMkLst>
            <pc:docMk/>
            <pc:sldMk cId="1271827806" sldId="270"/>
            <ac:inkMk id="216" creationId="{9525183C-521F-A24B-4DBB-27FC6C5F9176}"/>
          </ac:inkMkLst>
        </pc:inkChg>
        <pc:inkChg chg="add reco">
          <ac:chgData name="桄玮 张" userId="17d3a1adcc927ed6" providerId="LiveId" clId="{D59ADC6B-E147-9247-BBE3-9AACF5E072E4}" dt="2023-11-27T08:54:38.171" v="594"/>
          <ac:inkMkLst>
            <pc:docMk/>
            <pc:sldMk cId="1271827806" sldId="270"/>
            <ac:inkMk id="217" creationId="{02C5C143-9D3D-322D-71F0-3AF438ACC8CF}"/>
          </ac:inkMkLst>
        </pc:inkChg>
        <pc:inkChg chg="add del">
          <ac:chgData name="桄玮 张" userId="17d3a1adcc927ed6" providerId="LiveId" clId="{D59ADC6B-E147-9247-BBE3-9AACF5E072E4}" dt="2023-11-27T08:54:41.299" v="599"/>
          <ac:inkMkLst>
            <pc:docMk/>
            <pc:sldMk cId="1271827806" sldId="270"/>
            <ac:inkMk id="218" creationId="{736B2BF2-F28D-4E58-BE3C-EB4524054178}"/>
          </ac:inkMkLst>
        </pc:inkChg>
        <pc:inkChg chg="add del">
          <ac:chgData name="桄玮 张" userId="17d3a1adcc927ed6" providerId="LiveId" clId="{D59ADC6B-E147-9247-BBE3-9AACF5E072E4}" dt="2023-11-27T08:54:41.299" v="599"/>
          <ac:inkMkLst>
            <pc:docMk/>
            <pc:sldMk cId="1271827806" sldId="270"/>
            <ac:inkMk id="219" creationId="{A9399910-29A1-E771-F9B0-68974D96F0DE}"/>
          </ac:inkMkLst>
        </pc:inkChg>
        <pc:inkChg chg="add del">
          <ac:chgData name="桄玮 张" userId="17d3a1adcc927ed6" providerId="LiveId" clId="{D59ADC6B-E147-9247-BBE3-9AACF5E072E4}" dt="2023-11-27T08:54:41.299" v="599"/>
          <ac:inkMkLst>
            <pc:docMk/>
            <pc:sldMk cId="1271827806" sldId="270"/>
            <ac:inkMk id="220" creationId="{8242A8E6-68F0-D6B8-3A98-8C8A190B73BE}"/>
          </ac:inkMkLst>
        </pc:inkChg>
        <pc:inkChg chg="add del">
          <ac:chgData name="桄玮 张" userId="17d3a1adcc927ed6" providerId="LiveId" clId="{D59ADC6B-E147-9247-BBE3-9AACF5E072E4}" dt="2023-11-27T08:54:41.299" v="599"/>
          <ac:inkMkLst>
            <pc:docMk/>
            <pc:sldMk cId="1271827806" sldId="270"/>
            <ac:inkMk id="221" creationId="{62CDF837-FD85-DE62-7BFA-D349782724E6}"/>
          </ac:inkMkLst>
        </pc:inkChg>
        <pc:inkChg chg="add reco">
          <ac:chgData name="桄玮 张" userId="17d3a1adcc927ed6" providerId="LiveId" clId="{D59ADC6B-E147-9247-BBE3-9AACF5E072E4}" dt="2023-11-27T08:54:41.299" v="599"/>
          <ac:inkMkLst>
            <pc:docMk/>
            <pc:sldMk cId="1271827806" sldId="270"/>
            <ac:inkMk id="222" creationId="{92B62EA6-8A1A-E0AC-AB16-837FCD3AEDA4}"/>
          </ac:inkMkLst>
        </pc:inkChg>
        <pc:inkChg chg="add del">
          <ac:chgData name="桄玮 张" userId="17d3a1adcc927ed6" providerId="LiveId" clId="{D59ADC6B-E147-9247-BBE3-9AACF5E072E4}" dt="2023-11-27T08:54:51.631" v="604"/>
          <ac:inkMkLst>
            <pc:docMk/>
            <pc:sldMk cId="1271827806" sldId="270"/>
            <ac:inkMk id="223" creationId="{1B357987-2435-7BB2-92A1-95ACCD2799AC}"/>
          </ac:inkMkLst>
        </pc:inkChg>
        <pc:inkChg chg="add del">
          <ac:chgData name="桄玮 张" userId="17d3a1adcc927ed6" providerId="LiveId" clId="{D59ADC6B-E147-9247-BBE3-9AACF5E072E4}" dt="2023-11-27T08:54:51.631" v="604"/>
          <ac:inkMkLst>
            <pc:docMk/>
            <pc:sldMk cId="1271827806" sldId="270"/>
            <ac:inkMk id="224" creationId="{56B9D960-D9C2-72AE-4D45-B15EF2406208}"/>
          </ac:inkMkLst>
        </pc:inkChg>
        <pc:inkChg chg="add del">
          <ac:chgData name="桄玮 张" userId="17d3a1adcc927ed6" providerId="LiveId" clId="{D59ADC6B-E147-9247-BBE3-9AACF5E072E4}" dt="2023-11-27T08:54:51.631" v="604"/>
          <ac:inkMkLst>
            <pc:docMk/>
            <pc:sldMk cId="1271827806" sldId="270"/>
            <ac:inkMk id="225" creationId="{9C1DA805-1A23-32F9-81AA-5519162734F5}"/>
          </ac:inkMkLst>
        </pc:inkChg>
        <pc:inkChg chg="add">
          <ac:chgData name="桄玮 张" userId="17d3a1adcc927ed6" providerId="LiveId" clId="{D59ADC6B-E147-9247-BBE3-9AACF5E072E4}" dt="2023-11-27T08:54:50.917" v="603"/>
          <ac:inkMkLst>
            <pc:docMk/>
            <pc:sldMk cId="1271827806" sldId="270"/>
            <ac:inkMk id="226" creationId="{B9437004-23A9-C901-C3CD-E46F11D74A61}"/>
          </ac:inkMkLst>
        </pc:inkChg>
        <pc:inkChg chg="add reco">
          <ac:chgData name="桄玮 张" userId="17d3a1adcc927ed6" providerId="LiveId" clId="{D59ADC6B-E147-9247-BBE3-9AACF5E072E4}" dt="2023-11-27T08:54:51.631" v="604"/>
          <ac:inkMkLst>
            <pc:docMk/>
            <pc:sldMk cId="1271827806" sldId="270"/>
            <ac:inkMk id="227" creationId="{5912FFD8-4AA7-150E-2775-07E4B2681214}"/>
          </ac:inkMkLst>
        </pc:inkChg>
        <pc:inkChg chg="add del">
          <ac:chgData name="桄玮 张" userId="17d3a1adcc927ed6" providerId="LiveId" clId="{D59ADC6B-E147-9247-BBE3-9AACF5E072E4}" dt="2023-11-27T08:54:53.918" v="609"/>
          <ac:inkMkLst>
            <pc:docMk/>
            <pc:sldMk cId="1271827806" sldId="270"/>
            <ac:inkMk id="228" creationId="{B0792D95-AF4D-45EE-7A3E-F3A1E7E6674D}"/>
          </ac:inkMkLst>
        </pc:inkChg>
        <pc:inkChg chg="add del">
          <ac:chgData name="桄玮 张" userId="17d3a1adcc927ed6" providerId="LiveId" clId="{D59ADC6B-E147-9247-BBE3-9AACF5E072E4}" dt="2023-11-27T08:54:53.918" v="609"/>
          <ac:inkMkLst>
            <pc:docMk/>
            <pc:sldMk cId="1271827806" sldId="270"/>
            <ac:inkMk id="229" creationId="{495D9CC3-FE33-133D-EDE9-7B2987D102B0}"/>
          </ac:inkMkLst>
        </pc:inkChg>
        <pc:inkChg chg="add">
          <ac:chgData name="桄玮 张" userId="17d3a1adcc927ed6" providerId="LiveId" clId="{D59ADC6B-E147-9247-BBE3-9AACF5E072E4}" dt="2023-11-27T08:54:53.184" v="607"/>
          <ac:inkMkLst>
            <pc:docMk/>
            <pc:sldMk cId="1271827806" sldId="270"/>
            <ac:inkMk id="230" creationId="{5570BF3E-3D1E-87BB-06A1-CF3452EB86D7}"/>
          </ac:inkMkLst>
        </pc:inkChg>
        <pc:inkChg chg="add">
          <ac:chgData name="桄玮 张" userId="17d3a1adcc927ed6" providerId="LiveId" clId="{D59ADC6B-E147-9247-BBE3-9AACF5E072E4}" dt="2023-11-27T08:54:53.365" v="608"/>
          <ac:inkMkLst>
            <pc:docMk/>
            <pc:sldMk cId="1271827806" sldId="270"/>
            <ac:inkMk id="231" creationId="{C42998EE-2B33-CA2F-3ECF-15C0CF1F548A}"/>
          </ac:inkMkLst>
        </pc:inkChg>
        <pc:inkChg chg="add reco">
          <ac:chgData name="桄玮 张" userId="17d3a1adcc927ed6" providerId="LiveId" clId="{D59ADC6B-E147-9247-BBE3-9AACF5E072E4}" dt="2023-11-27T08:54:53.918" v="609"/>
          <ac:inkMkLst>
            <pc:docMk/>
            <pc:sldMk cId="1271827806" sldId="270"/>
            <ac:inkMk id="232" creationId="{7835C0AA-CD6B-5C4E-DF54-E1A008CD0E93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33" creationId="{217614C4-131C-9CBC-D73E-DC7B9D6C9D7A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34" creationId="{7AC0A31D-A823-29EA-B571-7D18DE700407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35" creationId="{6616FEC5-B106-92DD-8300-093D6140F1B0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36" creationId="{D4C5CF89-6EE8-3A0A-1043-464B05CDC7E6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37" creationId="{138E5115-CAFC-7941-697A-15004AD29899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38" creationId="{1CCC9430-EA73-8FF6-C60E-AA4BC058B53C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39" creationId="{B637E02F-A2A2-85A0-B16A-9AD2256BE1CC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40" creationId="{5DAC6FB3-D277-BAF1-0C52-F45CD49C1774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41" creationId="{50A5EBB4-B1E6-46D0-9399-0C46C5C63CA1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42" creationId="{F2F50FD6-953D-502C-BE43-33965A447FE8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43" creationId="{DC8B8878-41C4-913B-D3FB-232B521A68BE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44" creationId="{E1003DA1-83C2-D19A-9787-32B654072807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45" creationId="{8EA22415-CE6F-0AFF-59F7-9F365D310EAE}"/>
          </ac:inkMkLst>
        </pc:inkChg>
        <pc:inkChg chg="add del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46" creationId="{9B84C21A-C1C7-0314-09DA-0723C229D53C}"/>
          </ac:inkMkLst>
        </pc:inkChg>
        <pc:inkChg chg="add">
          <ac:chgData name="桄玮 张" userId="17d3a1adcc927ed6" providerId="LiveId" clId="{D59ADC6B-E147-9247-BBE3-9AACF5E072E4}" dt="2023-11-27T08:55:02.198" v="624"/>
          <ac:inkMkLst>
            <pc:docMk/>
            <pc:sldMk cId="1271827806" sldId="270"/>
            <ac:inkMk id="247" creationId="{7F6B4B4C-BF41-0757-54FE-4F6F57F1E195}"/>
          </ac:inkMkLst>
        </pc:inkChg>
        <pc:inkChg chg="add reco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48" creationId="{511E4AFD-5B7F-160D-7577-FFBB06BD0253}"/>
          </ac:inkMkLst>
        </pc:inkChg>
        <pc:inkChg chg="add reco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49" creationId="{0AF31EAC-D1E2-3598-948D-39B17589BF97}"/>
          </ac:inkMkLst>
        </pc:inkChg>
        <pc:inkChg chg="add reco">
          <ac:chgData name="桄玮 张" userId="17d3a1adcc927ed6" providerId="LiveId" clId="{D59ADC6B-E147-9247-BBE3-9AACF5E072E4}" dt="2023-11-27T08:55:03.014" v="625"/>
          <ac:inkMkLst>
            <pc:docMk/>
            <pc:sldMk cId="1271827806" sldId="270"/>
            <ac:inkMk id="250" creationId="{A7CBD968-2151-4C02-4557-6676A8895AD3}"/>
          </ac:inkMkLst>
        </pc:inkChg>
      </pc:sldChg>
      <pc:sldChg chg="addSp delSp">
        <pc:chgData name="桄玮 张" userId="17d3a1adcc927ed6" providerId="LiveId" clId="{D59ADC6B-E147-9247-BBE3-9AACF5E072E4}" dt="2023-11-27T09:02:18.802" v="913"/>
        <pc:sldMkLst>
          <pc:docMk/>
          <pc:sldMk cId="1433477270" sldId="271"/>
        </pc:sldMkLst>
        <pc:inkChg chg="add del">
          <ac:chgData name="桄玮 张" userId="17d3a1adcc927ed6" providerId="LiveId" clId="{D59ADC6B-E147-9247-BBE3-9AACF5E072E4}" dt="2023-11-27T09:00:51.027" v="820"/>
          <ac:inkMkLst>
            <pc:docMk/>
            <pc:sldMk cId="1433477270" sldId="271"/>
            <ac:inkMk id="4" creationId="{21038628-46BE-DC06-9FBD-795C9A0D26AD}"/>
          </ac:inkMkLst>
        </pc:inkChg>
        <pc:inkChg chg="add del">
          <ac:chgData name="桄玮 张" userId="17d3a1adcc927ed6" providerId="LiveId" clId="{D59ADC6B-E147-9247-BBE3-9AACF5E072E4}" dt="2023-11-27T09:00:51.027" v="820"/>
          <ac:inkMkLst>
            <pc:docMk/>
            <pc:sldMk cId="1433477270" sldId="271"/>
            <ac:inkMk id="5" creationId="{74EA67F7-4AFD-5005-E176-821F23A9E745}"/>
          </ac:inkMkLst>
        </pc:inkChg>
        <pc:inkChg chg="add del">
          <ac:chgData name="桄玮 张" userId="17d3a1adcc927ed6" providerId="LiveId" clId="{D59ADC6B-E147-9247-BBE3-9AACF5E072E4}" dt="2023-11-27T09:00:51.027" v="820"/>
          <ac:inkMkLst>
            <pc:docMk/>
            <pc:sldMk cId="1433477270" sldId="271"/>
            <ac:inkMk id="7" creationId="{16C34256-14D1-CE7B-FC6F-8857FDAEF978}"/>
          </ac:inkMkLst>
        </pc:inkChg>
        <pc:inkChg chg="add reco">
          <ac:chgData name="桄玮 张" userId="17d3a1adcc927ed6" providerId="LiveId" clId="{D59ADC6B-E147-9247-BBE3-9AACF5E072E4}" dt="2023-11-27T09:00:51.027" v="820"/>
          <ac:inkMkLst>
            <pc:docMk/>
            <pc:sldMk cId="1433477270" sldId="271"/>
            <ac:inkMk id="8" creationId="{21A2DF50-8E79-07ED-77B5-A9974D909979}"/>
          </ac:inkMkLst>
        </pc:inkChg>
        <pc:inkChg chg="add del">
          <ac:chgData name="桄玮 张" userId="17d3a1adcc927ed6" providerId="LiveId" clId="{D59ADC6B-E147-9247-BBE3-9AACF5E072E4}" dt="2023-11-27T09:00:53.550" v="824"/>
          <ac:inkMkLst>
            <pc:docMk/>
            <pc:sldMk cId="1433477270" sldId="271"/>
            <ac:inkMk id="9" creationId="{6D1F7D62-86EC-54DE-67F1-D2FBCEB4B1CF}"/>
          </ac:inkMkLst>
        </pc:inkChg>
        <pc:inkChg chg="add del">
          <ac:chgData name="桄玮 张" userId="17d3a1adcc927ed6" providerId="LiveId" clId="{D59ADC6B-E147-9247-BBE3-9AACF5E072E4}" dt="2023-11-27T09:00:53.550" v="824"/>
          <ac:inkMkLst>
            <pc:docMk/>
            <pc:sldMk cId="1433477270" sldId="271"/>
            <ac:inkMk id="10" creationId="{8F857F51-E277-A6F7-C57F-F20EB6BF0919}"/>
          </ac:inkMkLst>
        </pc:inkChg>
        <pc:inkChg chg="add del">
          <ac:chgData name="桄玮 张" userId="17d3a1adcc927ed6" providerId="LiveId" clId="{D59ADC6B-E147-9247-BBE3-9AACF5E072E4}" dt="2023-11-27T09:00:53.550" v="824"/>
          <ac:inkMkLst>
            <pc:docMk/>
            <pc:sldMk cId="1433477270" sldId="271"/>
            <ac:inkMk id="11" creationId="{F5FB0615-2FCB-1F2A-2EA2-A85CFF5F3268}"/>
          </ac:inkMkLst>
        </pc:inkChg>
        <pc:inkChg chg="add reco">
          <ac:chgData name="桄玮 张" userId="17d3a1adcc927ed6" providerId="LiveId" clId="{D59ADC6B-E147-9247-BBE3-9AACF5E072E4}" dt="2023-11-27T09:00:53.550" v="824"/>
          <ac:inkMkLst>
            <pc:docMk/>
            <pc:sldMk cId="1433477270" sldId="271"/>
            <ac:inkMk id="12" creationId="{E40334C5-399B-64A5-1DB9-6A3BB7C19E2A}"/>
          </ac:inkMkLst>
        </pc:inkChg>
        <pc:inkChg chg="add del">
          <ac:chgData name="桄玮 张" userId="17d3a1adcc927ed6" providerId="LiveId" clId="{D59ADC6B-E147-9247-BBE3-9AACF5E072E4}" dt="2023-11-27T09:00:56.143" v="830"/>
          <ac:inkMkLst>
            <pc:docMk/>
            <pc:sldMk cId="1433477270" sldId="271"/>
            <ac:inkMk id="13" creationId="{F337216C-934E-6A1C-2C75-D3E2C08788FA}"/>
          </ac:inkMkLst>
        </pc:inkChg>
        <pc:inkChg chg="add del">
          <ac:chgData name="桄玮 张" userId="17d3a1adcc927ed6" providerId="LiveId" clId="{D59ADC6B-E147-9247-BBE3-9AACF5E072E4}" dt="2023-11-27T09:00:56.143" v="830"/>
          <ac:inkMkLst>
            <pc:docMk/>
            <pc:sldMk cId="1433477270" sldId="271"/>
            <ac:inkMk id="14" creationId="{D7F550C8-B9C8-37D6-C55D-2CC5BE11EDB1}"/>
          </ac:inkMkLst>
        </pc:inkChg>
        <pc:inkChg chg="add del">
          <ac:chgData name="桄玮 张" userId="17d3a1adcc927ed6" providerId="LiveId" clId="{D59ADC6B-E147-9247-BBE3-9AACF5E072E4}" dt="2023-11-27T09:00:56.143" v="830"/>
          <ac:inkMkLst>
            <pc:docMk/>
            <pc:sldMk cId="1433477270" sldId="271"/>
            <ac:inkMk id="15" creationId="{6009B877-3E93-CFEE-515C-B7AC3D9933DE}"/>
          </ac:inkMkLst>
        </pc:inkChg>
        <pc:inkChg chg="add del">
          <ac:chgData name="桄玮 张" userId="17d3a1adcc927ed6" providerId="LiveId" clId="{D59ADC6B-E147-9247-BBE3-9AACF5E072E4}" dt="2023-11-27T09:00:56.143" v="830"/>
          <ac:inkMkLst>
            <pc:docMk/>
            <pc:sldMk cId="1433477270" sldId="271"/>
            <ac:inkMk id="16" creationId="{9F45A026-D725-84D1-2A24-C47B636B83EB}"/>
          </ac:inkMkLst>
        </pc:inkChg>
        <pc:inkChg chg="add del">
          <ac:chgData name="桄玮 张" userId="17d3a1adcc927ed6" providerId="LiveId" clId="{D59ADC6B-E147-9247-BBE3-9AACF5E072E4}" dt="2023-11-27T09:00:56.143" v="830"/>
          <ac:inkMkLst>
            <pc:docMk/>
            <pc:sldMk cId="1433477270" sldId="271"/>
            <ac:inkMk id="17" creationId="{81380574-9922-2E4D-FB60-400163B414DB}"/>
          </ac:inkMkLst>
        </pc:inkChg>
        <pc:inkChg chg="add reco">
          <ac:chgData name="桄玮 张" userId="17d3a1adcc927ed6" providerId="LiveId" clId="{D59ADC6B-E147-9247-BBE3-9AACF5E072E4}" dt="2023-11-27T09:00:56.143" v="830"/>
          <ac:inkMkLst>
            <pc:docMk/>
            <pc:sldMk cId="1433477270" sldId="271"/>
            <ac:inkMk id="18" creationId="{D74DD8D3-F53E-8269-7268-2793A7D78B7D}"/>
          </ac:inkMkLst>
        </pc:inkChg>
        <pc:inkChg chg="add reco">
          <ac:chgData name="桄玮 张" userId="17d3a1adcc927ed6" providerId="LiveId" clId="{D59ADC6B-E147-9247-BBE3-9AACF5E072E4}" dt="2023-11-27T09:00:56.143" v="830"/>
          <ac:inkMkLst>
            <pc:docMk/>
            <pc:sldMk cId="1433477270" sldId="271"/>
            <ac:inkMk id="19" creationId="{18B70A8F-14A3-F7F8-C854-7878FD2A9A6D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0" creationId="{FE28366E-0953-C4CB-FE1B-81D745159C1A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1" creationId="{40BBCCB0-4C8E-D042-19F3-77AE28D78F78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2" creationId="{C841D51E-C799-6DEA-7C7D-E04347FD3021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3" creationId="{6B4D5CED-E34E-5938-17AC-17C639A3C1CF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4" creationId="{0D47ECF9-54C2-1283-7721-53CCC8829880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5" creationId="{79A1A45F-3BCF-0B9D-4E9C-D4C9F4115DF9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6" creationId="{803704B2-3132-6255-229C-D099892209FF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7" creationId="{02831A30-D267-AEE0-743B-0CD91B40D0DE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8" creationId="{4676C688-EFB3-7F4D-B4EA-E1E7AA0984DA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29" creationId="{FBD736DD-B587-8B0D-65F0-DDA9D2E12D2A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30" creationId="{964B45E9-B678-7EEC-46A6-F4B1E0A2A3A5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31" creationId="{A4D13E16-FF12-0B5F-8513-4E611D0575CF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32" creationId="{A648E668-2D0A-73A8-8B54-5B96682B2458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33" creationId="{6C744A0E-3CC9-E09D-34CE-35E41823C5D7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34" creationId="{BD1D0A8E-0642-225C-56E1-17C8F4E7E51F}"/>
          </ac:inkMkLst>
        </pc:inkChg>
        <pc:inkChg chg="add del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35" creationId="{AEA03CE5-0509-30EB-C0FF-0B71C6C9EB5E}"/>
          </ac:inkMkLst>
        </pc:inkChg>
        <pc:inkChg chg="add reco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36" creationId="{CF79618E-9554-6374-D346-FE3B0E2E22EB}"/>
          </ac:inkMkLst>
        </pc:inkChg>
        <pc:inkChg chg="add reco">
          <ac:chgData name="桄玮 张" userId="17d3a1adcc927ed6" providerId="LiveId" clId="{D59ADC6B-E147-9247-BBE3-9AACF5E072E4}" dt="2023-11-27T09:01:09.284" v="847"/>
          <ac:inkMkLst>
            <pc:docMk/>
            <pc:sldMk cId="1433477270" sldId="271"/>
            <ac:inkMk id="37" creationId="{073044DF-2D5D-D9B6-9F1D-7A7A6E3DF507}"/>
          </ac:inkMkLst>
        </pc:inkChg>
        <pc:inkChg chg="add del">
          <ac:chgData name="桄玮 张" userId="17d3a1adcc927ed6" providerId="LiveId" clId="{D59ADC6B-E147-9247-BBE3-9AACF5E072E4}" dt="2023-11-27T09:01:14.485" v="851"/>
          <ac:inkMkLst>
            <pc:docMk/>
            <pc:sldMk cId="1433477270" sldId="271"/>
            <ac:inkMk id="38" creationId="{416107A7-DAD2-10EF-B973-B53E747BE06F}"/>
          </ac:inkMkLst>
        </pc:inkChg>
        <pc:inkChg chg="add del">
          <ac:chgData name="桄玮 张" userId="17d3a1adcc927ed6" providerId="LiveId" clId="{D59ADC6B-E147-9247-BBE3-9AACF5E072E4}" dt="2023-11-27T09:01:14.485" v="851"/>
          <ac:inkMkLst>
            <pc:docMk/>
            <pc:sldMk cId="1433477270" sldId="271"/>
            <ac:inkMk id="39" creationId="{3F4F369A-4C89-EF98-B598-5ED33C3B8947}"/>
          </ac:inkMkLst>
        </pc:inkChg>
        <pc:inkChg chg="add del">
          <ac:chgData name="桄玮 张" userId="17d3a1adcc927ed6" providerId="LiveId" clId="{D59ADC6B-E147-9247-BBE3-9AACF5E072E4}" dt="2023-11-27T09:01:14.485" v="851"/>
          <ac:inkMkLst>
            <pc:docMk/>
            <pc:sldMk cId="1433477270" sldId="271"/>
            <ac:inkMk id="40" creationId="{AC51A9A2-6677-75F4-B6AC-660412071F40}"/>
          </ac:inkMkLst>
        </pc:inkChg>
        <pc:inkChg chg="add reco">
          <ac:chgData name="桄玮 张" userId="17d3a1adcc927ed6" providerId="LiveId" clId="{D59ADC6B-E147-9247-BBE3-9AACF5E072E4}" dt="2023-11-27T09:01:14.485" v="851"/>
          <ac:inkMkLst>
            <pc:docMk/>
            <pc:sldMk cId="1433477270" sldId="271"/>
            <ac:inkMk id="41" creationId="{3A4192A2-E24E-2889-FBCE-26208C3071B8}"/>
          </ac:inkMkLst>
        </pc:inkChg>
        <pc:inkChg chg="add del">
          <ac:chgData name="桄玮 张" userId="17d3a1adcc927ed6" providerId="LiveId" clId="{D59ADC6B-E147-9247-BBE3-9AACF5E072E4}" dt="2023-11-27T09:01:17.735" v="857"/>
          <ac:inkMkLst>
            <pc:docMk/>
            <pc:sldMk cId="1433477270" sldId="271"/>
            <ac:inkMk id="42" creationId="{E880623F-6FA9-9F8F-0E20-892A703B6B48}"/>
          </ac:inkMkLst>
        </pc:inkChg>
        <pc:inkChg chg="add del">
          <ac:chgData name="桄玮 张" userId="17d3a1adcc927ed6" providerId="LiveId" clId="{D59ADC6B-E147-9247-BBE3-9AACF5E072E4}" dt="2023-11-27T09:01:17.735" v="857"/>
          <ac:inkMkLst>
            <pc:docMk/>
            <pc:sldMk cId="1433477270" sldId="271"/>
            <ac:inkMk id="43" creationId="{24D1524A-DF83-E8C1-DDAD-D2028C99FC76}"/>
          </ac:inkMkLst>
        </pc:inkChg>
        <pc:inkChg chg="add del">
          <ac:chgData name="桄玮 张" userId="17d3a1adcc927ed6" providerId="LiveId" clId="{D59ADC6B-E147-9247-BBE3-9AACF5E072E4}" dt="2023-11-27T09:01:17.735" v="857"/>
          <ac:inkMkLst>
            <pc:docMk/>
            <pc:sldMk cId="1433477270" sldId="271"/>
            <ac:inkMk id="44" creationId="{0DFB6EC6-D01D-4271-9AE1-4CBA8A5A39A4}"/>
          </ac:inkMkLst>
        </pc:inkChg>
        <pc:inkChg chg="add del">
          <ac:chgData name="桄玮 张" userId="17d3a1adcc927ed6" providerId="LiveId" clId="{D59ADC6B-E147-9247-BBE3-9AACF5E072E4}" dt="2023-11-27T09:01:17.735" v="857"/>
          <ac:inkMkLst>
            <pc:docMk/>
            <pc:sldMk cId="1433477270" sldId="271"/>
            <ac:inkMk id="45" creationId="{18A5831F-2979-03A0-29FD-A9C0C46DADAA}"/>
          </ac:inkMkLst>
        </pc:inkChg>
        <pc:inkChg chg="add del">
          <ac:chgData name="桄玮 张" userId="17d3a1adcc927ed6" providerId="LiveId" clId="{D59ADC6B-E147-9247-BBE3-9AACF5E072E4}" dt="2023-11-27T09:01:17.735" v="857"/>
          <ac:inkMkLst>
            <pc:docMk/>
            <pc:sldMk cId="1433477270" sldId="271"/>
            <ac:inkMk id="46" creationId="{7DCAA308-D67D-C7EE-3983-0705DA84F460}"/>
          </ac:inkMkLst>
        </pc:inkChg>
        <pc:inkChg chg="add del reco">
          <ac:chgData name="桄玮 张" userId="17d3a1adcc927ed6" providerId="LiveId" clId="{D59ADC6B-E147-9247-BBE3-9AACF5E072E4}" dt="2023-11-27T09:01:51.243" v="869"/>
          <ac:inkMkLst>
            <pc:docMk/>
            <pc:sldMk cId="1433477270" sldId="271"/>
            <ac:inkMk id="47" creationId="{DF91B2A6-21C7-1BD1-42D3-B8C4D08EEE53}"/>
          </ac:inkMkLst>
        </pc:inkChg>
        <pc:inkChg chg="add del">
          <ac:chgData name="桄玮 张" userId="17d3a1adcc927ed6" providerId="LiveId" clId="{D59ADC6B-E147-9247-BBE3-9AACF5E072E4}" dt="2023-11-27T09:01:44.522" v="864"/>
          <ac:inkMkLst>
            <pc:docMk/>
            <pc:sldMk cId="1433477270" sldId="271"/>
            <ac:inkMk id="48" creationId="{4016992C-C724-FC55-9E18-0933693974D2}"/>
          </ac:inkMkLst>
        </pc:inkChg>
        <pc:inkChg chg="add del">
          <ac:chgData name="桄玮 张" userId="17d3a1adcc927ed6" providerId="LiveId" clId="{D59ADC6B-E147-9247-BBE3-9AACF5E072E4}" dt="2023-11-27T09:01:44.522" v="864"/>
          <ac:inkMkLst>
            <pc:docMk/>
            <pc:sldMk cId="1433477270" sldId="271"/>
            <ac:inkMk id="49" creationId="{F6ACBF02-2A5C-9AF2-86EE-4DF5AF71BF3A}"/>
          </ac:inkMkLst>
        </pc:inkChg>
        <pc:inkChg chg="add del">
          <ac:chgData name="桄玮 张" userId="17d3a1adcc927ed6" providerId="LiveId" clId="{D59ADC6B-E147-9247-BBE3-9AACF5E072E4}" dt="2023-11-27T09:01:44.522" v="864"/>
          <ac:inkMkLst>
            <pc:docMk/>
            <pc:sldMk cId="1433477270" sldId="271"/>
            <ac:inkMk id="50" creationId="{A7785B6E-59D2-3CFE-4CA1-AC8230C25482}"/>
          </ac:inkMkLst>
        </pc:inkChg>
        <pc:inkChg chg="add del">
          <ac:chgData name="桄玮 张" userId="17d3a1adcc927ed6" providerId="LiveId" clId="{D59ADC6B-E147-9247-BBE3-9AACF5E072E4}" dt="2023-11-27T09:01:44.522" v="864"/>
          <ac:inkMkLst>
            <pc:docMk/>
            <pc:sldMk cId="1433477270" sldId="271"/>
            <ac:inkMk id="51" creationId="{26252B67-1453-F0F6-D4AF-D3DE477FA9D9}"/>
          </ac:inkMkLst>
        </pc:inkChg>
        <pc:inkChg chg="add del">
          <ac:chgData name="桄玮 张" userId="17d3a1adcc927ed6" providerId="LiveId" clId="{D59ADC6B-E147-9247-BBE3-9AACF5E072E4}" dt="2023-11-27T09:01:44.522" v="864"/>
          <ac:inkMkLst>
            <pc:docMk/>
            <pc:sldMk cId="1433477270" sldId="271"/>
            <ac:inkMk id="52" creationId="{7E1DB949-73F1-089C-1DCA-2F6C7C3FFC2D}"/>
          </ac:inkMkLst>
        </pc:inkChg>
        <pc:inkChg chg="add del">
          <ac:chgData name="桄玮 张" userId="17d3a1adcc927ed6" providerId="LiveId" clId="{D59ADC6B-E147-9247-BBE3-9AACF5E072E4}" dt="2023-11-27T09:01:44.522" v="864"/>
          <ac:inkMkLst>
            <pc:docMk/>
            <pc:sldMk cId="1433477270" sldId="271"/>
            <ac:inkMk id="53" creationId="{F472C1B2-8FDD-8DC5-1372-E4951A166BBE}"/>
          </ac:inkMkLst>
        </pc:inkChg>
        <pc:inkChg chg="add reco">
          <ac:chgData name="桄玮 张" userId="17d3a1adcc927ed6" providerId="LiveId" clId="{D59ADC6B-E147-9247-BBE3-9AACF5E072E4}" dt="2023-11-27T09:01:44.522" v="864"/>
          <ac:inkMkLst>
            <pc:docMk/>
            <pc:sldMk cId="1433477270" sldId="271"/>
            <ac:inkMk id="54" creationId="{FAEC2C42-F484-3645-82C8-7276A7104309}"/>
          </ac:inkMkLst>
        </pc:inkChg>
        <pc:inkChg chg="add del">
          <ac:chgData name="桄玮 张" userId="17d3a1adcc927ed6" providerId="LiveId" clId="{D59ADC6B-E147-9247-BBE3-9AACF5E072E4}" dt="2023-11-27T09:01:47.086" v="868"/>
          <ac:inkMkLst>
            <pc:docMk/>
            <pc:sldMk cId="1433477270" sldId="271"/>
            <ac:inkMk id="55" creationId="{DC64C298-CB33-5168-F79D-8DD3F5FBA262}"/>
          </ac:inkMkLst>
        </pc:inkChg>
        <pc:inkChg chg="add del">
          <ac:chgData name="桄玮 张" userId="17d3a1adcc927ed6" providerId="LiveId" clId="{D59ADC6B-E147-9247-BBE3-9AACF5E072E4}" dt="2023-11-27T09:01:47.086" v="868"/>
          <ac:inkMkLst>
            <pc:docMk/>
            <pc:sldMk cId="1433477270" sldId="271"/>
            <ac:inkMk id="56" creationId="{6F328E8D-40A1-5FF0-1306-7A1A4B03EDC8}"/>
          </ac:inkMkLst>
        </pc:inkChg>
        <pc:inkChg chg="add del">
          <ac:chgData name="桄玮 张" userId="17d3a1adcc927ed6" providerId="LiveId" clId="{D59ADC6B-E147-9247-BBE3-9AACF5E072E4}" dt="2023-11-27T09:01:47.086" v="868"/>
          <ac:inkMkLst>
            <pc:docMk/>
            <pc:sldMk cId="1433477270" sldId="271"/>
            <ac:inkMk id="57" creationId="{8E64D28C-B72F-0843-5626-0D9FBEB22D74}"/>
          </ac:inkMkLst>
        </pc:inkChg>
        <pc:inkChg chg="add reco">
          <ac:chgData name="桄玮 张" userId="17d3a1adcc927ed6" providerId="LiveId" clId="{D59ADC6B-E147-9247-BBE3-9AACF5E072E4}" dt="2023-11-27T09:01:47.086" v="868"/>
          <ac:inkMkLst>
            <pc:docMk/>
            <pc:sldMk cId="1433477270" sldId="271"/>
            <ac:inkMk id="58" creationId="{BACBAD45-F608-2DD1-5F11-7B7846A30932}"/>
          </ac:inkMkLst>
        </pc:inkChg>
        <pc:inkChg chg="add del">
          <ac:chgData name="桄玮 张" userId="17d3a1adcc927ed6" providerId="LiveId" clId="{D59ADC6B-E147-9247-BBE3-9AACF5E072E4}" dt="2023-11-27T09:01:53.776" v="872"/>
          <ac:inkMkLst>
            <pc:docMk/>
            <pc:sldMk cId="1433477270" sldId="271"/>
            <ac:inkMk id="59" creationId="{BBA4E0B4-4742-C868-6238-B6060D383835}"/>
          </ac:inkMkLst>
        </pc:inkChg>
        <pc:inkChg chg="add del">
          <ac:chgData name="桄玮 张" userId="17d3a1adcc927ed6" providerId="LiveId" clId="{D59ADC6B-E147-9247-BBE3-9AACF5E072E4}" dt="2023-11-27T09:01:53.776" v="872"/>
          <ac:inkMkLst>
            <pc:docMk/>
            <pc:sldMk cId="1433477270" sldId="271"/>
            <ac:inkMk id="60" creationId="{4819C8DC-9CDC-0E67-79DF-F86795153564}"/>
          </ac:inkMkLst>
        </pc:inkChg>
        <pc:inkChg chg="add reco">
          <ac:chgData name="桄玮 张" userId="17d3a1adcc927ed6" providerId="LiveId" clId="{D59ADC6B-E147-9247-BBE3-9AACF5E072E4}" dt="2023-11-27T09:01:53.776" v="872"/>
          <ac:inkMkLst>
            <pc:docMk/>
            <pc:sldMk cId="1433477270" sldId="271"/>
            <ac:inkMk id="61" creationId="{50B9B564-DD17-4979-877C-71C2C6F88E80}"/>
          </ac:inkMkLst>
        </pc:inkChg>
        <pc:inkChg chg="add del">
          <ac:chgData name="桄玮 张" userId="17d3a1adcc927ed6" providerId="LiveId" clId="{D59ADC6B-E147-9247-BBE3-9AACF5E072E4}" dt="2023-11-27T09:02:00.701" v="882"/>
          <ac:inkMkLst>
            <pc:docMk/>
            <pc:sldMk cId="1433477270" sldId="271"/>
            <ac:inkMk id="62" creationId="{BD9C1E2C-7EA6-9DCC-F220-FD1859646401}"/>
          </ac:inkMkLst>
        </pc:inkChg>
        <pc:inkChg chg="add del">
          <ac:chgData name="桄玮 张" userId="17d3a1adcc927ed6" providerId="LiveId" clId="{D59ADC6B-E147-9247-BBE3-9AACF5E072E4}" dt="2023-11-27T09:02:00.701" v="882"/>
          <ac:inkMkLst>
            <pc:docMk/>
            <pc:sldMk cId="1433477270" sldId="271"/>
            <ac:inkMk id="63" creationId="{3FBEB387-29F9-CDA4-4E52-9EF0022CF328}"/>
          </ac:inkMkLst>
        </pc:inkChg>
        <pc:inkChg chg="add del">
          <ac:chgData name="桄玮 张" userId="17d3a1adcc927ed6" providerId="LiveId" clId="{D59ADC6B-E147-9247-BBE3-9AACF5E072E4}" dt="2023-11-27T09:02:00.701" v="882"/>
          <ac:inkMkLst>
            <pc:docMk/>
            <pc:sldMk cId="1433477270" sldId="271"/>
            <ac:inkMk id="64" creationId="{50DEA072-BCDC-E1AA-C330-D5290E4CC811}"/>
          </ac:inkMkLst>
        </pc:inkChg>
        <pc:inkChg chg="add del">
          <ac:chgData name="桄玮 张" userId="17d3a1adcc927ed6" providerId="LiveId" clId="{D59ADC6B-E147-9247-BBE3-9AACF5E072E4}" dt="2023-11-27T09:02:00.701" v="882"/>
          <ac:inkMkLst>
            <pc:docMk/>
            <pc:sldMk cId="1433477270" sldId="271"/>
            <ac:inkMk id="65" creationId="{0269026D-9B5D-F145-39CA-158121E92065}"/>
          </ac:inkMkLst>
        </pc:inkChg>
        <pc:inkChg chg="add">
          <ac:chgData name="桄玮 张" userId="17d3a1adcc927ed6" providerId="LiveId" clId="{D59ADC6B-E147-9247-BBE3-9AACF5E072E4}" dt="2023-11-27T09:01:58.891" v="877"/>
          <ac:inkMkLst>
            <pc:docMk/>
            <pc:sldMk cId="1433477270" sldId="271"/>
            <ac:inkMk id="66" creationId="{1E1201CE-F46F-05E0-143E-93526EB9AC09}"/>
          </ac:inkMkLst>
        </pc:inkChg>
        <pc:inkChg chg="add">
          <ac:chgData name="桄玮 张" userId="17d3a1adcc927ed6" providerId="LiveId" clId="{D59ADC6B-E147-9247-BBE3-9AACF5E072E4}" dt="2023-11-27T09:01:59.124" v="878"/>
          <ac:inkMkLst>
            <pc:docMk/>
            <pc:sldMk cId="1433477270" sldId="271"/>
            <ac:inkMk id="67" creationId="{D7838C6C-E20E-DB36-4FDC-8C1D09BDF99B}"/>
          </ac:inkMkLst>
        </pc:inkChg>
        <pc:inkChg chg="add del">
          <ac:chgData name="桄玮 张" userId="17d3a1adcc927ed6" providerId="LiveId" clId="{D59ADC6B-E147-9247-BBE3-9AACF5E072E4}" dt="2023-11-27T09:02:00.701" v="882"/>
          <ac:inkMkLst>
            <pc:docMk/>
            <pc:sldMk cId="1433477270" sldId="271"/>
            <ac:inkMk id="68" creationId="{5F8C33F1-E132-5B66-0706-0C5B95216213}"/>
          </ac:inkMkLst>
        </pc:inkChg>
        <pc:inkChg chg="add del">
          <ac:chgData name="桄玮 张" userId="17d3a1adcc927ed6" providerId="LiveId" clId="{D59ADC6B-E147-9247-BBE3-9AACF5E072E4}" dt="2023-11-27T09:02:00.701" v="882"/>
          <ac:inkMkLst>
            <pc:docMk/>
            <pc:sldMk cId="1433477270" sldId="271"/>
            <ac:inkMk id="69" creationId="{DC2C9606-D081-812B-C59B-0C2E985B2B87}"/>
          </ac:inkMkLst>
        </pc:inkChg>
        <pc:inkChg chg="add del">
          <ac:chgData name="桄玮 张" userId="17d3a1adcc927ed6" providerId="LiveId" clId="{D59ADC6B-E147-9247-BBE3-9AACF5E072E4}" dt="2023-11-27T09:02:00.701" v="882"/>
          <ac:inkMkLst>
            <pc:docMk/>
            <pc:sldMk cId="1433477270" sldId="271"/>
            <ac:inkMk id="70" creationId="{BA3C7227-0789-DC3C-CDB1-54D5B9895B77}"/>
          </ac:inkMkLst>
        </pc:inkChg>
        <pc:inkChg chg="add reco">
          <ac:chgData name="桄玮 张" userId="17d3a1adcc927ed6" providerId="LiveId" clId="{D59ADC6B-E147-9247-BBE3-9AACF5E072E4}" dt="2023-11-27T09:02:00.701" v="882"/>
          <ac:inkMkLst>
            <pc:docMk/>
            <pc:sldMk cId="1433477270" sldId="271"/>
            <ac:inkMk id="71" creationId="{71F807B0-E92E-0045-15A6-96854F71E4EF}"/>
          </ac:inkMkLst>
        </pc:inkChg>
        <pc:inkChg chg="add reco">
          <ac:chgData name="桄玮 张" userId="17d3a1adcc927ed6" providerId="LiveId" clId="{D59ADC6B-E147-9247-BBE3-9AACF5E072E4}" dt="2023-11-27T09:02:00.701" v="882"/>
          <ac:inkMkLst>
            <pc:docMk/>
            <pc:sldMk cId="1433477270" sldId="271"/>
            <ac:inkMk id="72" creationId="{C92D2509-4BA1-1187-8CDB-B4E29CEF6959}"/>
          </ac:inkMkLst>
        </pc:inkChg>
        <pc:inkChg chg="add del">
          <ac:chgData name="桄玮 张" userId="17d3a1adcc927ed6" providerId="LiveId" clId="{D59ADC6B-E147-9247-BBE3-9AACF5E072E4}" dt="2023-11-27T09:02:03.231" v="886"/>
          <ac:inkMkLst>
            <pc:docMk/>
            <pc:sldMk cId="1433477270" sldId="271"/>
            <ac:inkMk id="73" creationId="{0D938E51-EB54-2865-C5EA-431C2BE521A9}"/>
          </ac:inkMkLst>
        </pc:inkChg>
        <pc:inkChg chg="add del">
          <ac:chgData name="桄玮 张" userId="17d3a1adcc927ed6" providerId="LiveId" clId="{D59ADC6B-E147-9247-BBE3-9AACF5E072E4}" dt="2023-11-27T09:02:03.231" v="886"/>
          <ac:inkMkLst>
            <pc:docMk/>
            <pc:sldMk cId="1433477270" sldId="271"/>
            <ac:inkMk id="74" creationId="{61589BEB-5EA0-FECF-C3DF-414B23726BF0}"/>
          </ac:inkMkLst>
        </pc:inkChg>
        <pc:inkChg chg="add del">
          <ac:chgData name="桄玮 张" userId="17d3a1adcc927ed6" providerId="LiveId" clId="{D59ADC6B-E147-9247-BBE3-9AACF5E072E4}" dt="2023-11-27T09:02:03.231" v="886"/>
          <ac:inkMkLst>
            <pc:docMk/>
            <pc:sldMk cId="1433477270" sldId="271"/>
            <ac:inkMk id="75" creationId="{FD4840AC-EB95-19EE-5E30-7B02D396C793}"/>
          </ac:inkMkLst>
        </pc:inkChg>
        <pc:inkChg chg="add reco">
          <ac:chgData name="桄玮 张" userId="17d3a1adcc927ed6" providerId="LiveId" clId="{D59ADC6B-E147-9247-BBE3-9AACF5E072E4}" dt="2023-11-27T09:02:03.231" v="886"/>
          <ac:inkMkLst>
            <pc:docMk/>
            <pc:sldMk cId="1433477270" sldId="271"/>
            <ac:inkMk id="76" creationId="{92A311AA-A3A2-7912-5F33-A7957BD8FD68}"/>
          </ac:inkMkLst>
        </pc:inkChg>
        <pc:inkChg chg="add del">
          <ac:chgData name="桄玮 张" userId="17d3a1adcc927ed6" providerId="LiveId" clId="{D59ADC6B-E147-9247-BBE3-9AACF5E072E4}" dt="2023-11-27T09:02:08.116" v="894"/>
          <ac:inkMkLst>
            <pc:docMk/>
            <pc:sldMk cId="1433477270" sldId="271"/>
            <ac:inkMk id="77" creationId="{99399BE1-02EF-2C39-8219-DDF1AB654C91}"/>
          </ac:inkMkLst>
        </pc:inkChg>
        <pc:inkChg chg="add del">
          <ac:chgData name="桄玮 张" userId="17d3a1adcc927ed6" providerId="LiveId" clId="{D59ADC6B-E147-9247-BBE3-9AACF5E072E4}" dt="2023-11-27T09:02:08.116" v="894"/>
          <ac:inkMkLst>
            <pc:docMk/>
            <pc:sldMk cId="1433477270" sldId="271"/>
            <ac:inkMk id="78" creationId="{484292BF-4109-3DAB-26E7-B67F855D588E}"/>
          </ac:inkMkLst>
        </pc:inkChg>
        <pc:inkChg chg="add del">
          <ac:chgData name="桄玮 张" userId="17d3a1adcc927ed6" providerId="LiveId" clId="{D59ADC6B-E147-9247-BBE3-9AACF5E072E4}" dt="2023-11-27T09:02:08.116" v="894"/>
          <ac:inkMkLst>
            <pc:docMk/>
            <pc:sldMk cId="1433477270" sldId="271"/>
            <ac:inkMk id="79" creationId="{280B47C2-9766-0A7A-7499-527ECA83930F}"/>
          </ac:inkMkLst>
        </pc:inkChg>
        <pc:inkChg chg="add del">
          <ac:chgData name="桄玮 张" userId="17d3a1adcc927ed6" providerId="LiveId" clId="{D59ADC6B-E147-9247-BBE3-9AACF5E072E4}" dt="2023-11-27T09:02:08.116" v="894"/>
          <ac:inkMkLst>
            <pc:docMk/>
            <pc:sldMk cId="1433477270" sldId="271"/>
            <ac:inkMk id="80" creationId="{F73FA315-C0F5-2191-2E24-74741CCC9E48}"/>
          </ac:inkMkLst>
        </pc:inkChg>
        <pc:inkChg chg="add del">
          <ac:chgData name="桄玮 张" userId="17d3a1adcc927ed6" providerId="LiveId" clId="{D59ADC6B-E147-9247-BBE3-9AACF5E072E4}" dt="2023-11-27T09:02:08.116" v="894"/>
          <ac:inkMkLst>
            <pc:docMk/>
            <pc:sldMk cId="1433477270" sldId="271"/>
            <ac:inkMk id="81" creationId="{D055FE2D-6E67-9131-FA96-9D73BC0EFA2F}"/>
          </ac:inkMkLst>
        </pc:inkChg>
        <pc:inkChg chg="add del">
          <ac:chgData name="桄玮 张" userId="17d3a1adcc927ed6" providerId="LiveId" clId="{D59ADC6B-E147-9247-BBE3-9AACF5E072E4}" dt="2023-11-27T09:02:08.116" v="894"/>
          <ac:inkMkLst>
            <pc:docMk/>
            <pc:sldMk cId="1433477270" sldId="271"/>
            <ac:inkMk id="82" creationId="{B8688DA1-5F1E-B4F9-4C49-C338B6F56E30}"/>
          </ac:inkMkLst>
        </pc:inkChg>
        <pc:inkChg chg="add del">
          <ac:chgData name="桄玮 张" userId="17d3a1adcc927ed6" providerId="LiveId" clId="{D59ADC6B-E147-9247-BBE3-9AACF5E072E4}" dt="2023-11-27T09:02:08.116" v="894"/>
          <ac:inkMkLst>
            <pc:docMk/>
            <pc:sldMk cId="1433477270" sldId="271"/>
            <ac:inkMk id="83" creationId="{A9A512BC-26CC-EC9D-0F6E-A2036DBA78D2}"/>
          </ac:inkMkLst>
        </pc:inkChg>
        <pc:inkChg chg="add reco">
          <ac:chgData name="桄玮 张" userId="17d3a1adcc927ed6" providerId="LiveId" clId="{D59ADC6B-E147-9247-BBE3-9AACF5E072E4}" dt="2023-11-27T09:02:08.116" v="894"/>
          <ac:inkMkLst>
            <pc:docMk/>
            <pc:sldMk cId="1433477270" sldId="271"/>
            <ac:inkMk id="84" creationId="{C0417C27-C1E2-AA6E-DC46-82CBF8FA7704}"/>
          </ac:inkMkLst>
        </pc:inkChg>
        <pc:inkChg chg="add del">
          <ac:chgData name="桄玮 张" userId="17d3a1adcc927ed6" providerId="LiveId" clId="{D59ADC6B-E147-9247-BBE3-9AACF5E072E4}" dt="2023-11-27T09:02:11.138" v="902"/>
          <ac:inkMkLst>
            <pc:docMk/>
            <pc:sldMk cId="1433477270" sldId="271"/>
            <ac:inkMk id="85" creationId="{A52E2F79-AF18-CD18-9B4A-328AEC9F62AD}"/>
          </ac:inkMkLst>
        </pc:inkChg>
        <pc:inkChg chg="add del">
          <ac:chgData name="桄玮 张" userId="17d3a1adcc927ed6" providerId="LiveId" clId="{D59ADC6B-E147-9247-BBE3-9AACF5E072E4}" dt="2023-11-27T09:02:11.138" v="902"/>
          <ac:inkMkLst>
            <pc:docMk/>
            <pc:sldMk cId="1433477270" sldId="271"/>
            <ac:inkMk id="86" creationId="{03C17AFC-49EF-F62C-8D08-2FEFC3EC003A}"/>
          </ac:inkMkLst>
        </pc:inkChg>
        <pc:inkChg chg="add del">
          <ac:chgData name="桄玮 张" userId="17d3a1adcc927ed6" providerId="LiveId" clId="{D59ADC6B-E147-9247-BBE3-9AACF5E072E4}" dt="2023-11-27T09:02:11.138" v="902"/>
          <ac:inkMkLst>
            <pc:docMk/>
            <pc:sldMk cId="1433477270" sldId="271"/>
            <ac:inkMk id="87" creationId="{B5E9C8CF-2CB1-4568-98FD-8C8F2F75DD8C}"/>
          </ac:inkMkLst>
        </pc:inkChg>
        <pc:inkChg chg="add del">
          <ac:chgData name="桄玮 张" userId="17d3a1adcc927ed6" providerId="LiveId" clId="{D59ADC6B-E147-9247-BBE3-9AACF5E072E4}" dt="2023-11-27T09:02:11.138" v="902"/>
          <ac:inkMkLst>
            <pc:docMk/>
            <pc:sldMk cId="1433477270" sldId="271"/>
            <ac:inkMk id="88" creationId="{1A2E02BC-EED6-B180-4703-F0DC09D0F670}"/>
          </ac:inkMkLst>
        </pc:inkChg>
        <pc:inkChg chg="add del">
          <ac:chgData name="桄玮 张" userId="17d3a1adcc927ed6" providerId="LiveId" clId="{D59ADC6B-E147-9247-BBE3-9AACF5E072E4}" dt="2023-11-27T09:02:11.138" v="902"/>
          <ac:inkMkLst>
            <pc:docMk/>
            <pc:sldMk cId="1433477270" sldId="271"/>
            <ac:inkMk id="89" creationId="{7999294B-E743-605C-C755-D990EBBEBDD3}"/>
          </ac:inkMkLst>
        </pc:inkChg>
        <pc:inkChg chg="add del">
          <ac:chgData name="桄玮 张" userId="17d3a1adcc927ed6" providerId="LiveId" clId="{D59ADC6B-E147-9247-BBE3-9AACF5E072E4}" dt="2023-11-27T09:02:11.138" v="902"/>
          <ac:inkMkLst>
            <pc:docMk/>
            <pc:sldMk cId="1433477270" sldId="271"/>
            <ac:inkMk id="90" creationId="{49F4E8EF-13D2-AAA4-3D89-AC3A3E3A445B}"/>
          </ac:inkMkLst>
        </pc:inkChg>
        <pc:inkChg chg="add del">
          <ac:chgData name="桄玮 张" userId="17d3a1adcc927ed6" providerId="LiveId" clId="{D59ADC6B-E147-9247-BBE3-9AACF5E072E4}" dt="2023-11-27T09:02:11.138" v="902"/>
          <ac:inkMkLst>
            <pc:docMk/>
            <pc:sldMk cId="1433477270" sldId="271"/>
            <ac:inkMk id="91" creationId="{1242F1BE-60C5-2D53-DFA2-A01BFA88830D}"/>
          </ac:inkMkLst>
        </pc:inkChg>
        <pc:inkChg chg="add reco">
          <ac:chgData name="桄玮 张" userId="17d3a1adcc927ed6" providerId="LiveId" clId="{D59ADC6B-E147-9247-BBE3-9AACF5E072E4}" dt="2023-11-27T09:02:11.138" v="902"/>
          <ac:inkMkLst>
            <pc:docMk/>
            <pc:sldMk cId="1433477270" sldId="271"/>
            <ac:inkMk id="92" creationId="{5E6B618E-C51C-8234-0DCE-F14789473631}"/>
          </ac:inkMkLst>
        </pc:inkChg>
        <pc:inkChg chg="add del">
          <ac:chgData name="桄玮 张" userId="17d3a1adcc927ed6" providerId="LiveId" clId="{D59ADC6B-E147-9247-BBE3-9AACF5E072E4}" dt="2023-11-27T09:02:14.490" v="907"/>
          <ac:inkMkLst>
            <pc:docMk/>
            <pc:sldMk cId="1433477270" sldId="271"/>
            <ac:inkMk id="93" creationId="{FC287924-D208-DF32-8913-B91A0A275DF4}"/>
          </ac:inkMkLst>
        </pc:inkChg>
        <pc:inkChg chg="add del">
          <ac:chgData name="桄玮 张" userId="17d3a1adcc927ed6" providerId="LiveId" clId="{D59ADC6B-E147-9247-BBE3-9AACF5E072E4}" dt="2023-11-27T09:02:14.490" v="907"/>
          <ac:inkMkLst>
            <pc:docMk/>
            <pc:sldMk cId="1433477270" sldId="271"/>
            <ac:inkMk id="94" creationId="{4E307D4C-0B1A-44DF-8F3D-D5DAD55D6AA9}"/>
          </ac:inkMkLst>
        </pc:inkChg>
        <pc:inkChg chg="add del">
          <ac:chgData name="桄玮 张" userId="17d3a1adcc927ed6" providerId="LiveId" clId="{D59ADC6B-E147-9247-BBE3-9AACF5E072E4}" dt="2023-11-27T09:02:14.490" v="907"/>
          <ac:inkMkLst>
            <pc:docMk/>
            <pc:sldMk cId="1433477270" sldId="271"/>
            <ac:inkMk id="95" creationId="{749D3EFA-8E14-1307-B045-36C8CDD25153}"/>
          </ac:inkMkLst>
        </pc:inkChg>
        <pc:inkChg chg="add del">
          <ac:chgData name="桄玮 张" userId="17d3a1adcc927ed6" providerId="LiveId" clId="{D59ADC6B-E147-9247-BBE3-9AACF5E072E4}" dt="2023-11-27T09:02:14.490" v="907"/>
          <ac:inkMkLst>
            <pc:docMk/>
            <pc:sldMk cId="1433477270" sldId="271"/>
            <ac:inkMk id="96" creationId="{BF4FFA5F-65B5-E8E1-583D-CC8AA7DEC556}"/>
          </ac:inkMkLst>
        </pc:inkChg>
        <pc:inkChg chg="add reco">
          <ac:chgData name="桄玮 张" userId="17d3a1adcc927ed6" providerId="LiveId" clId="{D59ADC6B-E147-9247-BBE3-9AACF5E072E4}" dt="2023-11-27T09:02:14.490" v="907"/>
          <ac:inkMkLst>
            <pc:docMk/>
            <pc:sldMk cId="1433477270" sldId="271"/>
            <ac:inkMk id="97" creationId="{F186D002-83FC-D091-8DEB-0F70A12DB979}"/>
          </ac:inkMkLst>
        </pc:inkChg>
        <pc:inkChg chg="add del">
          <ac:chgData name="桄玮 张" userId="17d3a1adcc927ed6" providerId="LiveId" clId="{D59ADC6B-E147-9247-BBE3-9AACF5E072E4}" dt="2023-11-27T09:02:18.802" v="913"/>
          <ac:inkMkLst>
            <pc:docMk/>
            <pc:sldMk cId="1433477270" sldId="271"/>
            <ac:inkMk id="98" creationId="{F9B8BDA4-953C-C9C7-7DDB-630D1405C87D}"/>
          </ac:inkMkLst>
        </pc:inkChg>
        <pc:inkChg chg="add del">
          <ac:chgData name="桄玮 张" userId="17d3a1adcc927ed6" providerId="LiveId" clId="{D59ADC6B-E147-9247-BBE3-9AACF5E072E4}" dt="2023-11-27T09:02:18.802" v="913"/>
          <ac:inkMkLst>
            <pc:docMk/>
            <pc:sldMk cId="1433477270" sldId="271"/>
            <ac:inkMk id="99" creationId="{CD5B056B-51D2-F9AC-D66E-36443CCFE3EC}"/>
          </ac:inkMkLst>
        </pc:inkChg>
        <pc:inkChg chg="add del">
          <ac:chgData name="桄玮 张" userId="17d3a1adcc927ed6" providerId="LiveId" clId="{D59ADC6B-E147-9247-BBE3-9AACF5E072E4}" dt="2023-11-27T09:02:18.802" v="913"/>
          <ac:inkMkLst>
            <pc:docMk/>
            <pc:sldMk cId="1433477270" sldId="271"/>
            <ac:inkMk id="100" creationId="{64F38589-BE2B-201C-0730-FF5FD09FD0C9}"/>
          </ac:inkMkLst>
        </pc:inkChg>
        <pc:inkChg chg="add del">
          <ac:chgData name="桄玮 张" userId="17d3a1adcc927ed6" providerId="LiveId" clId="{D59ADC6B-E147-9247-BBE3-9AACF5E072E4}" dt="2023-11-27T09:02:18.802" v="913"/>
          <ac:inkMkLst>
            <pc:docMk/>
            <pc:sldMk cId="1433477270" sldId="271"/>
            <ac:inkMk id="101" creationId="{C125FAB7-6698-0475-5FB8-E16EA699D0FC}"/>
          </ac:inkMkLst>
        </pc:inkChg>
        <pc:inkChg chg="add del">
          <ac:chgData name="桄玮 张" userId="17d3a1adcc927ed6" providerId="LiveId" clId="{D59ADC6B-E147-9247-BBE3-9AACF5E072E4}" dt="2023-11-27T09:02:18.802" v="913"/>
          <ac:inkMkLst>
            <pc:docMk/>
            <pc:sldMk cId="1433477270" sldId="271"/>
            <ac:inkMk id="102" creationId="{B5C8759D-46BC-0FC3-D8B6-EAD1080DE221}"/>
          </ac:inkMkLst>
        </pc:inkChg>
        <pc:inkChg chg="add reco">
          <ac:chgData name="桄玮 张" userId="17d3a1adcc927ed6" providerId="LiveId" clId="{D59ADC6B-E147-9247-BBE3-9AACF5E072E4}" dt="2023-11-27T09:02:18.802" v="913"/>
          <ac:inkMkLst>
            <pc:docMk/>
            <pc:sldMk cId="1433477270" sldId="271"/>
            <ac:inkMk id="103" creationId="{EB52AC1B-701B-AD49-3548-EBCEC8CA6FD4}"/>
          </ac:inkMkLst>
        </pc:inkChg>
        <pc:inkChg chg="add reco">
          <ac:chgData name="桄玮 张" userId="17d3a1adcc927ed6" providerId="LiveId" clId="{D59ADC6B-E147-9247-BBE3-9AACF5E072E4}" dt="2023-11-27T09:02:18.802" v="913"/>
          <ac:inkMkLst>
            <pc:docMk/>
            <pc:sldMk cId="1433477270" sldId="271"/>
            <ac:inkMk id="104" creationId="{7B7094EE-943F-AE59-5305-5125CC1B5BF7}"/>
          </ac:inkMkLst>
        </pc:inkChg>
      </pc:sldChg>
      <pc:sldChg chg="addSp delSp modSp">
        <pc:chgData name="桄玮 张" userId="17d3a1adcc927ed6" providerId="LiveId" clId="{D59ADC6B-E147-9247-BBE3-9AACF5E072E4}" dt="2023-11-27T09:00:40.494" v="816"/>
        <pc:sldMkLst>
          <pc:docMk/>
          <pc:sldMk cId="3680525284" sldId="272"/>
        </pc:sldMkLst>
        <pc:inkChg chg="add">
          <ac:chgData name="桄玮 张" userId="17d3a1adcc927ed6" providerId="LiveId" clId="{D59ADC6B-E147-9247-BBE3-9AACF5E072E4}" dt="2023-11-27T08:55:19.151" v="626"/>
          <ac:inkMkLst>
            <pc:docMk/>
            <pc:sldMk cId="3680525284" sldId="272"/>
            <ac:inkMk id="5" creationId="{B9EBC0A4-8081-4001-5CE9-C4BD9A1CE007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7" creationId="{4C7BAF32-9456-F386-222E-B0E3A4E79ABE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8" creationId="{CB206975-FDBC-2153-1BF0-AD9CBFFDF9A1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9" creationId="{97C520A8-1C1B-CBD2-5D16-BA54E4EE4C1D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0" creationId="{7BDC8AAF-64AE-52AB-815D-D837590B6BE8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1" creationId="{88C8FB18-2C4C-0787-B20C-9B5633CEA747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2" creationId="{BFCEA2CA-DD74-B910-BCEE-85FA212A682C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3" creationId="{F2407A86-35A0-C9A2-9E40-1197541EF6C6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4" creationId="{4AEF8444-B71C-D9CC-B600-0B9FA6CA7F72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5" creationId="{75766928-3906-84C7-DA42-56F71D7DC0BA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6" creationId="{E78E2724-9D59-B1FE-0766-881D8436078A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7" creationId="{5DDF318B-5135-3838-148E-03A0874B9F42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8" creationId="{2962A0C4-EC85-6BB6-1587-D8925A5BB773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19" creationId="{0FCADCE4-E3E7-B63E-6C47-DD5D901AD9C7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0" creationId="{B69CAACE-3DA6-42BA-C934-C00D0138DCA0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1" creationId="{4136B24D-7544-B7AD-7786-AA6B870B59F6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2" creationId="{807AD75B-3AEB-96A5-2845-667896C537D6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3" creationId="{25662144-A7C6-93C4-A67E-0D653FB8EF08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4" creationId="{DC186952-7444-5237-6D0D-F23B0F3B8248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5" creationId="{D35137C5-CA6A-0239-37E5-C5EA681F4278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6" creationId="{D3740729-B2BF-4D29-B349-5172D74C8099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7" creationId="{FB9C9C9A-95A9-8880-2405-1C53A2D08A2A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8" creationId="{A5C9AA67-FD86-55F4-6980-D8AD24517E56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29" creationId="{50FA5C15-7A44-7649-D227-6078180B1630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0" creationId="{3AC2A694-162E-1F91-D0D2-B1CED581EFC6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1" creationId="{AA80A0CE-0845-56C0-CA15-955ACA699ABE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2" creationId="{20335E8B-E268-B73C-B94A-9F8EE1B74524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3" creationId="{19D5D65D-9A3D-53EF-FD30-E479396CAE45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4" creationId="{D0186701-E211-E708-C64B-64EB083E8AAA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5" creationId="{AD83ECD3-CE5A-0963-A83C-3781A7700E77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6" creationId="{22AE60CA-05EC-BA66-7F10-BCD5678C09AD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7" creationId="{6CCF5AEA-61EF-9EB9-FC25-37EC5F41071D}"/>
          </ac:inkMkLst>
        </pc:inkChg>
        <pc:inkChg chg="add del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8" creationId="{A3B65896-C65E-8B4C-B262-B4B106C63978}"/>
          </ac:inkMkLst>
        </pc:inkChg>
        <pc:inkChg chg="add reco">
          <ac:chgData name="桄玮 张" userId="17d3a1adcc927ed6" providerId="LiveId" clId="{D59ADC6B-E147-9247-BBE3-9AACF5E072E4}" dt="2023-11-27T08:55:30.940" v="659"/>
          <ac:inkMkLst>
            <pc:docMk/>
            <pc:sldMk cId="3680525284" sldId="272"/>
            <ac:inkMk id="39" creationId="{40068947-56EC-3DB7-6109-013CEFADE24B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0" creationId="{1CD44C4F-68D1-D17A-A33C-0B47DE95A4D7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1" creationId="{C7DC3CBB-8DCB-2B58-1675-F4644A29538F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2" creationId="{3EB6E13D-C76E-6582-1101-85E7824E7CAC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3" creationId="{7F8A52AA-4F73-A4DD-8DAC-B1A02B37F968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4" creationId="{498BB3B7-85E3-573F-F327-AC1DBBA849AA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5" creationId="{49CEAB75-17CE-667B-C837-7183E879985C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6" creationId="{A5A536A8-6039-3004-8974-143263837BBD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7" creationId="{8C529551-47B4-024A-3AD2-25BA5F0E7398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8" creationId="{3F05F499-B733-736F-3C9D-131421AC67D0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49" creationId="{9DD2219D-EBD1-6E5A-DE6B-CD5DBAB10794}"/>
          </ac:inkMkLst>
        </pc:inkChg>
        <pc:inkChg chg="add del">
          <ac:chgData name="桄玮 张" userId="17d3a1adcc927ed6" providerId="LiveId" clId="{D59ADC6B-E147-9247-BBE3-9AACF5E072E4}" dt="2023-11-27T08:59:06.772" v="673"/>
          <ac:inkMkLst>
            <pc:docMk/>
            <pc:sldMk cId="3680525284" sldId="272"/>
            <ac:inkMk id="50" creationId="{782A6ED3-D2EC-1804-DF68-8AED094E188A}"/>
          </ac:inkMkLst>
        </pc:inkChg>
        <pc:inkChg chg="add del">
          <ac:chgData name="桄玮 张" userId="17d3a1adcc927ed6" providerId="LiveId" clId="{D59ADC6B-E147-9247-BBE3-9AACF5E072E4}" dt="2023-11-27T08:59:08.142" v="675"/>
          <ac:inkMkLst>
            <pc:docMk/>
            <pc:sldMk cId="3680525284" sldId="272"/>
            <ac:inkMk id="51" creationId="{256AA1A5-C10F-8C0E-0958-26E44838EBC9}"/>
          </ac:inkMkLst>
        </pc:inkChg>
        <pc:inkChg chg="add del">
          <ac:chgData name="桄玮 张" userId="17d3a1adcc927ed6" providerId="LiveId" clId="{D59ADC6B-E147-9247-BBE3-9AACF5E072E4}" dt="2023-11-27T08:59:08.140" v="674"/>
          <ac:inkMkLst>
            <pc:docMk/>
            <pc:sldMk cId="3680525284" sldId="272"/>
            <ac:inkMk id="52" creationId="{EC990342-CE4C-AC57-6623-070E3FB66902}"/>
          </ac:inkMkLst>
        </pc:inkChg>
        <pc:inkChg chg="add mod reco modStrokes">
          <ac:chgData name="桄玮 张" userId="17d3a1adcc927ed6" providerId="LiveId" clId="{D59ADC6B-E147-9247-BBE3-9AACF5E072E4}" dt="2023-11-27T08:59:08.145" v="676"/>
          <ac:inkMkLst>
            <pc:docMk/>
            <pc:sldMk cId="3680525284" sldId="272"/>
            <ac:inkMk id="53" creationId="{8018006C-3413-ECDA-B850-72D6FEE65FB8}"/>
          </ac:inkMkLst>
        </pc:inkChg>
        <pc:inkChg chg="add del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54" creationId="{635E4527-B47A-EA73-7561-EF6C0ABF7788}"/>
          </ac:inkMkLst>
        </pc:inkChg>
        <pc:inkChg chg="add del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55" creationId="{63BF7E63-C485-66B1-E8E3-FF626114DCB8}"/>
          </ac:inkMkLst>
        </pc:inkChg>
        <pc:inkChg chg="add del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56" creationId="{95342C38-BB0C-59BF-7EE1-5E4F131978C8}"/>
          </ac:inkMkLst>
        </pc:inkChg>
        <pc:inkChg chg="add del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57" creationId="{6A9D1B4C-C04E-6AD7-49CB-0A99EBFF9FAB}"/>
          </ac:inkMkLst>
        </pc:inkChg>
        <pc:inkChg chg="add del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58" creationId="{8CDC01C8-5FAE-33C8-10A0-BA6D79325586}"/>
          </ac:inkMkLst>
        </pc:inkChg>
        <pc:inkChg chg="add del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59" creationId="{C9D9C392-C14E-B92F-96F4-F089AE0F4321}"/>
          </ac:inkMkLst>
        </pc:inkChg>
        <pc:inkChg chg="add del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60" creationId="{E298D786-A090-9CC3-C072-76F177CAC6D9}"/>
          </ac:inkMkLst>
        </pc:inkChg>
        <pc:inkChg chg="add del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61" creationId="{3524DA3E-1941-142C-94C2-6E6E51A16C16}"/>
          </ac:inkMkLst>
        </pc:inkChg>
        <pc:inkChg chg="add reco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62" creationId="{7E8F4DB2-10DC-BF39-3F7D-FC0D64A307BB}"/>
          </ac:inkMkLst>
        </pc:inkChg>
        <pc:inkChg chg="add reco">
          <ac:chgData name="桄玮 张" userId="17d3a1adcc927ed6" providerId="LiveId" clId="{D59ADC6B-E147-9247-BBE3-9AACF5E072E4}" dt="2023-11-27T08:59:12.364" v="685"/>
          <ac:inkMkLst>
            <pc:docMk/>
            <pc:sldMk cId="3680525284" sldId="272"/>
            <ac:inkMk id="63" creationId="{8CE30EB7-6F10-B56E-F752-F6FDFF30FBE5}"/>
          </ac:inkMkLst>
        </pc:inkChg>
        <pc:inkChg chg="add">
          <ac:chgData name="桄玮 张" userId="17d3a1adcc927ed6" providerId="LiveId" clId="{D59ADC6B-E147-9247-BBE3-9AACF5E072E4}" dt="2023-11-27T08:59:14.320" v="686"/>
          <ac:inkMkLst>
            <pc:docMk/>
            <pc:sldMk cId="3680525284" sldId="272"/>
            <ac:inkMk id="64" creationId="{9A7B09E6-D842-CB34-4D8C-44A63B9DAA81}"/>
          </ac:inkMkLst>
        </pc:inkChg>
        <pc:inkChg chg="add del">
          <ac:chgData name="桄玮 张" userId="17d3a1adcc927ed6" providerId="LiveId" clId="{D59ADC6B-E147-9247-BBE3-9AACF5E072E4}" dt="2023-11-27T08:59:16.993" v="690"/>
          <ac:inkMkLst>
            <pc:docMk/>
            <pc:sldMk cId="3680525284" sldId="272"/>
            <ac:inkMk id="65" creationId="{4AC29343-149D-58DF-8B60-2357769AD578}"/>
          </ac:inkMkLst>
        </pc:inkChg>
        <pc:inkChg chg="add del">
          <ac:chgData name="桄玮 张" userId="17d3a1adcc927ed6" providerId="LiveId" clId="{D59ADC6B-E147-9247-BBE3-9AACF5E072E4}" dt="2023-11-27T08:59:16.993" v="690"/>
          <ac:inkMkLst>
            <pc:docMk/>
            <pc:sldMk cId="3680525284" sldId="272"/>
            <ac:inkMk id="66" creationId="{50267CD9-CC5B-6330-D3C4-552C5D5B86C2}"/>
          </ac:inkMkLst>
        </pc:inkChg>
        <pc:inkChg chg="add del">
          <ac:chgData name="桄玮 张" userId="17d3a1adcc927ed6" providerId="LiveId" clId="{D59ADC6B-E147-9247-BBE3-9AACF5E072E4}" dt="2023-11-27T08:59:16.993" v="690"/>
          <ac:inkMkLst>
            <pc:docMk/>
            <pc:sldMk cId="3680525284" sldId="272"/>
            <ac:inkMk id="67" creationId="{311674B8-A258-1B3C-59CE-BA445B174FFC}"/>
          </ac:inkMkLst>
        </pc:inkChg>
        <pc:inkChg chg="add reco">
          <ac:chgData name="桄玮 张" userId="17d3a1adcc927ed6" providerId="LiveId" clId="{D59ADC6B-E147-9247-BBE3-9AACF5E072E4}" dt="2023-11-27T08:59:16.993" v="690"/>
          <ac:inkMkLst>
            <pc:docMk/>
            <pc:sldMk cId="3680525284" sldId="272"/>
            <ac:inkMk id="68" creationId="{8848FF7B-3844-9511-A691-E934ABECEE0B}"/>
          </ac:inkMkLst>
        </pc:inkChg>
        <pc:inkChg chg="add del">
          <ac:chgData name="桄玮 张" userId="17d3a1adcc927ed6" providerId="LiveId" clId="{D59ADC6B-E147-9247-BBE3-9AACF5E072E4}" dt="2023-11-27T08:59:25.633" v="698"/>
          <ac:inkMkLst>
            <pc:docMk/>
            <pc:sldMk cId="3680525284" sldId="272"/>
            <ac:inkMk id="69" creationId="{815C975F-5FCF-055C-AE00-B2ED2BDD4B0E}"/>
          </ac:inkMkLst>
        </pc:inkChg>
        <pc:inkChg chg="add del">
          <ac:chgData name="桄玮 张" userId="17d3a1adcc927ed6" providerId="LiveId" clId="{D59ADC6B-E147-9247-BBE3-9AACF5E072E4}" dt="2023-11-27T08:59:25.633" v="698"/>
          <ac:inkMkLst>
            <pc:docMk/>
            <pc:sldMk cId="3680525284" sldId="272"/>
            <ac:inkMk id="70" creationId="{9520C11F-CC4F-CF3B-E5E3-724ACC862D80}"/>
          </ac:inkMkLst>
        </pc:inkChg>
        <pc:inkChg chg="add del">
          <ac:chgData name="桄玮 张" userId="17d3a1adcc927ed6" providerId="LiveId" clId="{D59ADC6B-E147-9247-BBE3-9AACF5E072E4}" dt="2023-11-27T08:59:25.633" v="698"/>
          <ac:inkMkLst>
            <pc:docMk/>
            <pc:sldMk cId="3680525284" sldId="272"/>
            <ac:inkMk id="71" creationId="{579C1E1D-4889-D34D-F222-F35501F98BAD}"/>
          </ac:inkMkLst>
        </pc:inkChg>
        <pc:inkChg chg="add del">
          <ac:chgData name="桄玮 张" userId="17d3a1adcc927ed6" providerId="LiveId" clId="{D59ADC6B-E147-9247-BBE3-9AACF5E072E4}" dt="2023-11-27T08:59:25.633" v="698"/>
          <ac:inkMkLst>
            <pc:docMk/>
            <pc:sldMk cId="3680525284" sldId="272"/>
            <ac:inkMk id="72" creationId="{4F95EBDD-4618-800E-D9C5-39A0E375D1E1}"/>
          </ac:inkMkLst>
        </pc:inkChg>
        <pc:inkChg chg="add del">
          <ac:chgData name="桄玮 张" userId="17d3a1adcc927ed6" providerId="LiveId" clId="{D59ADC6B-E147-9247-BBE3-9AACF5E072E4}" dt="2023-11-27T08:59:25.633" v="698"/>
          <ac:inkMkLst>
            <pc:docMk/>
            <pc:sldMk cId="3680525284" sldId="272"/>
            <ac:inkMk id="73" creationId="{D8806B17-040E-470B-A198-DCD4B3FBFFE0}"/>
          </ac:inkMkLst>
        </pc:inkChg>
        <pc:inkChg chg="add del">
          <ac:chgData name="桄玮 张" userId="17d3a1adcc927ed6" providerId="LiveId" clId="{D59ADC6B-E147-9247-BBE3-9AACF5E072E4}" dt="2023-11-27T08:59:25.633" v="698"/>
          <ac:inkMkLst>
            <pc:docMk/>
            <pc:sldMk cId="3680525284" sldId="272"/>
            <ac:inkMk id="74" creationId="{8CDC51E1-09FD-4CE8-0C1A-2390C56F881D}"/>
          </ac:inkMkLst>
        </pc:inkChg>
        <pc:inkChg chg="add del">
          <ac:chgData name="桄玮 张" userId="17d3a1adcc927ed6" providerId="LiveId" clId="{D59ADC6B-E147-9247-BBE3-9AACF5E072E4}" dt="2023-11-27T08:59:25.633" v="698"/>
          <ac:inkMkLst>
            <pc:docMk/>
            <pc:sldMk cId="3680525284" sldId="272"/>
            <ac:inkMk id="75" creationId="{D39A93A4-6B9F-4518-E8AD-47D5F1C5B465}"/>
          </ac:inkMkLst>
        </pc:inkChg>
        <pc:inkChg chg="add reco">
          <ac:chgData name="桄玮 张" userId="17d3a1adcc927ed6" providerId="LiveId" clId="{D59ADC6B-E147-9247-BBE3-9AACF5E072E4}" dt="2023-11-27T08:59:25.633" v="698"/>
          <ac:inkMkLst>
            <pc:docMk/>
            <pc:sldMk cId="3680525284" sldId="272"/>
            <ac:inkMk id="76" creationId="{33934A66-A5EA-6E98-0824-18CC26002773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77" creationId="{D6D3D91A-B7AF-783E-4D68-EC84FA5330F2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78" creationId="{B9292C1E-1FDF-BC46-9CF7-8445CB6AF1DA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79" creationId="{B1A6611C-C2A7-98BC-C016-F23C80C9CF1E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0" creationId="{F090759E-15EB-AC35-5BBC-9CC7920760DC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1" creationId="{EE448274-9B6C-0643-B207-7586593FB11D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2" creationId="{5971F4A9-9A6B-851E-C8C0-F67B070D4744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3" creationId="{73525F27-523A-2733-8A17-4A4D64A90845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4" creationId="{FBB68250-C1B3-A16A-7EFE-C0D7EE25AF14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5" creationId="{92090E2E-EF20-5311-A8AD-6EE480DF26D1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6" creationId="{3DB3398A-29F9-4F8A-ED35-A03C9068EBA9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7" creationId="{DA764573-803B-DD8C-87B4-30E07E2E9106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8" creationId="{67E0EA03-AC65-A353-DD89-F97CEDB264BC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89" creationId="{80572846-44B9-B2C7-DE26-6A48C9F8AF99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90" creationId="{BB739B08-FEA0-010A-BBCA-10DDE6172992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91" creationId="{90BB519B-645B-8706-B5AE-CE42FE6D12B2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92" creationId="{082A5AAC-F2D7-D6F6-C47A-AA90F527503D}"/>
          </ac:inkMkLst>
        </pc:inkChg>
        <pc:inkChg chg="add del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93" creationId="{CD2208A7-077E-B577-899E-D8928C2EA497}"/>
          </ac:inkMkLst>
        </pc:inkChg>
        <pc:inkChg chg="add reco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94" creationId="{69121B0C-E72E-4B79-6C0B-3B566D403548}"/>
          </ac:inkMkLst>
        </pc:inkChg>
        <pc:inkChg chg="add reco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95" creationId="{AA2B32F1-ED77-AA7B-5A64-31DBD7E129FD}"/>
          </ac:inkMkLst>
        </pc:inkChg>
        <pc:inkChg chg="add reco">
          <ac:chgData name="桄玮 张" userId="17d3a1adcc927ed6" providerId="LiveId" clId="{D59ADC6B-E147-9247-BBE3-9AACF5E072E4}" dt="2023-11-27T08:59:31.806" v="716"/>
          <ac:inkMkLst>
            <pc:docMk/>
            <pc:sldMk cId="3680525284" sldId="272"/>
            <ac:inkMk id="96" creationId="{A1828F19-0541-A84C-016C-D3DC2EB65B1C}"/>
          </ac:inkMkLst>
        </pc:inkChg>
        <pc:inkChg chg="add del">
          <ac:chgData name="桄玮 张" userId="17d3a1adcc927ed6" providerId="LiveId" clId="{D59ADC6B-E147-9247-BBE3-9AACF5E072E4}" dt="2023-11-27T08:59:33.955" v="720"/>
          <ac:inkMkLst>
            <pc:docMk/>
            <pc:sldMk cId="3680525284" sldId="272"/>
            <ac:inkMk id="97" creationId="{D0546145-4F24-3C8E-CD9F-7A60E3FCB261}"/>
          </ac:inkMkLst>
        </pc:inkChg>
        <pc:inkChg chg="add del">
          <ac:chgData name="桄玮 张" userId="17d3a1adcc927ed6" providerId="LiveId" clId="{D59ADC6B-E147-9247-BBE3-9AACF5E072E4}" dt="2023-11-27T08:59:33.955" v="720"/>
          <ac:inkMkLst>
            <pc:docMk/>
            <pc:sldMk cId="3680525284" sldId="272"/>
            <ac:inkMk id="98" creationId="{72F50A55-9014-C3D3-57AE-97363988F1B0}"/>
          </ac:inkMkLst>
        </pc:inkChg>
        <pc:inkChg chg="add del">
          <ac:chgData name="桄玮 张" userId="17d3a1adcc927ed6" providerId="LiveId" clId="{D59ADC6B-E147-9247-BBE3-9AACF5E072E4}" dt="2023-11-27T08:59:33.955" v="720"/>
          <ac:inkMkLst>
            <pc:docMk/>
            <pc:sldMk cId="3680525284" sldId="272"/>
            <ac:inkMk id="99" creationId="{1B933035-4BC2-555F-77F6-3F280A484E05}"/>
          </ac:inkMkLst>
        </pc:inkChg>
        <pc:inkChg chg="add reco">
          <ac:chgData name="桄玮 张" userId="17d3a1adcc927ed6" providerId="LiveId" clId="{D59ADC6B-E147-9247-BBE3-9AACF5E072E4}" dt="2023-11-27T08:59:33.955" v="720"/>
          <ac:inkMkLst>
            <pc:docMk/>
            <pc:sldMk cId="3680525284" sldId="272"/>
            <ac:inkMk id="100" creationId="{3F52B5A0-92EB-1736-AFD5-136014C02E1C}"/>
          </ac:inkMkLst>
        </pc:inkChg>
        <pc:inkChg chg="add del">
          <ac:chgData name="桄玮 张" userId="17d3a1adcc927ed6" providerId="LiveId" clId="{D59ADC6B-E147-9247-BBE3-9AACF5E072E4}" dt="2023-11-27T08:59:36.086" v="725"/>
          <ac:inkMkLst>
            <pc:docMk/>
            <pc:sldMk cId="3680525284" sldId="272"/>
            <ac:inkMk id="101" creationId="{8C624B37-74B4-C2B0-093A-ABC7BF143468}"/>
          </ac:inkMkLst>
        </pc:inkChg>
        <pc:inkChg chg="add del">
          <ac:chgData name="桄玮 张" userId="17d3a1adcc927ed6" providerId="LiveId" clId="{D59ADC6B-E147-9247-BBE3-9AACF5E072E4}" dt="2023-11-27T08:59:36.086" v="725"/>
          <ac:inkMkLst>
            <pc:docMk/>
            <pc:sldMk cId="3680525284" sldId="272"/>
            <ac:inkMk id="102" creationId="{FD7237EF-FFAF-F6E9-B497-E30B05B2803A}"/>
          </ac:inkMkLst>
        </pc:inkChg>
        <pc:inkChg chg="add del">
          <ac:chgData name="桄玮 张" userId="17d3a1adcc927ed6" providerId="LiveId" clId="{D59ADC6B-E147-9247-BBE3-9AACF5E072E4}" dt="2023-11-27T08:59:36.086" v="725"/>
          <ac:inkMkLst>
            <pc:docMk/>
            <pc:sldMk cId="3680525284" sldId="272"/>
            <ac:inkMk id="103" creationId="{E5E41B29-7DAD-EB07-875C-D9651057C461}"/>
          </ac:inkMkLst>
        </pc:inkChg>
        <pc:inkChg chg="add del">
          <ac:chgData name="桄玮 张" userId="17d3a1adcc927ed6" providerId="LiveId" clId="{D59ADC6B-E147-9247-BBE3-9AACF5E072E4}" dt="2023-11-27T08:59:36.086" v="725"/>
          <ac:inkMkLst>
            <pc:docMk/>
            <pc:sldMk cId="3680525284" sldId="272"/>
            <ac:inkMk id="104" creationId="{E7058D76-AC25-6B60-5CBE-B31FA059E021}"/>
          </ac:inkMkLst>
        </pc:inkChg>
        <pc:inkChg chg="add reco">
          <ac:chgData name="桄玮 张" userId="17d3a1adcc927ed6" providerId="LiveId" clId="{D59ADC6B-E147-9247-BBE3-9AACF5E072E4}" dt="2023-11-27T08:59:36.086" v="725"/>
          <ac:inkMkLst>
            <pc:docMk/>
            <pc:sldMk cId="3680525284" sldId="272"/>
            <ac:inkMk id="105" creationId="{9E3018FF-731A-4E2A-1078-C984B38B8C82}"/>
          </ac:inkMkLst>
        </pc:inkChg>
        <pc:inkChg chg="add del">
          <ac:chgData name="桄玮 张" userId="17d3a1adcc927ed6" providerId="LiveId" clId="{D59ADC6B-E147-9247-BBE3-9AACF5E072E4}" dt="2023-11-27T08:59:38.982" v="729"/>
          <ac:inkMkLst>
            <pc:docMk/>
            <pc:sldMk cId="3680525284" sldId="272"/>
            <ac:inkMk id="106" creationId="{62BE119D-A069-B383-C54A-45E2619F8358}"/>
          </ac:inkMkLst>
        </pc:inkChg>
        <pc:inkChg chg="add del">
          <ac:chgData name="桄玮 张" userId="17d3a1adcc927ed6" providerId="LiveId" clId="{D59ADC6B-E147-9247-BBE3-9AACF5E072E4}" dt="2023-11-27T08:59:38.982" v="729"/>
          <ac:inkMkLst>
            <pc:docMk/>
            <pc:sldMk cId="3680525284" sldId="272"/>
            <ac:inkMk id="107" creationId="{0ED16578-9FFF-2019-5FFC-D38984958EFA}"/>
          </ac:inkMkLst>
        </pc:inkChg>
        <pc:inkChg chg="add del">
          <ac:chgData name="桄玮 张" userId="17d3a1adcc927ed6" providerId="LiveId" clId="{D59ADC6B-E147-9247-BBE3-9AACF5E072E4}" dt="2023-11-27T08:59:38.982" v="729"/>
          <ac:inkMkLst>
            <pc:docMk/>
            <pc:sldMk cId="3680525284" sldId="272"/>
            <ac:inkMk id="108" creationId="{E8988BF5-EE9A-5DAE-D6C2-D792FED7CCF8}"/>
          </ac:inkMkLst>
        </pc:inkChg>
        <pc:inkChg chg="add reco">
          <ac:chgData name="桄玮 张" userId="17d3a1adcc927ed6" providerId="LiveId" clId="{D59ADC6B-E147-9247-BBE3-9AACF5E072E4}" dt="2023-11-27T08:59:38.982" v="729"/>
          <ac:inkMkLst>
            <pc:docMk/>
            <pc:sldMk cId="3680525284" sldId="272"/>
            <ac:inkMk id="109" creationId="{15060437-CA5E-9435-A5A6-E0AFC67A39B1}"/>
          </ac:inkMkLst>
        </pc:inkChg>
        <pc:inkChg chg="add del">
          <ac:chgData name="桄玮 张" userId="17d3a1adcc927ed6" providerId="LiveId" clId="{D59ADC6B-E147-9247-BBE3-9AACF5E072E4}" dt="2023-11-27T08:59:45.585" v="733"/>
          <ac:inkMkLst>
            <pc:docMk/>
            <pc:sldMk cId="3680525284" sldId="272"/>
            <ac:inkMk id="110" creationId="{6F9D20EF-8567-22C5-B6E5-181FF2DEF0B3}"/>
          </ac:inkMkLst>
        </pc:inkChg>
        <pc:inkChg chg="add del">
          <ac:chgData name="桄玮 张" userId="17d3a1adcc927ed6" providerId="LiveId" clId="{D59ADC6B-E147-9247-BBE3-9AACF5E072E4}" dt="2023-11-27T08:59:45.585" v="733"/>
          <ac:inkMkLst>
            <pc:docMk/>
            <pc:sldMk cId="3680525284" sldId="272"/>
            <ac:inkMk id="111" creationId="{24AF24B2-3A1E-8EE3-BC85-6E3B97FAFDAE}"/>
          </ac:inkMkLst>
        </pc:inkChg>
        <pc:inkChg chg="add del">
          <ac:chgData name="桄玮 张" userId="17d3a1adcc927ed6" providerId="LiveId" clId="{D59ADC6B-E147-9247-BBE3-9AACF5E072E4}" dt="2023-11-27T08:59:45.585" v="733"/>
          <ac:inkMkLst>
            <pc:docMk/>
            <pc:sldMk cId="3680525284" sldId="272"/>
            <ac:inkMk id="112" creationId="{7DF27791-0066-DE15-DE5C-BB8F99068324}"/>
          </ac:inkMkLst>
        </pc:inkChg>
        <pc:inkChg chg="add reco">
          <ac:chgData name="桄玮 张" userId="17d3a1adcc927ed6" providerId="LiveId" clId="{D59ADC6B-E147-9247-BBE3-9AACF5E072E4}" dt="2023-11-27T08:59:45.585" v="733"/>
          <ac:inkMkLst>
            <pc:docMk/>
            <pc:sldMk cId="3680525284" sldId="272"/>
            <ac:inkMk id="113" creationId="{98D83974-38CF-EF7B-16FD-061FA3092B58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14" creationId="{AAC8FABB-FF86-5CCA-88A2-9FB476BA048C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15" creationId="{87DCECAC-0DA4-49AC-C84D-ED98309E6766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16" creationId="{76850913-7297-3E01-9CEA-BFD6090DEB59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17" creationId="{E05DEAAC-F93B-5847-2B62-DFB40EBF4E45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18" creationId="{10EABF78-7FAF-5164-312C-98D39009BA90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19" creationId="{3051D366-B694-3D06-7D59-4D9772795C14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0" creationId="{2CD9D873-074B-589D-64BA-27F6ED64B440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1" creationId="{BD2F6FA4-51BD-C622-2358-C603BBE48EDF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2" creationId="{6A8CE094-91D0-2166-D254-A9AE4192C62F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3" creationId="{8BA3188A-BF6C-F78E-0B69-59248CE20A62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4" creationId="{998C91B0-900D-BA73-D397-C5AC2B57BE89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5" creationId="{D0A0C99A-6900-D532-D2F9-5282C58C3CBB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6" creationId="{202FEC9B-FD78-7461-81FA-2996C75D512E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7" creationId="{24DCF1CB-7DF8-8CC5-2D88-31F5FD1DD99D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8" creationId="{B7741FAC-4818-4222-E8A2-7328EE4F8046}"/>
          </ac:inkMkLst>
        </pc:inkChg>
        <pc:inkChg chg="add del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29" creationId="{ECDAC649-14C7-3DDB-E860-96339C6E62E9}"/>
          </ac:inkMkLst>
        </pc:inkChg>
        <pc:inkChg chg="add reco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30" creationId="{AB6CD12B-6419-8876-065F-E577F7CC51D9}"/>
          </ac:inkMkLst>
        </pc:inkChg>
        <pc:inkChg chg="add reco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31" creationId="{0B9F81BB-9FBF-1998-358E-8451BBAFEFD9}"/>
          </ac:inkMkLst>
        </pc:inkChg>
        <pc:inkChg chg="add reco">
          <ac:chgData name="桄玮 张" userId="17d3a1adcc927ed6" providerId="LiveId" clId="{D59ADC6B-E147-9247-BBE3-9AACF5E072E4}" dt="2023-11-27T08:59:59.831" v="750"/>
          <ac:inkMkLst>
            <pc:docMk/>
            <pc:sldMk cId="3680525284" sldId="272"/>
            <ac:inkMk id="132" creationId="{1BC3170E-DB1A-8902-C4C4-ADA3F7EFA7F9}"/>
          </ac:inkMkLst>
        </pc:inkChg>
        <pc:inkChg chg="add del">
          <ac:chgData name="桄玮 张" userId="17d3a1adcc927ed6" providerId="LiveId" clId="{D59ADC6B-E147-9247-BBE3-9AACF5E072E4}" dt="2023-11-27T09:00:01.998" v="755"/>
          <ac:inkMkLst>
            <pc:docMk/>
            <pc:sldMk cId="3680525284" sldId="272"/>
            <ac:inkMk id="133" creationId="{BFA8C852-2436-A7B9-2594-45E1454CC6EC}"/>
          </ac:inkMkLst>
        </pc:inkChg>
        <pc:inkChg chg="add del">
          <ac:chgData name="桄玮 张" userId="17d3a1adcc927ed6" providerId="LiveId" clId="{D59ADC6B-E147-9247-BBE3-9AACF5E072E4}" dt="2023-11-27T09:00:01.998" v="755"/>
          <ac:inkMkLst>
            <pc:docMk/>
            <pc:sldMk cId="3680525284" sldId="272"/>
            <ac:inkMk id="134" creationId="{3B47A3DE-BF8A-86F4-29ED-7074A15B463B}"/>
          </ac:inkMkLst>
        </pc:inkChg>
        <pc:inkChg chg="add del">
          <ac:chgData name="桄玮 张" userId="17d3a1adcc927ed6" providerId="LiveId" clId="{D59ADC6B-E147-9247-BBE3-9AACF5E072E4}" dt="2023-11-27T09:00:01.998" v="755"/>
          <ac:inkMkLst>
            <pc:docMk/>
            <pc:sldMk cId="3680525284" sldId="272"/>
            <ac:inkMk id="135" creationId="{55A4FE2D-B84F-CA11-1569-C79359267EA4}"/>
          </ac:inkMkLst>
        </pc:inkChg>
        <pc:inkChg chg="add del">
          <ac:chgData name="桄玮 张" userId="17d3a1adcc927ed6" providerId="LiveId" clId="{D59ADC6B-E147-9247-BBE3-9AACF5E072E4}" dt="2023-11-27T09:00:01.998" v="755"/>
          <ac:inkMkLst>
            <pc:docMk/>
            <pc:sldMk cId="3680525284" sldId="272"/>
            <ac:inkMk id="136" creationId="{843BB2A7-D7E2-7318-9FF2-8B8A8E6BC1BA}"/>
          </ac:inkMkLst>
        </pc:inkChg>
        <pc:inkChg chg="add reco">
          <ac:chgData name="桄玮 张" userId="17d3a1adcc927ed6" providerId="LiveId" clId="{D59ADC6B-E147-9247-BBE3-9AACF5E072E4}" dt="2023-11-27T09:00:01.998" v="755"/>
          <ac:inkMkLst>
            <pc:docMk/>
            <pc:sldMk cId="3680525284" sldId="272"/>
            <ac:inkMk id="137" creationId="{2AFBB5F0-D741-BB38-262B-7C14FF54AD0F}"/>
          </ac:inkMkLst>
        </pc:inkChg>
        <pc:inkChg chg="add del">
          <ac:chgData name="桄玮 张" userId="17d3a1adcc927ed6" providerId="LiveId" clId="{D59ADC6B-E147-9247-BBE3-9AACF5E072E4}" dt="2023-11-27T09:00:05.349" v="762"/>
          <ac:inkMkLst>
            <pc:docMk/>
            <pc:sldMk cId="3680525284" sldId="272"/>
            <ac:inkMk id="138" creationId="{C734103F-C6FA-196A-8710-EC5A0199FFA0}"/>
          </ac:inkMkLst>
        </pc:inkChg>
        <pc:inkChg chg="add del">
          <ac:chgData name="桄玮 张" userId="17d3a1adcc927ed6" providerId="LiveId" clId="{D59ADC6B-E147-9247-BBE3-9AACF5E072E4}" dt="2023-11-27T09:00:05.349" v="762"/>
          <ac:inkMkLst>
            <pc:docMk/>
            <pc:sldMk cId="3680525284" sldId="272"/>
            <ac:inkMk id="139" creationId="{339D0555-6386-F247-9125-B92AC454F562}"/>
          </ac:inkMkLst>
        </pc:inkChg>
        <pc:inkChg chg="add del">
          <ac:chgData name="桄玮 张" userId="17d3a1adcc927ed6" providerId="LiveId" clId="{D59ADC6B-E147-9247-BBE3-9AACF5E072E4}" dt="2023-11-27T09:00:05.349" v="762"/>
          <ac:inkMkLst>
            <pc:docMk/>
            <pc:sldMk cId="3680525284" sldId="272"/>
            <ac:inkMk id="140" creationId="{5EFB8C18-7769-F36F-F393-C4D563AED8A0}"/>
          </ac:inkMkLst>
        </pc:inkChg>
        <pc:inkChg chg="add del">
          <ac:chgData name="桄玮 张" userId="17d3a1adcc927ed6" providerId="LiveId" clId="{D59ADC6B-E147-9247-BBE3-9AACF5E072E4}" dt="2023-11-27T09:00:05.349" v="762"/>
          <ac:inkMkLst>
            <pc:docMk/>
            <pc:sldMk cId="3680525284" sldId="272"/>
            <ac:inkMk id="141" creationId="{324F4017-75C5-C99C-7702-528FFE4A7531}"/>
          </ac:inkMkLst>
        </pc:inkChg>
        <pc:inkChg chg="add del">
          <ac:chgData name="桄玮 张" userId="17d3a1adcc927ed6" providerId="LiveId" clId="{D59ADC6B-E147-9247-BBE3-9AACF5E072E4}" dt="2023-11-27T09:00:05.349" v="762"/>
          <ac:inkMkLst>
            <pc:docMk/>
            <pc:sldMk cId="3680525284" sldId="272"/>
            <ac:inkMk id="142" creationId="{DCC9FA87-2C33-0ECA-EA96-7AB07F8A8805}"/>
          </ac:inkMkLst>
        </pc:inkChg>
        <pc:inkChg chg="add del">
          <ac:chgData name="桄玮 张" userId="17d3a1adcc927ed6" providerId="LiveId" clId="{D59ADC6B-E147-9247-BBE3-9AACF5E072E4}" dt="2023-11-27T09:00:05.349" v="762"/>
          <ac:inkMkLst>
            <pc:docMk/>
            <pc:sldMk cId="3680525284" sldId="272"/>
            <ac:inkMk id="143" creationId="{8EA3058D-886D-FA31-6197-B59C470541FD}"/>
          </ac:inkMkLst>
        </pc:inkChg>
        <pc:inkChg chg="add mod reco modStrokes">
          <ac:chgData name="桄玮 张" userId="17d3a1adcc927ed6" providerId="LiveId" clId="{D59ADC6B-E147-9247-BBE3-9AACF5E072E4}" dt="2023-11-27T09:00:10.287" v="768"/>
          <ac:inkMkLst>
            <pc:docMk/>
            <pc:sldMk cId="3680525284" sldId="272"/>
            <ac:inkMk id="144" creationId="{1CC39748-4890-3FF0-5EC4-78983698EE26}"/>
          </ac:inkMkLst>
        </pc:inkChg>
        <pc:inkChg chg="add del">
          <ac:chgData name="桄玮 张" userId="17d3a1adcc927ed6" providerId="LiveId" clId="{D59ADC6B-E147-9247-BBE3-9AACF5E072E4}" dt="2023-11-27T09:00:08.655" v="766"/>
          <ac:inkMkLst>
            <pc:docMk/>
            <pc:sldMk cId="3680525284" sldId="272"/>
            <ac:inkMk id="145" creationId="{D03538B8-B5C4-57B4-945D-1207D1DA58B4}"/>
          </ac:inkMkLst>
        </pc:inkChg>
        <pc:inkChg chg="add del">
          <ac:chgData name="桄玮 张" userId="17d3a1adcc927ed6" providerId="LiveId" clId="{D59ADC6B-E147-9247-BBE3-9AACF5E072E4}" dt="2023-11-27T09:00:08.655" v="766"/>
          <ac:inkMkLst>
            <pc:docMk/>
            <pc:sldMk cId="3680525284" sldId="272"/>
            <ac:inkMk id="146" creationId="{29562B6F-C3AA-1647-A057-14CF6B77D765}"/>
          </ac:inkMkLst>
        </pc:inkChg>
        <pc:inkChg chg="add del">
          <ac:chgData name="桄玮 张" userId="17d3a1adcc927ed6" providerId="LiveId" clId="{D59ADC6B-E147-9247-BBE3-9AACF5E072E4}" dt="2023-11-27T09:00:08.655" v="766"/>
          <ac:inkMkLst>
            <pc:docMk/>
            <pc:sldMk cId="3680525284" sldId="272"/>
            <ac:inkMk id="147" creationId="{B29F7169-3B21-79FE-BA65-3F341531A450}"/>
          </ac:inkMkLst>
        </pc:inkChg>
        <pc:inkChg chg="add del reco">
          <ac:chgData name="桄玮 张" userId="17d3a1adcc927ed6" providerId="LiveId" clId="{D59ADC6B-E147-9247-BBE3-9AACF5E072E4}" dt="2023-11-27T09:00:10.285" v="767"/>
          <ac:inkMkLst>
            <pc:docMk/>
            <pc:sldMk cId="3680525284" sldId="272"/>
            <ac:inkMk id="148" creationId="{5627396F-B798-AE98-7932-0AB2F50E5D91}"/>
          </ac:inkMkLst>
        </pc:inkChg>
        <pc:inkChg chg="add">
          <ac:chgData name="桄玮 张" userId="17d3a1adcc927ed6" providerId="LiveId" clId="{D59ADC6B-E147-9247-BBE3-9AACF5E072E4}" dt="2023-11-27T09:00:17.099" v="769"/>
          <ac:inkMkLst>
            <pc:docMk/>
            <pc:sldMk cId="3680525284" sldId="272"/>
            <ac:inkMk id="149" creationId="{709291F0-0761-C6F7-3325-1B4A462973D5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0" creationId="{D96D5A06-DAAA-3487-9D8F-34524F18F407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1" creationId="{8E99E0F9-E671-8C45-1949-8DCF56907C7C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2" creationId="{268D5DCB-A79E-AAF8-EFFA-71854744D973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3" creationId="{EDF3508D-B6E7-F620-0C11-2001933CE686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4" creationId="{BCC205DE-E79B-C94F-651D-F00377265DD7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5" creationId="{037791BD-8BE1-8293-45AB-1DBE4E04863F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6" creationId="{B441AF49-6B36-FB75-B95D-5C9F840773AE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7" creationId="{83660820-00D5-648B-5867-A12971FDD640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8" creationId="{7D1A1F72-EC41-77D3-4343-95F711EDF6C4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59" creationId="{40E0FD7B-9A91-D8BC-94DF-457B2E1AF062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0" creationId="{BF5A02B6-59C4-7AA2-7957-91AFB6E627C3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1" creationId="{C7E0BEE7-6154-A499-4A4A-900B9CF19782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2" creationId="{3816CAC3-890C-63B3-64CF-109DDD98B936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3" creationId="{DA433051-828D-169B-FC07-FABD4C35B141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4" creationId="{0F232707-F399-C6CB-2C39-73331225B3C9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5" creationId="{29EF8025-11D2-F035-C85A-566933729400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6" creationId="{8B771249-6D51-E030-098C-A057E3730456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7" creationId="{3F963879-1D8E-DA97-55B6-8C9C7E85FFF8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8" creationId="{AA888CAE-C77D-E2FC-A7B9-E9D6B87C09DB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69" creationId="{4C2E1918-02BE-E3B0-3386-45E40B666133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70" creationId="{A4F20385-B6C0-2B9C-7F38-22436DC56808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71" creationId="{34B03101-C58C-D253-AADB-FCEB392D567F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72" creationId="{2BD31F0B-0580-905B-4F96-9E58664AE87F}"/>
          </ac:inkMkLst>
        </pc:inkChg>
        <pc:inkChg chg="add del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73" creationId="{1B274834-CF35-E924-431B-32AD839B8FB3}"/>
          </ac:inkMkLst>
        </pc:inkChg>
        <pc:inkChg chg="add reco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74" creationId="{C26B8216-8B6B-6350-4C97-CB4227B727C7}"/>
          </ac:inkMkLst>
        </pc:inkChg>
        <pc:inkChg chg="add reco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75" creationId="{7DDCD44F-B85E-700C-8883-29822B28D061}"/>
          </ac:inkMkLst>
        </pc:inkChg>
        <pc:inkChg chg="add reco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76" creationId="{AF3CB0C1-FC78-32E7-D670-9C498C4779A1}"/>
          </ac:inkMkLst>
        </pc:inkChg>
        <pc:inkChg chg="add reco">
          <ac:chgData name="桄玮 张" userId="17d3a1adcc927ed6" providerId="LiveId" clId="{D59ADC6B-E147-9247-BBE3-9AACF5E072E4}" dt="2023-11-27T09:00:29.401" v="794"/>
          <ac:inkMkLst>
            <pc:docMk/>
            <pc:sldMk cId="3680525284" sldId="272"/>
            <ac:inkMk id="177" creationId="{72EC7CA8-494A-95EB-1E91-CD9F6F17CF90}"/>
          </ac:inkMkLst>
        </pc:inkChg>
        <pc:inkChg chg="add del">
          <ac:chgData name="桄玮 张" userId="17d3a1adcc927ed6" providerId="LiveId" clId="{D59ADC6B-E147-9247-BBE3-9AACF5E072E4}" dt="2023-11-27T09:00:30.862" v="798"/>
          <ac:inkMkLst>
            <pc:docMk/>
            <pc:sldMk cId="3680525284" sldId="272"/>
            <ac:inkMk id="178" creationId="{7C00CFCF-CB97-4327-1477-EE9F8DA093FF}"/>
          </ac:inkMkLst>
        </pc:inkChg>
        <pc:inkChg chg="add del">
          <ac:chgData name="桄玮 张" userId="17d3a1adcc927ed6" providerId="LiveId" clId="{D59ADC6B-E147-9247-BBE3-9AACF5E072E4}" dt="2023-11-27T09:00:30.862" v="798"/>
          <ac:inkMkLst>
            <pc:docMk/>
            <pc:sldMk cId="3680525284" sldId="272"/>
            <ac:inkMk id="179" creationId="{E1829A32-2FFE-B7E4-596C-81C1D94E38B8}"/>
          </ac:inkMkLst>
        </pc:inkChg>
        <pc:inkChg chg="add del">
          <ac:chgData name="桄玮 张" userId="17d3a1adcc927ed6" providerId="LiveId" clId="{D59ADC6B-E147-9247-BBE3-9AACF5E072E4}" dt="2023-11-27T09:00:30.862" v="798"/>
          <ac:inkMkLst>
            <pc:docMk/>
            <pc:sldMk cId="3680525284" sldId="272"/>
            <ac:inkMk id="180" creationId="{83982D72-540B-A44D-EA2C-7399D9A95358}"/>
          </ac:inkMkLst>
        </pc:inkChg>
        <pc:inkChg chg="add reco">
          <ac:chgData name="桄玮 张" userId="17d3a1adcc927ed6" providerId="LiveId" clId="{D59ADC6B-E147-9247-BBE3-9AACF5E072E4}" dt="2023-11-27T09:00:30.862" v="798"/>
          <ac:inkMkLst>
            <pc:docMk/>
            <pc:sldMk cId="3680525284" sldId="272"/>
            <ac:inkMk id="181" creationId="{A7191FD1-A33A-191F-20C9-F83BE056BA39}"/>
          </ac:inkMkLst>
        </pc:inkChg>
        <pc:inkChg chg="add">
          <ac:chgData name="桄玮 张" userId="17d3a1adcc927ed6" providerId="LiveId" clId="{D59ADC6B-E147-9247-BBE3-9AACF5E072E4}" dt="2023-11-27T09:00:32.365" v="799"/>
          <ac:inkMkLst>
            <pc:docMk/>
            <pc:sldMk cId="3680525284" sldId="272"/>
            <ac:inkMk id="182" creationId="{A91D2BB4-2804-9C04-709A-3771AEC841ED}"/>
          </ac:inkMkLst>
        </pc:inkChg>
        <pc:inkChg chg="add del">
          <ac:chgData name="桄玮 张" userId="17d3a1adcc927ed6" providerId="LiveId" clId="{D59ADC6B-E147-9247-BBE3-9AACF5E072E4}" dt="2023-11-27T09:00:34.748" v="804"/>
          <ac:inkMkLst>
            <pc:docMk/>
            <pc:sldMk cId="3680525284" sldId="272"/>
            <ac:inkMk id="183" creationId="{54970F85-660A-158F-DE2B-CDD9C4923256}"/>
          </ac:inkMkLst>
        </pc:inkChg>
        <pc:inkChg chg="add del">
          <ac:chgData name="桄玮 张" userId="17d3a1adcc927ed6" providerId="LiveId" clId="{D59ADC6B-E147-9247-BBE3-9AACF5E072E4}" dt="2023-11-27T09:00:34.748" v="804"/>
          <ac:inkMkLst>
            <pc:docMk/>
            <pc:sldMk cId="3680525284" sldId="272"/>
            <ac:inkMk id="184" creationId="{B6C288AE-D437-6C74-27A9-46A7B5E098EB}"/>
          </ac:inkMkLst>
        </pc:inkChg>
        <pc:inkChg chg="add del">
          <ac:chgData name="桄玮 张" userId="17d3a1adcc927ed6" providerId="LiveId" clId="{D59ADC6B-E147-9247-BBE3-9AACF5E072E4}" dt="2023-11-27T09:00:34.748" v="804"/>
          <ac:inkMkLst>
            <pc:docMk/>
            <pc:sldMk cId="3680525284" sldId="272"/>
            <ac:inkMk id="185" creationId="{DB7943DE-AEB2-3399-D665-EF2FD8D0F03D}"/>
          </ac:inkMkLst>
        </pc:inkChg>
        <pc:inkChg chg="add del">
          <ac:chgData name="桄玮 张" userId="17d3a1adcc927ed6" providerId="LiveId" clId="{D59ADC6B-E147-9247-BBE3-9AACF5E072E4}" dt="2023-11-27T09:00:34.748" v="804"/>
          <ac:inkMkLst>
            <pc:docMk/>
            <pc:sldMk cId="3680525284" sldId="272"/>
            <ac:inkMk id="186" creationId="{5009F463-CC2F-9EC6-E18D-7FE66A1572CD}"/>
          </ac:inkMkLst>
        </pc:inkChg>
        <pc:inkChg chg="add reco">
          <ac:chgData name="桄玮 张" userId="17d3a1adcc927ed6" providerId="LiveId" clId="{D59ADC6B-E147-9247-BBE3-9AACF5E072E4}" dt="2023-11-27T09:00:34.748" v="804"/>
          <ac:inkMkLst>
            <pc:docMk/>
            <pc:sldMk cId="3680525284" sldId="272"/>
            <ac:inkMk id="187" creationId="{D98BD31B-734D-2933-EFCD-AF2E6DFC4CA7}"/>
          </ac:inkMkLst>
        </pc:inkChg>
        <pc:inkChg chg="add">
          <ac:chgData name="桄玮 张" userId="17d3a1adcc927ed6" providerId="LiveId" clId="{D59ADC6B-E147-9247-BBE3-9AACF5E072E4}" dt="2023-11-27T09:00:36.214" v="805"/>
          <ac:inkMkLst>
            <pc:docMk/>
            <pc:sldMk cId="3680525284" sldId="272"/>
            <ac:inkMk id="188" creationId="{B93EC1F0-654C-4CF0-B98D-F77BF9F0FA3B}"/>
          </ac:inkMkLst>
        </pc:inkChg>
        <pc:inkChg chg="add">
          <ac:chgData name="桄玮 张" userId="17d3a1adcc927ed6" providerId="LiveId" clId="{D59ADC6B-E147-9247-BBE3-9AACF5E072E4}" dt="2023-11-27T09:00:37.565" v="806"/>
          <ac:inkMkLst>
            <pc:docMk/>
            <pc:sldMk cId="3680525284" sldId="272"/>
            <ac:inkMk id="189" creationId="{5199DD28-447E-84B3-966B-C81F2012B26F}"/>
          </ac:inkMkLst>
        </pc:inkChg>
        <pc:inkChg chg="add">
          <ac:chgData name="桄玮 张" userId="17d3a1adcc927ed6" providerId="LiveId" clId="{D59ADC6B-E147-9247-BBE3-9AACF5E072E4}" dt="2023-11-27T09:00:37.764" v="807"/>
          <ac:inkMkLst>
            <pc:docMk/>
            <pc:sldMk cId="3680525284" sldId="272"/>
            <ac:inkMk id="190" creationId="{F1C8BAE7-B682-F875-675F-4E51A3B67F1E}"/>
          </ac:inkMkLst>
        </pc:inkChg>
        <pc:inkChg chg="add">
          <ac:chgData name="桄玮 张" userId="17d3a1adcc927ed6" providerId="LiveId" clId="{D59ADC6B-E147-9247-BBE3-9AACF5E072E4}" dt="2023-11-27T09:00:37.943" v="808"/>
          <ac:inkMkLst>
            <pc:docMk/>
            <pc:sldMk cId="3680525284" sldId="272"/>
            <ac:inkMk id="191" creationId="{97C4EA45-939C-16E5-2FAD-A55D7BEB09E3}"/>
          </ac:inkMkLst>
        </pc:inkChg>
        <pc:inkChg chg="add">
          <ac:chgData name="桄玮 张" userId="17d3a1adcc927ed6" providerId="LiveId" clId="{D59ADC6B-E147-9247-BBE3-9AACF5E072E4}" dt="2023-11-27T09:00:38.128" v="809"/>
          <ac:inkMkLst>
            <pc:docMk/>
            <pc:sldMk cId="3680525284" sldId="272"/>
            <ac:inkMk id="192" creationId="{8E3E81D0-2A2E-4C2A-ED1D-52BF7E8D5591}"/>
          </ac:inkMkLst>
        </pc:inkChg>
        <pc:inkChg chg="add">
          <ac:chgData name="桄玮 张" userId="17d3a1adcc927ed6" providerId="LiveId" clId="{D59ADC6B-E147-9247-BBE3-9AACF5E072E4}" dt="2023-11-27T09:00:38.398" v="810"/>
          <ac:inkMkLst>
            <pc:docMk/>
            <pc:sldMk cId="3680525284" sldId="272"/>
            <ac:inkMk id="193" creationId="{D6EAAF9F-D455-2BB5-568C-4D7F73CA2D96}"/>
          </ac:inkMkLst>
        </pc:inkChg>
        <pc:inkChg chg="add">
          <ac:chgData name="桄玮 张" userId="17d3a1adcc927ed6" providerId="LiveId" clId="{D59ADC6B-E147-9247-BBE3-9AACF5E072E4}" dt="2023-11-27T09:00:38.577" v="811"/>
          <ac:inkMkLst>
            <pc:docMk/>
            <pc:sldMk cId="3680525284" sldId="272"/>
            <ac:inkMk id="194" creationId="{D3BD2B49-7872-8C03-6DDC-425B4C34E8A6}"/>
          </ac:inkMkLst>
        </pc:inkChg>
        <pc:inkChg chg="add">
          <ac:chgData name="桄玮 张" userId="17d3a1adcc927ed6" providerId="LiveId" clId="{D59ADC6B-E147-9247-BBE3-9AACF5E072E4}" dt="2023-11-27T09:00:38.848" v="812"/>
          <ac:inkMkLst>
            <pc:docMk/>
            <pc:sldMk cId="3680525284" sldId="272"/>
            <ac:inkMk id="195" creationId="{CD99071B-76F7-C713-68ED-C18675C26AEB}"/>
          </ac:inkMkLst>
        </pc:inkChg>
        <pc:inkChg chg="add">
          <ac:chgData name="桄玮 张" userId="17d3a1adcc927ed6" providerId="LiveId" clId="{D59ADC6B-E147-9247-BBE3-9AACF5E072E4}" dt="2023-11-27T09:00:39.443" v="813"/>
          <ac:inkMkLst>
            <pc:docMk/>
            <pc:sldMk cId="3680525284" sldId="272"/>
            <ac:inkMk id="196" creationId="{70C42547-24C9-8ED1-29D5-B08B3EB55343}"/>
          </ac:inkMkLst>
        </pc:inkChg>
        <pc:inkChg chg="add">
          <ac:chgData name="桄玮 张" userId="17d3a1adcc927ed6" providerId="LiveId" clId="{D59ADC6B-E147-9247-BBE3-9AACF5E072E4}" dt="2023-11-27T09:00:39.612" v="814"/>
          <ac:inkMkLst>
            <pc:docMk/>
            <pc:sldMk cId="3680525284" sldId="272"/>
            <ac:inkMk id="197" creationId="{2B9258DF-F815-DB50-1563-C9DA41760975}"/>
          </ac:inkMkLst>
        </pc:inkChg>
        <pc:inkChg chg="add">
          <ac:chgData name="桄玮 张" userId="17d3a1adcc927ed6" providerId="LiveId" clId="{D59ADC6B-E147-9247-BBE3-9AACF5E072E4}" dt="2023-11-27T09:00:40.327" v="815"/>
          <ac:inkMkLst>
            <pc:docMk/>
            <pc:sldMk cId="3680525284" sldId="272"/>
            <ac:inkMk id="198" creationId="{401BF765-2011-82AF-3B1C-689EB5B4F0C8}"/>
          </ac:inkMkLst>
        </pc:inkChg>
        <pc:inkChg chg="add">
          <ac:chgData name="桄玮 张" userId="17d3a1adcc927ed6" providerId="LiveId" clId="{D59ADC6B-E147-9247-BBE3-9AACF5E072E4}" dt="2023-11-27T09:00:40.494" v="816"/>
          <ac:inkMkLst>
            <pc:docMk/>
            <pc:sldMk cId="3680525284" sldId="272"/>
            <ac:inkMk id="199" creationId="{F421FA37-CF11-2547-05C0-5AAB67EA0E42}"/>
          </ac:inkMkLst>
        </pc:inkChg>
      </pc:sldChg>
      <pc:sldChg chg="addSp delSp modSp">
        <pc:chgData name="桄玮 张" userId="17d3a1adcc927ed6" providerId="LiveId" clId="{D59ADC6B-E147-9247-BBE3-9AACF5E072E4}" dt="2023-11-27T09:14:44.431" v="1082"/>
        <pc:sldMkLst>
          <pc:docMk/>
          <pc:sldMk cId="1069316203" sldId="273"/>
        </pc:sldMkLst>
        <pc:inkChg chg="add del">
          <ac:chgData name="桄玮 张" userId="17d3a1adcc927ed6" providerId="LiveId" clId="{D59ADC6B-E147-9247-BBE3-9AACF5E072E4}" dt="2023-11-27T09:10:40.932" v="917"/>
          <ac:inkMkLst>
            <pc:docMk/>
            <pc:sldMk cId="1069316203" sldId="273"/>
            <ac:inkMk id="5" creationId="{5F849EAF-D6F2-4369-D48E-B7AC2EF4F360}"/>
          </ac:inkMkLst>
        </pc:inkChg>
        <pc:inkChg chg="add del">
          <ac:chgData name="桄玮 张" userId="17d3a1adcc927ed6" providerId="LiveId" clId="{D59ADC6B-E147-9247-BBE3-9AACF5E072E4}" dt="2023-11-27T09:10:40.932" v="917"/>
          <ac:inkMkLst>
            <pc:docMk/>
            <pc:sldMk cId="1069316203" sldId="273"/>
            <ac:inkMk id="6" creationId="{0B413321-9854-5F36-5216-05448D76CCBE}"/>
          </ac:inkMkLst>
        </pc:inkChg>
        <pc:inkChg chg="add del">
          <ac:chgData name="桄玮 张" userId="17d3a1adcc927ed6" providerId="LiveId" clId="{D59ADC6B-E147-9247-BBE3-9AACF5E072E4}" dt="2023-11-27T09:10:40.932" v="917"/>
          <ac:inkMkLst>
            <pc:docMk/>
            <pc:sldMk cId="1069316203" sldId="273"/>
            <ac:inkMk id="7" creationId="{A2117228-2FDF-440C-E1D8-AE56F9A2A524}"/>
          </ac:inkMkLst>
        </pc:inkChg>
        <pc:inkChg chg="add mod reco modStrokes">
          <ac:chgData name="桄玮 张" userId="17d3a1adcc927ed6" providerId="LiveId" clId="{D59ADC6B-E147-9247-BBE3-9AACF5E072E4}" dt="2023-11-27T09:13:46.976" v="1028"/>
          <ac:inkMkLst>
            <pc:docMk/>
            <pc:sldMk cId="1069316203" sldId="273"/>
            <ac:inkMk id="8" creationId="{5D7648C8-D645-30AC-C40A-63FC5DD9A636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9" creationId="{0F0B6992-5AFB-781E-3D8B-27953D02B392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0" creationId="{B4FBF67E-584D-7051-1B3D-92DC88E43671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1" creationId="{86BC572E-813E-1D6C-29FF-9967DEC69AE3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2" creationId="{7CF1A6E0-4374-8E04-D1F9-6CB4E4A85547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3" creationId="{88B06F53-C178-FCC2-8A37-B7DD21D981A7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4" creationId="{5E66A939-6C9A-4036-914B-2A0744B828C7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5" creationId="{4B8301BF-533C-34A3-D3BF-848F4C95E6C2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6" creationId="{88AFFA70-A2BA-66C2-E84D-8F80DC4CDDD7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7" creationId="{B8D4478B-7199-86E5-1BE6-1BB3AEACB98F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8" creationId="{4335CEE8-0EFB-34AC-8446-4B80AD14E3DD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19" creationId="{6D23ADE4-3741-933F-C994-44E92C4DFE9B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0" creationId="{F8AFF2F9-FD21-12A7-2AE0-DD217DF3E612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1" creationId="{726A3AB6-2BEA-AF0F-5D10-3E94C8D95116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2" creationId="{B0826971-5AD3-D356-4E84-887E00A37BDD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3" creationId="{5E3551E7-D7FD-6416-9069-3B94BD766C0A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4" creationId="{CF5B475F-A811-FFCD-2835-E567329D5403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5" creationId="{484D1196-6239-82BF-2C88-254480889502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6" creationId="{0C674FF2-4E8B-6BB6-1AE7-9606F7CADD5B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7" creationId="{812AC80C-9B81-2456-61B2-883FF7D9AFF1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8" creationId="{E9DD0152-5933-A39E-BC2D-014F8A247E27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29" creationId="{2E3766F3-CFD7-1ED7-AA6E-F94D404A67EA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30" creationId="{C58A6DE1-622A-9618-4EBB-F9C772603622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31" creationId="{BC0714CF-7A08-CA9F-31C2-8DA8F8A3227E}"/>
          </ac:inkMkLst>
        </pc:inkChg>
        <pc:inkChg chg="add del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32" creationId="{93A78BF3-5B57-6922-F3E9-179890966F87}"/>
          </ac:inkMkLst>
        </pc:inkChg>
        <pc:inkChg chg="add reco">
          <ac:chgData name="桄玮 张" userId="17d3a1adcc927ed6" providerId="LiveId" clId="{D59ADC6B-E147-9247-BBE3-9AACF5E072E4}" dt="2023-11-27T09:10:50.028" v="942"/>
          <ac:inkMkLst>
            <pc:docMk/>
            <pc:sldMk cId="1069316203" sldId="273"/>
            <ac:inkMk id="33" creationId="{13776431-1ECF-6FCF-4097-9D25A5898769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34" creationId="{382BE877-0F87-5417-3C5F-A05069F63626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35" creationId="{D05EA3F7-9A78-F777-290E-5E6FB4060254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36" creationId="{422546A5-8529-9763-5128-46ACA9511A98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37" creationId="{B28ED72D-2633-8CA4-2863-052276FD4929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38" creationId="{C5B7AB22-5FB1-8361-17BE-9CB1F5628559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39" creationId="{683F3AB1-1C26-8176-7411-0119D4FE1841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0" creationId="{9100E5B3-13C8-DA55-6CC8-32B8588E3820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1" creationId="{A4914D69-34E8-12F2-7F92-00CDCAFB1059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2" creationId="{DBDFD508-7238-036D-C7EE-D2613057EC68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3" creationId="{63CA23E6-1127-32C5-D66C-BF7329AE1340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4" creationId="{54523CB0-5E49-29CC-4D65-02AD1DBBA5CC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5" creationId="{256B8C58-78F7-3C9F-1D7B-73318BC7B483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6" creationId="{95A6F18D-95A4-268B-322F-E98EB4A1C1F0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7" creationId="{7E5D82D1-5794-929A-C3A7-78D799930DBD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8" creationId="{85C9E062-0B9D-60E7-3F80-F488F0B9F5EB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49" creationId="{F337E075-BDB1-592A-23CC-6F49D7139531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50" creationId="{DAD8E203-EE20-2A7D-423A-348BCE79D9EE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51" creationId="{0A9A64DA-70B3-C1FF-BA37-66BA3B2560A1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52" creationId="{37D90E23-B39C-D736-752E-1FD6751F2B5A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53" creationId="{66A24BAC-C6A6-B7F4-7612-D6E49392476F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54" creationId="{1DD28AED-2816-B0D2-F34B-297B5E16F5DC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55" creationId="{C5645D93-A49A-03E6-4BED-E793C8F836BD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56" creationId="{73CE66B6-6FA6-78BD-FDFE-58AA5657D368}"/>
          </ac:inkMkLst>
        </pc:inkChg>
        <pc:inkChg chg="add del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57" creationId="{A2F28CC6-E66B-5CD2-BB4D-63D68E6D1536}"/>
          </ac:inkMkLst>
        </pc:inkChg>
        <pc:inkChg chg="add reco">
          <ac:chgData name="桄玮 张" userId="17d3a1adcc927ed6" providerId="LiveId" clId="{D59ADC6B-E147-9247-BBE3-9AACF5E072E4}" dt="2023-11-27T09:11:02.709" v="967"/>
          <ac:inkMkLst>
            <pc:docMk/>
            <pc:sldMk cId="1069316203" sldId="273"/>
            <ac:inkMk id="58" creationId="{B885364A-3F95-A7FF-96D0-4219D20BC3D9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59" creationId="{C9720C16-E76A-FB62-759E-97AD568A214D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0" creationId="{BFBA094D-73EB-1CAE-D135-BFD2C6994E1B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1" creationId="{BB9C9EEF-8D2B-F87D-9081-30B200B117C9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2" creationId="{91F41407-429D-BCC2-48A7-CCD2A1462F0C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3" creationId="{3A5E9F78-B8DB-18BC-8938-544C4661FBE9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4" creationId="{AFDA0CAF-6186-8BB7-A73F-636C831787CE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5" creationId="{0AFFFF6A-76C4-2467-F390-E286E0785B11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6" creationId="{E2DA2E7E-A5E7-E891-5570-39B98E8D5FF6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7" creationId="{973B3E7E-5CF2-EDB0-CB5D-BBF3FF151C6B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8" creationId="{1C645665-6191-E6BA-CCF8-5D3BCCF138CC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69" creationId="{AAC279D1-9A53-A633-76BB-37264F3D64FB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70" creationId="{010847B5-1457-625B-927B-5EDA0876BCC6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71" creationId="{81730937-6AD2-AA25-400D-87C644AD7B37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72" creationId="{87B7C164-961F-04F5-EE7E-D36C37D40F82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73" creationId="{03FA0EA9-83EE-4C80-9290-9E3C3FD94972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74" creationId="{F55F9945-B9F7-8FE5-4B37-FFD893723CF9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75" creationId="{A1E2F2BC-0047-6360-BA17-657A46B0C99E}"/>
          </ac:inkMkLst>
        </pc:inkChg>
        <pc:inkChg chg="add del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76" creationId="{6F93C596-5CF2-FFEC-8AD1-7E0350C57E69}"/>
          </ac:inkMkLst>
        </pc:inkChg>
        <pc:inkChg chg="add reco">
          <ac:chgData name="桄玮 张" userId="17d3a1adcc927ed6" providerId="LiveId" clId="{D59ADC6B-E147-9247-BBE3-9AACF5E072E4}" dt="2023-11-27T09:11:55.091" v="986"/>
          <ac:inkMkLst>
            <pc:docMk/>
            <pc:sldMk cId="1069316203" sldId="273"/>
            <ac:inkMk id="77" creationId="{EC55E8B9-4946-1344-4605-2A3DBF90BB31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78" creationId="{40592E96-F6B4-EA76-EC4E-3161B3FBD904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79" creationId="{73920A3A-F57F-B1BB-522C-E6330046EA13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80" creationId="{C45AECB1-72DC-4F26-DA56-84EFC35DDF11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81" creationId="{86C2A6BE-0E92-4FEC-DDE2-73E3FA0DC69C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82" creationId="{C0086BB0-8A45-B6F2-2068-E05BC2B22299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83" creationId="{9137AD9C-1208-675A-0B8F-79630FA4A3E0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84" creationId="{FB52DC02-93DF-281B-2165-C4F6CF8A8353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85" creationId="{5DB2B70F-E2F8-8AAC-5F5B-A785873961AA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86" creationId="{7EB5146E-B396-D461-A450-3A3CE4461ABD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87" creationId="{7C00CFD3-BBE2-0EC8-1DB9-22427BB80B50}"/>
          </ac:inkMkLst>
        </pc:inkChg>
        <pc:inkChg chg="add del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88" creationId="{F45FE870-F671-F5F7-A9C4-B292FEAA6E26}"/>
          </ac:inkMkLst>
        </pc:inkChg>
        <pc:inkChg chg="add">
          <ac:chgData name="桄玮 张" userId="17d3a1adcc927ed6" providerId="LiveId" clId="{D59ADC6B-E147-9247-BBE3-9AACF5E072E4}" dt="2023-11-27T09:13:06.056" v="998"/>
          <ac:inkMkLst>
            <pc:docMk/>
            <pc:sldMk cId="1069316203" sldId="273"/>
            <ac:inkMk id="89" creationId="{0F1AEDE9-ABFF-2590-FAFB-2D2AD34EF83D}"/>
          </ac:inkMkLst>
        </pc:inkChg>
        <pc:inkChg chg="add reco">
          <ac:chgData name="桄玮 张" userId="17d3a1adcc927ed6" providerId="LiveId" clId="{D59ADC6B-E147-9247-BBE3-9AACF5E072E4}" dt="2023-11-27T09:13:07.003" v="999"/>
          <ac:inkMkLst>
            <pc:docMk/>
            <pc:sldMk cId="1069316203" sldId="273"/>
            <ac:inkMk id="90" creationId="{54D8AB26-EE6F-4D4F-4ADC-27E9B847E61E}"/>
          </ac:inkMkLst>
        </pc:inkChg>
        <pc:inkChg chg="add del">
          <ac:chgData name="桄玮 张" userId="17d3a1adcc927ed6" providerId="LiveId" clId="{D59ADC6B-E147-9247-BBE3-9AACF5E072E4}" dt="2023-11-27T09:13:11.110" v="1007"/>
          <ac:inkMkLst>
            <pc:docMk/>
            <pc:sldMk cId="1069316203" sldId="273"/>
            <ac:inkMk id="91" creationId="{FABF9FEF-BAFC-9959-ECC8-78FD2C1E36B3}"/>
          </ac:inkMkLst>
        </pc:inkChg>
        <pc:inkChg chg="add del">
          <ac:chgData name="桄玮 张" userId="17d3a1adcc927ed6" providerId="LiveId" clId="{D59ADC6B-E147-9247-BBE3-9AACF5E072E4}" dt="2023-11-27T09:13:11.110" v="1007"/>
          <ac:inkMkLst>
            <pc:docMk/>
            <pc:sldMk cId="1069316203" sldId="273"/>
            <ac:inkMk id="92" creationId="{E891EAF2-8EEA-1551-A7C7-6AAE09BD7FED}"/>
          </ac:inkMkLst>
        </pc:inkChg>
        <pc:inkChg chg="add del">
          <ac:chgData name="桄玮 张" userId="17d3a1adcc927ed6" providerId="LiveId" clId="{D59ADC6B-E147-9247-BBE3-9AACF5E072E4}" dt="2023-11-27T09:13:11.110" v="1007"/>
          <ac:inkMkLst>
            <pc:docMk/>
            <pc:sldMk cId="1069316203" sldId="273"/>
            <ac:inkMk id="93" creationId="{B3AFB762-BB06-C6CD-0F5C-F4C87339C4AF}"/>
          </ac:inkMkLst>
        </pc:inkChg>
        <pc:inkChg chg="add del">
          <ac:chgData name="桄玮 张" userId="17d3a1adcc927ed6" providerId="LiveId" clId="{D59ADC6B-E147-9247-BBE3-9AACF5E072E4}" dt="2023-11-27T09:13:11.110" v="1007"/>
          <ac:inkMkLst>
            <pc:docMk/>
            <pc:sldMk cId="1069316203" sldId="273"/>
            <ac:inkMk id="94" creationId="{4AB42B2E-F524-D90B-32C2-A3FDCA415914}"/>
          </ac:inkMkLst>
        </pc:inkChg>
        <pc:inkChg chg="add del">
          <ac:chgData name="桄玮 张" userId="17d3a1adcc927ed6" providerId="LiveId" clId="{D59ADC6B-E147-9247-BBE3-9AACF5E072E4}" dt="2023-11-27T09:13:11.110" v="1007"/>
          <ac:inkMkLst>
            <pc:docMk/>
            <pc:sldMk cId="1069316203" sldId="273"/>
            <ac:inkMk id="95" creationId="{832516E3-0230-99CA-ECEF-7EF20FE58E87}"/>
          </ac:inkMkLst>
        </pc:inkChg>
        <pc:inkChg chg="add del">
          <ac:chgData name="桄玮 张" userId="17d3a1adcc927ed6" providerId="LiveId" clId="{D59ADC6B-E147-9247-BBE3-9AACF5E072E4}" dt="2023-11-27T09:13:11.110" v="1007"/>
          <ac:inkMkLst>
            <pc:docMk/>
            <pc:sldMk cId="1069316203" sldId="273"/>
            <ac:inkMk id="96" creationId="{94FA5A6F-2D70-4809-583D-74C0A6B27AAB}"/>
          </ac:inkMkLst>
        </pc:inkChg>
        <pc:inkChg chg="add del">
          <ac:chgData name="桄玮 张" userId="17d3a1adcc927ed6" providerId="LiveId" clId="{D59ADC6B-E147-9247-BBE3-9AACF5E072E4}" dt="2023-11-27T09:13:11.110" v="1007"/>
          <ac:inkMkLst>
            <pc:docMk/>
            <pc:sldMk cId="1069316203" sldId="273"/>
            <ac:inkMk id="97" creationId="{803EB46B-DEEA-96E5-EF5E-807F37EADA5D}"/>
          </ac:inkMkLst>
        </pc:inkChg>
        <pc:inkChg chg="add reco">
          <ac:chgData name="桄玮 张" userId="17d3a1adcc927ed6" providerId="LiveId" clId="{D59ADC6B-E147-9247-BBE3-9AACF5E072E4}" dt="2023-11-27T09:13:11.110" v="1007"/>
          <ac:inkMkLst>
            <pc:docMk/>
            <pc:sldMk cId="1069316203" sldId="273"/>
            <ac:inkMk id="98" creationId="{8D22AA2A-8F4A-ED2D-F645-34D8BE412ACF}"/>
          </ac:inkMkLst>
        </pc:inkChg>
        <pc:inkChg chg="add del reco">
          <ac:chgData name="桄玮 张" userId="17d3a1adcc927ed6" providerId="LiveId" clId="{D59ADC6B-E147-9247-BBE3-9AACF5E072E4}" dt="2023-11-27T09:13:14.011" v="1008"/>
          <ac:inkMkLst>
            <pc:docMk/>
            <pc:sldMk cId="1069316203" sldId="273"/>
            <ac:inkMk id="99" creationId="{2A94FF11-B3D2-5E7A-FB1F-1B027FB84DEF}"/>
          </ac:inkMkLst>
        </pc:inkChg>
        <pc:inkChg chg="add del">
          <ac:chgData name="桄玮 张" userId="17d3a1adcc927ed6" providerId="LiveId" clId="{D59ADC6B-E147-9247-BBE3-9AACF5E072E4}" dt="2023-11-27T09:13:20.473" v="1017"/>
          <ac:inkMkLst>
            <pc:docMk/>
            <pc:sldMk cId="1069316203" sldId="273"/>
            <ac:inkMk id="100" creationId="{B9F808B0-502E-3636-D657-4BC9C93F9FDF}"/>
          </ac:inkMkLst>
        </pc:inkChg>
        <pc:inkChg chg="add del">
          <ac:chgData name="桄玮 张" userId="17d3a1adcc927ed6" providerId="LiveId" clId="{D59ADC6B-E147-9247-BBE3-9AACF5E072E4}" dt="2023-11-27T09:13:20.473" v="1017"/>
          <ac:inkMkLst>
            <pc:docMk/>
            <pc:sldMk cId="1069316203" sldId="273"/>
            <ac:inkMk id="101" creationId="{BE609D5A-0FFA-5748-DB31-D3A091BCBA3E}"/>
          </ac:inkMkLst>
        </pc:inkChg>
        <pc:inkChg chg="add del">
          <ac:chgData name="桄玮 张" userId="17d3a1adcc927ed6" providerId="LiveId" clId="{D59ADC6B-E147-9247-BBE3-9AACF5E072E4}" dt="2023-11-27T09:13:20.473" v="1017"/>
          <ac:inkMkLst>
            <pc:docMk/>
            <pc:sldMk cId="1069316203" sldId="273"/>
            <ac:inkMk id="102" creationId="{11D248DA-E574-226E-1D0B-DF0BDBA40CAD}"/>
          </ac:inkMkLst>
        </pc:inkChg>
        <pc:inkChg chg="add del">
          <ac:chgData name="桄玮 张" userId="17d3a1adcc927ed6" providerId="LiveId" clId="{D59ADC6B-E147-9247-BBE3-9AACF5E072E4}" dt="2023-11-27T09:13:20.473" v="1017"/>
          <ac:inkMkLst>
            <pc:docMk/>
            <pc:sldMk cId="1069316203" sldId="273"/>
            <ac:inkMk id="103" creationId="{5CB6E4DC-7A89-39F0-245A-0E080E428B97}"/>
          </ac:inkMkLst>
        </pc:inkChg>
        <pc:inkChg chg="add del">
          <ac:chgData name="桄玮 张" userId="17d3a1adcc927ed6" providerId="LiveId" clId="{D59ADC6B-E147-9247-BBE3-9AACF5E072E4}" dt="2023-11-27T09:13:20.473" v="1017"/>
          <ac:inkMkLst>
            <pc:docMk/>
            <pc:sldMk cId="1069316203" sldId="273"/>
            <ac:inkMk id="104" creationId="{ABDCA327-44B5-1AF7-C3C9-1815A5531A5D}"/>
          </ac:inkMkLst>
        </pc:inkChg>
        <pc:inkChg chg="add del">
          <ac:chgData name="桄玮 张" userId="17d3a1adcc927ed6" providerId="LiveId" clId="{D59ADC6B-E147-9247-BBE3-9AACF5E072E4}" dt="2023-11-27T09:13:20.473" v="1017"/>
          <ac:inkMkLst>
            <pc:docMk/>
            <pc:sldMk cId="1069316203" sldId="273"/>
            <ac:inkMk id="105" creationId="{0D3021A0-896E-B5C3-D90C-D27DE8D37D81}"/>
          </ac:inkMkLst>
        </pc:inkChg>
        <pc:inkChg chg="add del">
          <ac:chgData name="桄玮 张" userId="17d3a1adcc927ed6" providerId="LiveId" clId="{D59ADC6B-E147-9247-BBE3-9AACF5E072E4}" dt="2023-11-27T09:13:20.473" v="1017"/>
          <ac:inkMkLst>
            <pc:docMk/>
            <pc:sldMk cId="1069316203" sldId="273"/>
            <ac:inkMk id="106" creationId="{EC53BB2A-8384-6687-34BB-0648C6C932BC}"/>
          </ac:inkMkLst>
        </pc:inkChg>
        <pc:inkChg chg="add del">
          <ac:chgData name="桄玮 张" userId="17d3a1adcc927ed6" providerId="LiveId" clId="{D59ADC6B-E147-9247-BBE3-9AACF5E072E4}" dt="2023-11-27T09:13:20.473" v="1017"/>
          <ac:inkMkLst>
            <pc:docMk/>
            <pc:sldMk cId="1069316203" sldId="273"/>
            <ac:inkMk id="107" creationId="{2E611F07-3022-DC5D-A68F-39D3BBDE5FD2}"/>
          </ac:inkMkLst>
        </pc:inkChg>
        <pc:inkChg chg="add reco">
          <ac:chgData name="桄玮 张" userId="17d3a1adcc927ed6" providerId="LiveId" clId="{D59ADC6B-E147-9247-BBE3-9AACF5E072E4}" dt="2023-11-27T09:13:20.473" v="1017"/>
          <ac:inkMkLst>
            <pc:docMk/>
            <pc:sldMk cId="1069316203" sldId="273"/>
            <ac:inkMk id="108" creationId="{C1021EE8-B52B-7D3E-5CF9-B1EA91824744}"/>
          </ac:inkMkLst>
        </pc:inkChg>
        <pc:inkChg chg="add del">
          <ac:chgData name="桄玮 张" userId="17d3a1adcc927ed6" providerId="LiveId" clId="{D59ADC6B-E147-9247-BBE3-9AACF5E072E4}" dt="2023-11-27T09:13:26.977" v="1024"/>
          <ac:inkMkLst>
            <pc:docMk/>
            <pc:sldMk cId="1069316203" sldId="273"/>
            <ac:inkMk id="109" creationId="{218FC383-D038-DC06-8D07-D0660ACE2006}"/>
          </ac:inkMkLst>
        </pc:inkChg>
        <pc:inkChg chg="add del">
          <ac:chgData name="桄玮 张" userId="17d3a1adcc927ed6" providerId="LiveId" clId="{D59ADC6B-E147-9247-BBE3-9AACF5E072E4}" dt="2023-11-27T09:13:26.977" v="1024"/>
          <ac:inkMkLst>
            <pc:docMk/>
            <pc:sldMk cId="1069316203" sldId="273"/>
            <ac:inkMk id="110" creationId="{F5C8DDEC-BF05-AD8A-E965-93595A54EDAD}"/>
          </ac:inkMkLst>
        </pc:inkChg>
        <pc:inkChg chg="add del">
          <ac:chgData name="桄玮 张" userId="17d3a1adcc927ed6" providerId="LiveId" clId="{D59ADC6B-E147-9247-BBE3-9AACF5E072E4}" dt="2023-11-27T09:13:26.977" v="1024"/>
          <ac:inkMkLst>
            <pc:docMk/>
            <pc:sldMk cId="1069316203" sldId="273"/>
            <ac:inkMk id="111" creationId="{8967A7C7-0EF4-1E27-8A80-FF74A27BC1C8}"/>
          </ac:inkMkLst>
        </pc:inkChg>
        <pc:inkChg chg="add del">
          <ac:chgData name="桄玮 张" userId="17d3a1adcc927ed6" providerId="LiveId" clId="{D59ADC6B-E147-9247-BBE3-9AACF5E072E4}" dt="2023-11-27T09:13:26.977" v="1024"/>
          <ac:inkMkLst>
            <pc:docMk/>
            <pc:sldMk cId="1069316203" sldId="273"/>
            <ac:inkMk id="112" creationId="{C12B73F6-127E-5994-455A-EF0B2712C656}"/>
          </ac:inkMkLst>
        </pc:inkChg>
        <pc:inkChg chg="add del">
          <ac:chgData name="桄玮 张" userId="17d3a1adcc927ed6" providerId="LiveId" clId="{D59ADC6B-E147-9247-BBE3-9AACF5E072E4}" dt="2023-11-27T09:13:26.977" v="1024"/>
          <ac:inkMkLst>
            <pc:docMk/>
            <pc:sldMk cId="1069316203" sldId="273"/>
            <ac:inkMk id="113" creationId="{658A5837-4C57-4909-EF75-93A4AA5B3090}"/>
          </ac:inkMkLst>
        </pc:inkChg>
        <pc:inkChg chg="add del">
          <ac:chgData name="桄玮 张" userId="17d3a1adcc927ed6" providerId="LiveId" clId="{D59ADC6B-E147-9247-BBE3-9AACF5E072E4}" dt="2023-11-27T09:13:26.977" v="1024"/>
          <ac:inkMkLst>
            <pc:docMk/>
            <pc:sldMk cId="1069316203" sldId="273"/>
            <ac:inkMk id="114" creationId="{BD67A2F2-F6A9-7AE9-8546-815B2F268443}"/>
          </ac:inkMkLst>
        </pc:inkChg>
        <pc:inkChg chg="add del mod reco modStrokes">
          <ac:chgData name="桄玮 张" userId="17d3a1adcc927ed6" providerId="LiveId" clId="{D59ADC6B-E147-9247-BBE3-9AACF5E072E4}" dt="2023-11-27T09:13:46.973" v="1027"/>
          <ac:inkMkLst>
            <pc:docMk/>
            <pc:sldMk cId="1069316203" sldId="273"/>
            <ac:inkMk id="115" creationId="{64848F89-8484-AD9D-E12D-C87CAA3B4FFB}"/>
          </ac:inkMkLst>
        </pc:inkChg>
        <pc:inkChg chg="add">
          <ac:chgData name="桄玮 张" userId="17d3a1adcc927ed6" providerId="LiveId" clId="{D59ADC6B-E147-9247-BBE3-9AACF5E072E4}" dt="2023-11-27T09:13:49.673" v="1029"/>
          <ac:inkMkLst>
            <pc:docMk/>
            <pc:sldMk cId="1069316203" sldId="273"/>
            <ac:inkMk id="116" creationId="{F11293CA-D868-7ED3-0010-70E9CC992F31}"/>
          </ac:inkMkLst>
        </pc:inkChg>
        <pc:inkChg chg="add del">
          <ac:chgData name="桄玮 张" userId="17d3a1adcc927ed6" providerId="LiveId" clId="{D59ADC6B-E147-9247-BBE3-9AACF5E072E4}" dt="2023-11-27T09:13:55.091" v="1037"/>
          <ac:inkMkLst>
            <pc:docMk/>
            <pc:sldMk cId="1069316203" sldId="273"/>
            <ac:inkMk id="117" creationId="{38220401-BFE1-4D22-6795-BFD026B889AF}"/>
          </ac:inkMkLst>
        </pc:inkChg>
        <pc:inkChg chg="add del">
          <ac:chgData name="桄玮 张" userId="17d3a1adcc927ed6" providerId="LiveId" clId="{D59ADC6B-E147-9247-BBE3-9AACF5E072E4}" dt="2023-11-27T09:13:55.091" v="1037"/>
          <ac:inkMkLst>
            <pc:docMk/>
            <pc:sldMk cId="1069316203" sldId="273"/>
            <ac:inkMk id="118" creationId="{C44A634D-A74A-1AED-9D85-545A892FA6D4}"/>
          </ac:inkMkLst>
        </pc:inkChg>
        <pc:inkChg chg="add del">
          <ac:chgData name="桄玮 张" userId="17d3a1adcc927ed6" providerId="LiveId" clId="{D59ADC6B-E147-9247-BBE3-9AACF5E072E4}" dt="2023-11-27T09:13:55.091" v="1037"/>
          <ac:inkMkLst>
            <pc:docMk/>
            <pc:sldMk cId="1069316203" sldId="273"/>
            <ac:inkMk id="119" creationId="{0954B458-5C73-6E7D-D2EC-833C8025A15F}"/>
          </ac:inkMkLst>
        </pc:inkChg>
        <pc:inkChg chg="add del">
          <ac:chgData name="桄玮 张" userId="17d3a1adcc927ed6" providerId="LiveId" clId="{D59ADC6B-E147-9247-BBE3-9AACF5E072E4}" dt="2023-11-27T09:13:55.091" v="1037"/>
          <ac:inkMkLst>
            <pc:docMk/>
            <pc:sldMk cId="1069316203" sldId="273"/>
            <ac:inkMk id="120" creationId="{EFC691C2-1B0F-C7C9-9E5B-D4186500234F}"/>
          </ac:inkMkLst>
        </pc:inkChg>
        <pc:inkChg chg="add del">
          <ac:chgData name="桄玮 张" userId="17d3a1adcc927ed6" providerId="LiveId" clId="{D59ADC6B-E147-9247-BBE3-9AACF5E072E4}" dt="2023-11-27T09:13:55.091" v="1037"/>
          <ac:inkMkLst>
            <pc:docMk/>
            <pc:sldMk cId="1069316203" sldId="273"/>
            <ac:inkMk id="121" creationId="{145F545A-5D92-E07B-C909-7F4FD07C219C}"/>
          </ac:inkMkLst>
        </pc:inkChg>
        <pc:inkChg chg="add del">
          <ac:chgData name="桄玮 张" userId="17d3a1adcc927ed6" providerId="LiveId" clId="{D59ADC6B-E147-9247-BBE3-9AACF5E072E4}" dt="2023-11-27T09:13:55.091" v="1037"/>
          <ac:inkMkLst>
            <pc:docMk/>
            <pc:sldMk cId="1069316203" sldId="273"/>
            <ac:inkMk id="122" creationId="{DF69F1F6-FCE7-0C1F-6CD0-895F51854021}"/>
          </ac:inkMkLst>
        </pc:inkChg>
        <pc:inkChg chg="add del">
          <ac:chgData name="桄玮 张" userId="17d3a1adcc927ed6" providerId="LiveId" clId="{D59ADC6B-E147-9247-BBE3-9AACF5E072E4}" dt="2023-11-27T09:13:55.091" v="1037"/>
          <ac:inkMkLst>
            <pc:docMk/>
            <pc:sldMk cId="1069316203" sldId="273"/>
            <ac:inkMk id="123" creationId="{2257160B-A38D-4436-F536-2AF6EB43D2B6}"/>
          </ac:inkMkLst>
        </pc:inkChg>
        <pc:inkChg chg="add reco">
          <ac:chgData name="桄玮 张" userId="17d3a1adcc927ed6" providerId="LiveId" clId="{D59ADC6B-E147-9247-BBE3-9AACF5E072E4}" dt="2023-11-27T09:13:55.091" v="1037"/>
          <ac:inkMkLst>
            <pc:docMk/>
            <pc:sldMk cId="1069316203" sldId="273"/>
            <ac:inkMk id="124" creationId="{55EC2C86-18A5-84E3-BBF6-216BE593ADD5}"/>
          </ac:inkMkLst>
        </pc:inkChg>
        <pc:inkChg chg="add del">
          <ac:chgData name="桄玮 张" userId="17d3a1adcc927ed6" providerId="LiveId" clId="{D59ADC6B-E147-9247-BBE3-9AACF5E072E4}" dt="2023-11-27T09:13:57.329" v="1045"/>
          <ac:inkMkLst>
            <pc:docMk/>
            <pc:sldMk cId="1069316203" sldId="273"/>
            <ac:inkMk id="125" creationId="{6B7A5E86-0124-0480-77D6-6C707598FFED}"/>
          </ac:inkMkLst>
        </pc:inkChg>
        <pc:inkChg chg="add del">
          <ac:chgData name="桄玮 张" userId="17d3a1adcc927ed6" providerId="LiveId" clId="{D59ADC6B-E147-9247-BBE3-9AACF5E072E4}" dt="2023-11-27T09:13:57.329" v="1045"/>
          <ac:inkMkLst>
            <pc:docMk/>
            <pc:sldMk cId="1069316203" sldId="273"/>
            <ac:inkMk id="126" creationId="{1AE38D69-6455-58F7-BA5D-7B8ACCC97D44}"/>
          </ac:inkMkLst>
        </pc:inkChg>
        <pc:inkChg chg="add del">
          <ac:chgData name="桄玮 张" userId="17d3a1adcc927ed6" providerId="LiveId" clId="{D59ADC6B-E147-9247-BBE3-9AACF5E072E4}" dt="2023-11-27T09:13:57.329" v="1045"/>
          <ac:inkMkLst>
            <pc:docMk/>
            <pc:sldMk cId="1069316203" sldId="273"/>
            <ac:inkMk id="127" creationId="{6EDA3B3A-694E-E2DE-0103-794CCEADB7E9}"/>
          </ac:inkMkLst>
        </pc:inkChg>
        <pc:inkChg chg="add del">
          <ac:chgData name="桄玮 张" userId="17d3a1adcc927ed6" providerId="LiveId" clId="{D59ADC6B-E147-9247-BBE3-9AACF5E072E4}" dt="2023-11-27T09:13:57.329" v="1045"/>
          <ac:inkMkLst>
            <pc:docMk/>
            <pc:sldMk cId="1069316203" sldId="273"/>
            <ac:inkMk id="128" creationId="{DCF39E25-70C7-A726-EEF5-ECC87AB17B70}"/>
          </ac:inkMkLst>
        </pc:inkChg>
        <pc:inkChg chg="add del">
          <ac:chgData name="桄玮 张" userId="17d3a1adcc927ed6" providerId="LiveId" clId="{D59ADC6B-E147-9247-BBE3-9AACF5E072E4}" dt="2023-11-27T09:13:57.329" v="1045"/>
          <ac:inkMkLst>
            <pc:docMk/>
            <pc:sldMk cId="1069316203" sldId="273"/>
            <ac:inkMk id="129" creationId="{B28E71B4-91FC-6653-EFE0-63699023B995}"/>
          </ac:inkMkLst>
        </pc:inkChg>
        <pc:inkChg chg="add del">
          <ac:chgData name="桄玮 张" userId="17d3a1adcc927ed6" providerId="LiveId" clId="{D59ADC6B-E147-9247-BBE3-9AACF5E072E4}" dt="2023-11-27T09:13:57.329" v="1045"/>
          <ac:inkMkLst>
            <pc:docMk/>
            <pc:sldMk cId="1069316203" sldId="273"/>
            <ac:inkMk id="130" creationId="{911EA790-EE08-6FFD-57AE-345769D53503}"/>
          </ac:inkMkLst>
        </pc:inkChg>
        <pc:inkChg chg="add del">
          <ac:chgData name="桄玮 张" userId="17d3a1adcc927ed6" providerId="LiveId" clId="{D59ADC6B-E147-9247-BBE3-9AACF5E072E4}" dt="2023-11-27T09:13:57.329" v="1045"/>
          <ac:inkMkLst>
            <pc:docMk/>
            <pc:sldMk cId="1069316203" sldId="273"/>
            <ac:inkMk id="131" creationId="{74C3844C-6B40-13F3-484A-A961260D7E72}"/>
          </ac:inkMkLst>
        </pc:inkChg>
        <pc:inkChg chg="add reco">
          <ac:chgData name="桄玮 张" userId="17d3a1adcc927ed6" providerId="LiveId" clId="{D59ADC6B-E147-9247-BBE3-9AACF5E072E4}" dt="2023-11-27T09:13:57.329" v="1045"/>
          <ac:inkMkLst>
            <pc:docMk/>
            <pc:sldMk cId="1069316203" sldId="273"/>
            <ac:inkMk id="132" creationId="{B8C55EC9-2DA0-8F86-A899-6C8DA8F53CB8}"/>
          </ac:inkMkLst>
        </pc:inkChg>
        <pc:inkChg chg="add del">
          <ac:chgData name="桄玮 张" userId="17d3a1adcc927ed6" providerId="LiveId" clId="{D59ADC6B-E147-9247-BBE3-9AACF5E072E4}" dt="2023-11-27T09:13:59.684" v="1048"/>
          <ac:inkMkLst>
            <pc:docMk/>
            <pc:sldMk cId="1069316203" sldId="273"/>
            <ac:inkMk id="133" creationId="{AB8D792F-DDE3-EB59-04E3-9519E3E96538}"/>
          </ac:inkMkLst>
        </pc:inkChg>
        <pc:inkChg chg="add del">
          <ac:chgData name="桄玮 张" userId="17d3a1adcc927ed6" providerId="LiveId" clId="{D59ADC6B-E147-9247-BBE3-9AACF5E072E4}" dt="2023-11-27T09:13:59.684" v="1048"/>
          <ac:inkMkLst>
            <pc:docMk/>
            <pc:sldMk cId="1069316203" sldId="273"/>
            <ac:inkMk id="134" creationId="{08FCC4D4-667A-2F5E-9E07-D310653C3687}"/>
          </ac:inkMkLst>
        </pc:inkChg>
        <pc:inkChg chg="add reco">
          <ac:chgData name="桄玮 张" userId="17d3a1adcc927ed6" providerId="LiveId" clId="{D59ADC6B-E147-9247-BBE3-9AACF5E072E4}" dt="2023-11-27T09:13:59.684" v="1048"/>
          <ac:inkMkLst>
            <pc:docMk/>
            <pc:sldMk cId="1069316203" sldId="273"/>
            <ac:inkMk id="135" creationId="{A9AEB1A0-9419-5349-32D2-97A0ABD20FF8}"/>
          </ac:inkMkLst>
        </pc:inkChg>
        <pc:inkChg chg="add del">
          <ac:chgData name="桄玮 张" userId="17d3a1adcc927ed6" providerId="LiveId" clId="{D59ADC6B-E147-9247-BBE3-9AACF5E072E4}" dt="2023-11-27T09:14:08.554" v="1052"/>
          <ac:inkMkLst>
            <pc:docMk/>
            <pc:sldMk cId="1069316203" sldId="273"/>
            <ac:inkMk id="136" creationId="{992E40DB-A949-12A6-C05E-D85F1906F7AF}"/>
          </ac:inkMkLst>
        </pc:inkChg>
        <pc:inkChg chg="add del">
          <ac:chgData name="桄玮 张" userId="17d3a1adcc927ed6" providerId="LiveId" clId="{D59ADC6B-E147-9247-BBE3-9AACF5E072E4}" dt="2023-11-27T09:14:08.554" v="1052"/>
          <ac:inkMkLst>
            <pc:docMk/>
            <pc:sldMk cId="1069316203" sldId="273"/>
            <ac:inkMk id="137" creationId="{7523963A-A67D-10E6-87B4-527C1D1B46BF}"/>
          </ac:inkMkLst>
        </pc:inkChg>
        <pc:inkChg chg="add del">
          <ac:chgData name="桄玮 张" userId="17d3a1adcc927ed6" providerId="LiveId" clId="{D59ADC6B-E147-9247-BBE3-9AACF5E072E4}" dt="2023-11-27T09:14:08.554" v="1052"/>
          <ac:inkMkLst>
            <pc:docMk/>
            <pc:sldMk cId="1069316203" sldId="273"/>
            <ac:inkMk id="138" creationId="{0C7EEDCB-0AA6-9241-866A-43465E33B022}"/>
          </ac:inkMkLst>
        </pc:inkChg>
        <pc:inkChg chg="add reco">
          <ac:chgData name="桄玮 张" userId="17d3a1adcc927ed6" providerId="LiveId" clId="{D59ADC6B-E147-9247-BBE3-9AACF5E072E4}" dt="2023-11-27T09:14:08.554" v="1052"/>
          <ac:inkMkLst>
            <pc:docMk/>
            <pc:sldMk cId="1069316203" sldId="273"/>
            <ac:inkMk id="139" creationId="{E00F4561-A050-4296-B23C-70BE48BDF293}"/>
          </ac:inkMkLst>
        </pc:inkChg>
        <pc:inkChg chg="add">
          <ac:chgData name="桄玮 张" userId="17d3a1adcc927ed6" providerId="LiveId" clId="{D59ADC6B-E147-9247-BBE3-9AACF5E072E4}" dt="2023-11-27T09:14:08.903" v="1053"/>
          <ac:inkMkLst>
            <pc:docMk/>
            <pc:sldMk cId="1069316203" sldId="273"/>
            <ac:inkMk id="140" creationId="{5E522545-CEA3-6915-6255-E24850B4189F}"/>
          </ac:inkMkLst>
        </pc:inkChg>
        <pc:inkChg chg="add del">
          <ac:chgData name="桄玮 张" userId="17d3a1adcc927ed6" providerId="LiveId" clId="{D59ADC6B-E147-9247-BBE3-9AACF5E072E4}" dt="2023-11-27T09:14:17.318" v="1056"/>
          <ac:inkMkLst>
            <pc:docMk/>
            <pc:sldMk cId="1069316203" sldId="273"/>
            <ac:inkMk id="141" creationId="{A30B73E6-41D8-D722-725C-D22795402E38}"/>
          </ac:inkMkLst>
        </pc:inkChg>
        <pc:inkChg chg="add del">
          <ac:chgData name="桄玮 张" userId="17d3a1adcc927ed6" providerId="LiveId" clId="{D59ADC6B-E147-9247-BBE3-9AACF5E072E4}" dt="2023-11-27T09:14:17.318" v="1056"/>
          <ac:inkMkLst>
            <pc:docMk/>
            <pc:sldMk cId="1069316203" sldId="273"/>
            <ac:inkMk id="142" creationId="{7F589086-1AB8-FBB6-C123-2CF7514B7133}"/>
          </ac:inkMkLst>
        </pc:inkChg>
        <pc:inkChg chg="add reco">
          <ac:chgData name="桄玮 张" userId="17d3a1adcc927ed6" providerId="LiveId" clId="{D59ADC6B-E147-9247-BBE3-9AACF5E072E4}" dt="2023-11-27T09:14:17.318" v="1056"/>
          <ac:inkMkLst>
            <pc:docMk/>
            <pc:sldMk cId="1069316203" sldId="273"/>
            <ac:inkMk id="143" creationId="{F4A09ED6-D8C8-027F-ED41-0A1752931040}"/>
          </ac:inkMkLst>
        </pc:inkChg>
        <pc:inkChg chg="add del">
          <ac:chgData name="桄玮 张" userId="17d3a1adcc927ed6" providerId="LiveId" clId="{D59ADC6B-E147-9247-BBE3-9AACF5E072E4}" dt="2023-11-27T09:14:24.280" v="1059"/>
          <ac:inkMkLst>
            <pc:docMk/>
            <pc:sldMk cId="1069316203" sldId="273"/>
            <ac:inkMk id="144" creationId="{8A6B5990-3EF1-3593-BC71-D892F014D254}"/>
          </ac:inkMkLst>
        </pc:inkChg>
        <pc:inkChg chg="add del">
          <ac:chgData name="桄玮 张" userId="17d3a1adcc927ed6" providerId="LiveId" clId="{D59ADC6B-E147-9247-BBE3-9AACF5E072E4}" dt="2023-11-27T09:14:24.280" v="1059"/>
          <ac:inkMkLst>
            <pc:docMk/>
            <pc:sldMk cId="1069316203" sldId="273"/>
            <ac:inkMk id="145" creationId="{2E7450AC-F4F0-3C21-0D52-EB5B6545815C}"/>
          </ac:inkMkLst>
        </pc:inkChg>
        <pc:inkChg chg="add reco">
          <ac:chgData name="桄玮 张" userId="17d3a1adcc927ed6" providerId="LiveId" clId="{D59ADC6B-E147-9247-BBE3-9AACF5E072E4}" dt="2023-11-27T09:14:24.280" v="1059"/>
          <ac:inkMkLst>
            <pc:docMk/>
            <pc:sldMk cId="1069316203" sldId="273"/>
            <ac:inkMk id="146" creationId="{1F37AC8D-C707-DEA3-4FBF-C4DA6005C7C1}"/>
          </ac:inkMkLst>
        </pc:inkChg>
        <pc:inkChg chg="add">
          <ac:chgData name="桄玮 张" userId="17d3a1adcc927ed6" providerId="LiveId" clId="{D59ADC6B-E147-9247-BBE3-9AACF5E072E4}" dt="2023-11-27T09:14:30.653" v="1060"/>
          <ac:inkMkLst>
            <pc:docMk/>
            <pc:sldMk cId="1069316203" sldId="273"/>
            <ac:inkMk id="147" creationId="{18CDD09C-5DDC-2F04-18E9-97094E9427C4}"/>
          </ac:inkMkLst>
        </pc:inkChg>
        <pc:inkChg chg="add del">
          <ac:chgData name="桄玮 张" userId="17d3a1adcc927ed6" providerId="LiveId" clId="{D59ADC6B-E147-9247-BBE3-9AACF5E072E4}" dt="2023-11-27T09:14:32.372" v="1063"/>
          <ac:inkMkLst>
            <pc:docMk/>
            <pc:sldMk cId="1069316203" sldId="273"/>
            <ac:inkMk id="148" creationId="{FA8A5EC3-2B9D-CFE8-A39F-7BD9F2CD2C5F}"/>
          </ac:inkMkLst>
        </pc:inkChg>
        <pc:inkChg chg="add del">
          <ac:chgData name="桄玮 张" userId="17d3a1adcc927ed6" providerId="LiveId" clId="{D59ADC6B-E147-9247-BBE3-9AACF5E072E4}" dt="2023-11-27T09:14:32.372" v="1063"/>
          <ac:inkMkLst>
            <pc:docMk/>
            <pc:sldMk cId="1069316203" sldId="273"/>
            <ac:inkMk id="149" creationId="{D814E3C9-268E-63B4-46C1-70CD1EB1E8DF}"/>
          </ac:inkMkLst>
        </pc:inkChg>
        <pc:inkChg chg="add reco">
          <ac:chgData name="桄玮 张" userId="17d3a1adcc927ed6" providerId="LiveId" clId="{D59ADC6B-E147-9247-BBE3-9AACF5E072E4}" dt="2023-11-27T09:14:32.372" v="1063"/>
          <ac:inkMkLst>
            <pc:docMk/>
            <pc:sldMk cId="1069316203" sldId="273"/>
            <ac:inkMk id="150" creationId="{810EDE62-345F-404B-00A1-B8AF75B2D9FD}"/>
          </ac:inkMkLst>
        </pc:inkChg>
        <pc:inkChg chg="add del">
          <ac:chgData name="桄玮 张" userId="17d3a1adcc927ed6" providerId="LiveId" clId="{D59ADC6B-E147-9247-BBE3-9AACF5E072E4}" dt="2023-11-27T09:14:36.597" v="1067"/>
          <ac:inkMkLst>
            <pc:docMk/>
            <pc:sldMk cId="1069316203" sldId="273"/>
            <ac:inkMk id="151" creationId="{EC00C7AB-CB12-7A50-1D68-3B513A879E01}"/>
          </ac:inkMkLst>
        </pc:inkChg>
        <pc:inkChg chg="add del">
          <ac:chgData name="桄玮 张" userId="17d3a1adcc927ed6" providerId="LiveId" clId="{D59ADC6B-E147-9247-BBE3-9AACF5E072E4}" dt="2023-11-27T09:14:36.597" v="1067"/>
          <ac:inkMkLst>
            <pc:docMk/>
            <pc:sldMk cId="1069316203" sldId="273"/>
            <ac:inkMk id="152" creationId="{CE49EA95-015E-740C-7862-7B9EA2D7F007}"/>
          </ac:inkMkLst>
        </pc:inkChg>
        <pc:inkChg chg="add del">
          <ac:chgData name="桄玮 张" userId="17d3a1adcc927ed6" providerId="LiveId" clId="{D59ADC6B-E147-9247-BBE3-9AACF5E072E4}" dt="2023-11-27T09:14:36.597" v="1067"/>
          <ac:inkMkLst>
            <pc:docMk/>
            <pc:sldMk cId="1069316203" sldId="273"/>
            <ac:inkMk id="153" creationId="{3D06BEA9-F730-EEA2-5EFA-8EA936B69353}"/>
          </ac:inkMkLst>
        </pc:inkChg>
        <pc:inkChg chg="add reco">
          <ac:chgData name="桄玮 张" userId="17d3a1adcc927ed6" providerId="LiveId" clId="{D59ADC6B-E147-9247-BBE3-9AACF5E072E4}" dt="2023-11-27T09:14:36.597" v="1067"/>
          <ac:inkMkLst>
            <pc:docMk/>
            <pc:sldMk cId="1069316203" sldId="273"/>
            <ac:inkMk id="154" creationId="{662021AD-A723-B143-44EF-639DC2C29A7F}"/>
          </ac:inkMkLst>
        </pc:inkChg>
        <pc:inkChg chg="add del">
          <ac:chgData name="桄玮 张" userId="17d3a1adcc927ed6" providerId="LiveId" clId="{D59ADC6B-E147-9247-BBE3-9AACF5E072E4}" dt="2023-11-27T09:14:38.815" v="1071"/>
          <ac:inkMkLst>
            <pc:docMk/>
            <pc:sldMk cId="1069316203" sldId="273"/>
            <ac:inkMk id="155" creationId="{DA9B456B-5B1A-647F-38FC-2B43A7B7FBAE}"/>
          </ac:inkMkLst>
        </pc:inkChg>
        <pc:inkChg chg="add del">
          <ac:chgData name="桄玮 张" userId="17d3a1adcc927ed6" providerId="LiveId" clId="{D59ADC6B-E147-9247-BBE3-9AACF5E072E4}" dt="2023-11-27T09:14:38.815" v="1071"/>
          <ac:inkMkLst>
            <pc:docMk/>
            <pc:sldMk cId="1069316203" sldId="273"/>
            <ac:inkMk id="156" creationId="{EC077B60-4DCD-DC6B-1F0D-389EF5D52B2E}"/>
          </ac:inkMkLst>
        </pc:inkChg>
        <pc:inkChg chg="add del">
          <ac:chgData name="桄玮 张" userId="17d3a1adcc927ed6" providerId="LiveId" clId="{D59ADC6B-E147-9247-BBE3-9AACF5E072E4}" dt="2023-11-27T09:14:38.815" v="1071"/>
          <ac:inkMkLst>
            <pc:docMk/>
            <pc:sldMk cId="1069316203" sldId="273"/>
            <ac:inkMk id="157" creationId="{1179DB6F-EEDD-D8C2-F040-358C32DB8F27}"/>
          </ac:inkMkLst>
        </pc:inkChg>
        <pc:inkChg chg="add reco">
          <ac:chgData name="桄玮 张" userId="17d3a1adcc927ed6" providerId="LiveId" clId="{D59ADC6B-E147-9247-BBE3-9AACF5E072E4}" dt="2023-11-27T09:14:38.815" v="1071"/>
          <ac:inkMkLst>
            <pc:docMk/>
            <pc:sldMk cId="1069316203" sldId="273"/>
            <ac:inkMk id="158" creationId="{10214069-ABA1-4C75-268E-5E3C2DF67112}"/>
          </ac:inkMkLst>
        </pc:inkChg>
        <pc:inkChg chg="add del">
          <ac:chgData name="桄玮 张" userId="17d3a1adcc927ed6" providerId="LiveId" clId="{D59ADC6B-E147-9247-BBE3-9AACF5E072E4}" dt="2023-11-27T09:14:41.535" v="1078"/>
          <ac:inkMkLst>
            <pc:docMk/>
            <pc:sldMk cId="1069316203" sldId="273"/>
            <ac:inkMk id="159" creationId="{796BD668-65F6-4D4F-26BB-52E01A19A8F1}"/>
          </ac:inkMkLst>
        </pc:inkChg>
        <pc:inkChg chg="add del">
          <ac:chgData name="桄玮 张" userId="17d3a1adcc927ed6" providerId="LiveId" clId="{D59ADC6B-E147-9247-BBE3-9AACF5E072E4}" dt="2023-11-27T09:14:41.535" v="1078"/>
          <ac:inkMkLst>
            <pc:docMk/>
            <pc:sldMk cId="1069316203" sldId="273"/>
            <ac:inkMk id="160" creationId="{30FB20DB-FB4A-717B-4808-97AE62DED754}"/>
          </ac:inkMkLst>
        </pc:inkChg>
        <pc:inkChg chg="add del">
          <ac:chgData name="桄玮 张" userId="17d3a1adcc927ed6" providerId="LiveId" clId="{D59ADC6B-E147-9247-BBE3-9AACF5E072E4}" dt="2023-11-27T09:14:41.535" v="1078"/>
          <ac:inkMkLst>
            <pc:docMk/>
            <pc:sldMk cId="1069316203" sldId="273"/>
            <ac:inkMk id="161" creationId="{9EA13D5F-5143-C6F9-6A81-6FE5A919AE8C}"/>
          </ac:inkMkLst>
        </pc:inkChg>
        <pc:inkChg chg="add del">
          <ac:chgData name="桄玮 张" userId="17d3a1adcc927ed6" providerId="LiveId" clId="{D59ADC6B-E147-9247-BBE3-9AACF5E072E4}" dt="2023-11-27T09:14:41.535" v="1078"/>
          <ac:inkMkLst>
            <pc:docMk/>
            <pc:sldMk cId="1069316203" sldId="273"/>
            <ac:inkMk id="162" creationId="{FB807F58-56C7-AC9E-A93F-8819E7C67ECF}"/>
          </ac:inkMkLst>
        </pc:inkChg>
        <pc:inkChg chg="add del">
          <ac:chgData name="桄玮 张" userId="17d3a1adcc927ed6" providerId="LiveId" clId="{D59ADC6B-E147-9247-BBE3-9AACF5E072E4}" dt="2023-11-27T09:14:41.535" v="1078"/>
          <ac:inkMkLst>
            <pc:docMk/>
            <pc:sldMk cId="1069316203" sldId="273"/>
            <ac:inkMk id="163" creationId="{673E16A2-09D5-24DD-B5C2-CFCB0A55182D}"/>
          </ac:inkMkLst>
        </pc:inkChg>
        <pc:inkChg chg="add del">
          <ac:chgData name="桄玮 张" userId="17d3a1adcc927ed6" providerId="LiveId" clId="{D59ADC6B-E147-9247-BBE3-9AACF5E072E4}" dt="2023-11-27T09:14:41.535" v="1078"/>
          <ac:inkMkLst>
            <pc:docMk/>
            <pc:sldMk cId="1069316203" sldId="273"/>
            <ac:inkMk id="164" creationId="{5399267F-248F-896B-A8CA-F48B88677F11}"/>
          </ac:inkMkLst>
        </pc:inkChg>
        <pc:inkChg chg="add reco">
          <ac:chgData name="桄玮 张" userId="17d3a1adcc927ed6" providerId="LiveId" clId="{D59ADC6B-E147-9247-BBE3-9AACF5E072E4}" dt="2023-11-27T09:14:41.535" v="1078"/>
          <ac:inkMkLst>
            <pc:docMk/>
            <pc:sldMk cId="1069316203" sldId="273"/>
            <ac:inkMk id="165" creationId="{EA6C2E52-CA38-4BF2-C565-57E9979939D3}"/>
          </ac:inkMkLst>
        </pc:inkChg>
        <pc:inkChg chg="add del">
          <ac:chgData name="桄玮 张" userId="17d3a1adcc927ed6" providerId="LiveId" clId="{D59ADC6B-E147-9247-BBE3-9AACF5E072E4}" dt="2023-11-27T09:14:44.431" v="1082"/>
          <ac:inkMkLst>
            <pc:docMk/>
            <pc:sldMk cId="1069316203" sldId="273"/>
            <ac:inkMk id="166" creationId="{DFEE5CD8-34BF-8DB9-EF4A-44C686CF96F8}"/>
          </ac:inkMkLst>
        </pc:inkChg>
        <pc:inkChg chg="add del">
          <ac:chgData name="桄玮 张" userId="17d3a1adcc927ed6" providerId="LiveId" clId="{D59ADC6B-E147-9247-BBE3-9AACF5E072E4}" dt="2023-11-27T09:14:44.431" v="1082"/>
          <ac:inkMkLst>
            <pc:docMk/>
            <pc:sldMk cId="1069316203" sldId="273"/>
            <ac:inkMk id="167" creationId="{131FE127-35BC-89C6-E93C-1E72033A6E7B}"/>
          </ac:inkMkLst>
        </pc:inkChg>
        <pc:inkChg chg="add">
          <ac:chgData name="桄玮 张" userId="17d3a1adcc927ed6" providerId="LiveId" clId="{D59ADC6B-E147-9247-BBE3-9AACF5E072E4}" dt="2023-11-27T09:14:43.698" v="1081"/>
          <ac:inkMkLst>
            <pc:docMk/>
            <pc:sldMk cId="1069316203" sldId="273"/>
            <ac:inkMk id="168" creationId="{615D356E-AADB-53E0-6BD0-BC667A82E7AC}"/>
          </ac:inkMkLst>
        </pc:inkChg>
        <pc:inkChg chg="add reco">
          <ac:chgData name="桄玮 张" userId="17d3a1adcc927ed6" providerId="LiveId" clId="{D59ADC6B-E147-9247-BBE3-9AACF5E072E4}" dt="2023-11-27T09:14:44.431" v="1082"/>
          <ac:inkMkLst>
            <pc:docMk/>
            <pc:sldMk cId="1069316203" sldId="273"/>
            <ac:inkMk id="169" creationId="{67FAF031-3943-155D-B9D1-B8ACD0D04FC6}"/>
          </ac:inkMkLst>
        </pc:inkChg>
      </pc:sldChg>
      <pc:sldChg chg="addSp delSp">
        <pc:chgData name="桄玮 张" userId="17d3a1adcc927ed6" providerId="LiveId" clId="{D59ADC6B-E147-9247-BBE3-9AACF5E072E4}" dt="2023-11-27T09:35:14.271" v="1435"/>
        <pc:sldMkLst>
          <pc:docMk/>
          <pc:sldMk cId="627176814" sldId="274"/>
        </pc:sldMkLst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5" creationId="{04EBC203-3894-02F7-D5A8-CC2A5146FE94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6" creationId="{68822255-A794-657E-1223-8E29C82CB863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7" creationId="{44D82A20-5A71-00A2-FA1B-D1D1B629C416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8" creationId="{7C79BB80-3587-7CD8-1DBF-C457B716E0CE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9" creationId="{EAF97CDB-1F0A-FC18-89FE-B6CD6F0DA72B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10" creationId="{4E5A9C0F-1837-1FD8-B1A9-756C65DBFBD9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11" creationId="{503D312D-889E-EE3C-4786-B80514215484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12" creationId="{8E93E4DC-7DA7-A459-5F0D-ACDAAE85623E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13" creationId="{20692CB4-409B-D895-E8C1-279CBB07BEE2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14" creationId="{13416BA9-E0C4-00C9-290E-F29645EBAC47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15" creationId="{C6C910B1-DE4C-9136-17E0-6D343294C056}"/>
          </ac:inkMkLst>
        </pc:inkChg>
        <pc:inkChg chg="add del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16" creationId="{FD8815E3-5FBF-45F7-EF0C-D9BDD1FAB7C8}"/>
          </ac:inkMkLst>
        </pc:inkChg>
        <pc:inkChg chg="add reco">
          <ac:chgData name="桄玮 张" userId="17d3a1adcc927ed6" providerId="LiveId" clId="{D59ADC6B-E147-9247-BBE3-9AACF5E072E4}" dt="2023-11-27T09:33:31.433" v="1363"/>
          <ac:inkMkLst>
            <pc:docMk/>
            <pc:sldMk cId="627176814" sldId="274"/>
            <ac:inkMk id="17" creationId="{B9207012-1829-1702-5C20-EA828E20DDCC}"/>
          </ac:inkMkLst>
        </pc:inkChg>
        <pc:inkChg chg="add del">
          <ac:chgData name="桄玮 张" userId="17d3a1adcc927ed6" providerId="LiveId" clId="{D59ADC6B-E147-9247-BBE3-9AACF5E072E4}" dt="2023-11-27T09:33:37.469" v="1370"/>
          <ac:inkMkLst>
            <pc:docMk/>
            <pc:sldMk cId="627176814" sldId="274"/>
            <ac:inkMk id="18" creationId="{CE59704F-E7B7-8F29-AE18-31D402423298}"/>
          </ac:inkMkLst>
        </pc:inkChg>
        <pc:inkChg chg="add del">
          <ac:chgData name="桄玮 张" userId="17d3a1adcc927ed6" providerId="LiveId" clId="{D59ADC6B-E147-9247-BBE3-9AACF5E072E4}" dt="2023-11-27T09:33:37.469" v="1370"/>
          <ac:inkMkLst>
            <pc:docMk/>
            <pc:sldMk cId="627176814" sldId="274"/>
            <ac:inkMk id="19" creationId="{5F646EE8-A84D-2A99-849D-30F2F489D027}"/>
          </ac:inkMkLst>
        </pc:inkChg>
        <pc:inkChg chg="add del">
          <ac:chgData name="桄玮 张" userId="17d3a1adcc927ed6" providerId="LiveId" clId="{D59ADC6B-E147-9247-BBE3-9AACF5E072E4}" dt="2023-11-27T09:33:37.469" v="1370"/>
          <ac:inkMkLst>
            <pc:docMk/>
            <pc:sldMk cId="627176814" sldId="274"/>
            <ac:inkMk id="20" creationId="{1D1F84AF-D686-19ED-E2CA-7A088C81210A}"/>
          </ac:inkMkLst>
        </pc:inkChg>
        <pc:inkChg chg="add del">
          <ac:chgData name="桄玮 张" userId="17d3a1adcc927ed6" providerId="LiveId" clId="{D59ADC6B-E147-9247-BBE3-9AACF5E072E4}" dt="2023-11-27T09:33:37.469" v="1370"/>
          <ac:inkMkLst>
            <pc:docMk/>
            <pc:sldMk cId="627176814" sldId="274"/>
            <ac:inkMk id="21" creationId="{F31896BD-E00B-5057-2B86-D2B8FE35D32E}"/>
          </ac:inkMkLst>
        </pc:inkChg>
        <pc:inkChg chg="add del">
          <ac:chgData name="桄玮 张" userId="17d3a1adcc927ed6" providerId="LiveId" clId="{D59ADC6B-E147-9247-BBE3-9AACF5E072E4}" dt="2023-11-27T09:33:37.469" v="1370"/>
          <ac:inkMkLst>
            <pc:docMk/>
            <pc:sldMk cId="627176814" sldId="274"/>
            <ac:inkMk id="22" creationId="{D26CF438-9F1D-B288-7C03-97C009B8E32C}"/>
          </ac:inkMkLst>
        </pc:inkChg>
        <pc:inkChg chg="add del">
          <ac:chgData name="桄玮 张" userId="17d3a1adcc927ed6" providerId="LiveId" clId="{D59ADC6B-E147-9247-BBE3-9AACF5E072E4}" dt="2023-11-27T09:33:37.469" v="1370"/>
          <ac:inkMkLst>
            <pc:docMk/>
            <pc:sldMk cId="627176814" sldId="274"/>
            <ac:inkMk id="23" creationId="{62A30FCC-A747-97C7-FF25-0DA637FCCE85}"/>
          </ac:inkMkLst>
        </pc:inkChg>
        <pc:inkChg chg="add del reco">
          <ac:chgData name="桄玮 张" userId="17d3a1adcc927ed6" providerId="LiveId" clId="{D59ADC6B-E147-9247-BBE3-9AACF5E072E4}" dt="2023-11-27T09:34:45.365" v="1399"/>
          <ac:inkMkLst>
            <pc:docMk/>
            <pc:sldMk cId="627176814" sldId="274"/>
            <ac:inkMk id="24" creationId="{AA35E3A3-2121-1B77-25C8-22E96EC6E52A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25" creationId="{AF617B58-5441-8FF3-AC92-E0C8EA71B913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26" creationId="{796C384C-B334-95B2-D704-13DF97DC164D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27" creationId="{A496A0D4-C60A-EAAA-F2CF-A1FA9B767B9E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28" creationId="{F28F3D39-2767-F1F5-7018-B485794465FB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29" creationId="{A6F607EA-DC78-4763-948F-55E3549E38B6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30" creationId="{B62CEA6E-067D-817C-EF60-8FEBE0357F3B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31" creationId="{36752BE5-6FEE-2659-A104-A372BECA9DEB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32" creationId="{7BA15B6E-5DA7-0867-C1E0-82F9CA0C7F77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33" creationId="{A08D200D-A715-A38E-5DB5-32D3FD35AF98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34" creationId="{A07967B7-A2FB-19EC-9195-2BF6FB944D45}"/>
          </ac:inkMkLst>
        </pc:inkChg>
        <pc:inkChg chg="add del">
          <ac:chgData name="桄玮 张" userId="17d3a1adcc927ed6" providerId="LiveId" clId="{D59ADC6B-E147-9247-BBE3-9AACF5E072E4}" dt="2023-11-27T09:33:44.547" v="1382"/>
          <ac:inkMkLst>
            <pc:docMk/>
            <pc:sldMk cId="627176814" sldId="274"/>
            <ac:inkMk id="35" creationId="{6469B89E-3167-57A2-B6F4-9E8128779722}"/>
          </ac:inkMkLst>
        </pc:inkChg>
        <pc:inkChg chg="add del reco">
          <ac:chgData name="桄玮 张" userId="17d3a1adcc927ed6" providerId="LiveId" clId="{D59ADC6B-E147-9247-BBE3-9AACF5E072E4}" dt="2023-11-27T09:34:45.368" v="1400"/>
          <ac:inkMkLst>
            <pc:docMk/>
            <pc:sldMk cId="627176814" sldId="274"/>
            <ac:inkMk id="36" creationId="{595B9E7F-01B2-5B74-93FC-E23FDB70EAE7}"/>
          </ac:inkMkLst>
        </pc:inkChg>
        <pc:inkChg chg="add del reco">
          <ac:chgData name="桄玮 张" userId="17d3a1adcc927ed6" providerId="LiveId" clId="{D59ADC6B-E147-9247-BBE3-9AACF5E072E4}" dt="2023-11-27T09:34:45.363" v="1398"/>
          <ac:inkMkLst>
            <pc:docMk/>
            <pc:sldMk cId="627176814" sldId="274"/>
            <ac:inkMk id="37" creationId="{D87D96AA-1F48-041E-E090-B864C263FB02}"/>
          </ac:inkMkLst>
        </pc:inkChg>
        <pc:inkChg chg="add del">
          <ac:chgData name="桄玮 张" userId="17d3a1adcc927ed6" providerId="LiveId" clId="{D59ADC6B-E147-9247-BBE3-9AACF5E072E4}" dt="2023-11-27T09:34:45.371" v="1401"/>
          <ac:inkMkLst>
            <pc:docMk/>
            <pc:sldMk cId="627176814" sldId="274"/>
            <ac:inkMk id="38" creationId="{FB3DD177-9675-515B-6F99-5CB4BDE8779D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39" creationId="{B5A2D8D1-22B0-781E-9C63-6C4C460A7DC7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0" creationId="{41EE04DE-08F7-58AA-C2B2-0B284420959E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1" creationId="{E27D7CFA-33C3-C0CC-9D18-0FD85A7D493B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2" creationId="{09386AEB-558C-1DAD-F7B1-F6F7B8388BF5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3" creationId="{C0DFBDFE-9E96-4CD5-DAEA-443477C82915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4" creationId="{86AED372-077B-A9A6-03E5-98A523991DE4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5" creationId="{442010B9-2E3F-8D6E-3F73-C88E40049CDC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6" creationId="{4145D041-AC43-2CDF-5E6A-B915BA486B90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7" creationId="{080E120A-EF19-BC69-DDEA-6CF8F080BE43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8" creationId="{37F283B9-BA87-2132-66D7-9D7F40F83B40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49" creationId="{0C8B5FAA-4BB8-2873-69C8-6685E46D1679}"/>
          </ac:inkMkLst>
        </pc:inkChg>
        <pc:inkChg chg="add del">
          <ac:chgData name="桄玮 张" userId="17d3a1adcc927ed6" providerId="LiveId" clId="{D59ADC6B-E147-9247-BBE3-9AACF5E072E4}" dt="2023-11-27T09:34:01.844" v="1396"/>
          <ac:inkMkLst>
            <pc:docMk/>
            <pc:sldMk cId="627176814" sldId="274"/>
            <ac:inkMk id="50" creationId="{9A2F94B0-FFEE-0ADE-7770-7F856B583293}"/>
          </ac:inkMkLst>
        </pc:inkChg>
        <pc:inkChg chg="add del reco">
          <ac:chgData name="桄玮 张" userId="17d3a1adcc927ed6" providerId="LiveId" clId="{D59ADC6B-E147-9247-BBE3-9AACF5E072E4}" dt="2023-11-27T09:34:45.361" v="1397"/>
          <ac:inkMkLst>
            <pc:docMk/>
            <pc:sldMk cId="627176814" sldId="274"/>
            <ac:inkMk id="51" creationId="{A378E8DD-10C0-9299-9F73-3868A17F462F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52" creationId="{5F620717-74A9-73C1-43BE-823C4D1AF4D5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53" creationId="{A682593A-771D-9F19-8740-A06168454BD1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54" creationId="{3DA0FD2D-348B-816D-7396-C4FD548AD133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55" creationId="{2A0CC92A-F6D1-CB80-907B-7BF65C4CAB7B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56" creationId="{4AC3C4C0-FF1F-759A-3566-1EA847FC3E79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57" creationId="{B602927D-E7C3-380C-30E0-4B746F6C4A01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58" creationId="{29AD66FE-8AC5-389F-571C-85239DCC054C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59" creationId="{0890D065-68A6-176F-6A53-18B7E7A52B2E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60" creationId="{CD610DEB-D399-EFB2-E3A0-961E1C82BC9C}"/>
          </ac:inkMkLst>
        </pc:inkChg>
        <pc:inkChg chg="add del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61" creationId="{1E176BAF-E255-8780-8F39-0ACAD13D1CAC}"/>
          </ac:inkMkLst>
        </pc:inkChg>
        <pc:inkChg chg="add reco">
          <ac:chgData name="桄玮 张" userId="17d3a1adcc927ed6" providerId="LiveId" clId="{D59ADC6B-E147-9247-BBE3-9AACF5E072E4}" dt="2023-11-27T09:35:06.831" v="1412"/>
          <ac:inkMkLst>
            <pc:docMk/>
            <pc:sldMk cId="627176814" sldId="274"/>
            <ac:inkMk id="62" creationId="{491745C8-1A4B-7950-64D4-C12A64725FF0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63" creationId="{C2D5648C-333C-E3C0-DDE8-526E07CCBEFD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64" creationId="{CECA6829-9226-4C1D-F342-77AEC23C7D25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65" creationId="{99210992-807B-2422-6DDC-8432BE5EA8E5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66" creationId="{32286CE2-C510-9D0D-19F5-71FA68D5FEC9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67" creationId="{16B69980-0CF2-78EE-C048-B1BD9054F858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68" creationId="{C8B62F0A-7D0F-D83A-85F1-9994C0F74389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69" creationId="{22D5C315-EB65-6795-80D7-E446E4BAC469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0" creationId="{AB10FC51-8528-FC97-5437-D0A86A34699A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1" creationId="{4BA077C9-D036-F437-C55A-42297A3EC613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2" creationId="{3112D34A-8F29-2E64-EE42-C189FF0BA769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3" creationId="{09710255-CF3C-D465-C88A-F23193F6FEE5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4" creationId="{48AAFBAB-2924-B5F8-F271-B6A3C67632C7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5" creationId="{5857E9BB-51BB-45F0-CC83-725D1E1F58A9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6" creationId="{EA776F50-5E98-C2AE-D548-E917A6C40A47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7" creationId="{D510F220-6B54-2698-8C8D-25BBF26B9E3A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8" creationId="{D6DF47ED-F068-044F-FAA2-1F9D30F28036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79" creationId="{17178224-91F8-E918-47CC-BCCF84AEBCCC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80" creationId="{CFA4087A-FD13-E6E3-A723-DDB10D9BEC4A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81" creationId="{267D0181-69E2-7A16-FCFF-4148C703DE01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82" creationId="{F23796D5-6E06-74E4-3A03-DC2A094FF6D3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83" creationId="{76DCB1B3-3E1D-3CED-CD91-D0973A4D69AA}"/>
          </ac:inkMkLst>
        </pc:inkChg>
        <pc:inkChg chg="add del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84" creationId="{3667030D-7000-49E1-9C0C-EE1C8DFD05CE}"/>
          </ac:inkMkLst>
        </pc:inkChg>
        <pc:inkChg chg="add reco">
          <ac:chgData name="桄玮 张" userId="17d3a1adcc927ed6" providerId="LiveId" clId="{D59ADC6B-E147-9247-BBE3-9AACF5E072E4}" dt="2023-11-27T09:35:14.271" v="1435"/>
          <ac:inkMkLst>
            <pc:docMk/>
            <pc:sldMk cId="627176814" sldId="274"/>
            <ac:inkMk id="85" creationId="{678271A4-8FC3-9E5B-A917-D863C3845310}"/>
          </ac:inkMkLst>
        </pc:inkChg>
      </pc:sldChg>
      <pc:sldChg chg="addSp delSp modSp">
        <pc:chgData name="桄玮 张" userId="17d3a1adcc927ed6" providerId="LiveId" clId="{D59ADC6B-E147-9247-BBE3-9AACF5E072E4}" dt="2023-11-27T11:00:39.708" v="1884"/>
        <pc:sldMkLst>
          <pc:docMk/>
          <pc:sldMk cId="3919715567" sldId="275"/>
        </pc:sldMkLst>
        <pc:inkChg chg="add del">
          <ac:chgData name="桄玮 张" userId="17d3a1adcc927ed6" providerId="LiveId" clId="{D59ADC6B-E147-9247-BBE3-9AACF5E072E4}" dt="2023-11-27T10:51:40.956" v="1441"/>
          <ac:inkMkLst>
            <pc:docMk/>
            <pc:sldMk cId="3919715567" sldId="275"/>
            <ac:inkMk id="5" creationId="{025F7DA1-FE6D-8233-EE01-8F0E5A3B4479}"/>
          </ac:inkMkLst>
        </pc:inkChg>
        <pc:inkChg chg="add del">
          <ac:chgData name="桄玮 张" userId="17d3a1adcc927ed6" providerId="LiveId" clId="{D59ADC6B-E147-9247-BBE3-9AACF5E072E4}" dt="2023-11-27T10:51:40.956" v="1441"/>
          <ac:inkMkLst>
            <pc:docMk/>
            <pc:sldMk cId="3919715567" sldId="275"/>
            <ac:inkMk id="6" creationId="{13A85ED7-7113-2133-BF2F-80D77621D45B}"/>
          </ac:inkMkLst>
        </pc:inkChg>
        <pc:inkChg chg="add del">
          <ac:chgData name="桄玮 张" userId="17d3a1adcc927ed6" providerId="LiveId" clId="{D59ADC6B-E147-9247-BBE3-9AACF5E072E4}" dt="2023-11-27T10:51:40.956" v="1441"/>
          <ac:inkMkLst>
            <pc:docMk/>
            <pc:sldMk cId="3919715567" sldId="275"/>
            <ac:inkMk id="7" creationId="{D9BFFC4D-7720-B8D0-D8A9-919B927D0723}"/>
          </ac:inkMkLst>
        </pc:inkChg>
        <pc:inkChg chg="add del">
          <ac:chgData name="桄玮 张" userId="17d3a1adcc927ed6" providerId="LiveId" clId="{D59ADC6B-E147-9247-BBE3-9AACF5E072E4}" dt="2023-11-27T10:51:40.956" v="1441"/>
          <ac:inkMkLst>
            <pc:docMk/>
            <pc:sldMk cId="3919715567" sldId="275"/>
            <ac:inkMk id="8" creationId="{FA610925-D227-A8E8-F8FA-9C74A02E9BFA}"/>
          </ac:inkMkLst>
        </pc:inkChg>
        <pc:inkChg chg="add del">
          <ac:chgData name="桄玮 张" userId="17d3a1adcc927ed6" providerId="LiveId" clId="{D59ADC6B-E147-9247-BBE3-9AACF5E072E4}" dt="2023-11-27T10:51:40.956" v="1441"/>
          <ac:inkMkLst>
            <pc:docMk/>
            <pc:sldMk cId="3919715567" sldId="275"/>
            <ac:inkMk id="9" creationId="{E4825602-983A-2E9A-9E4D-9129023943E0}"/>
          </ac:inkMkLst>
        </pc:inkChg>
        <pc:inkChg chg="add reco">
          <ac:chgData name="桄玮 张" userId="17d3a1adcc927ed6" providerId="LiveId" clId="{D59ADC6B-E147-9247-BBE3-9AACF5E072E4}" dt="2023-11-27T10:51:40.956" v="1441"/>
          <ac:inkMkLst>
            <pc:docMk/>
            <pc:sldMk cId="3919715567" sldId="275"/>
            <ac:inkMk id="10" creationId="{A7094BB5-315D-BF68-E987-1B3383F55518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11" creationId="{78160E19-BCAA-0E4B-C9AA-D22E5DD361D3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12" creationId="{9B70FA1B-1D09-9669-FC43-F9A980488AB9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13" creationId="{44B39E5D-5C73-3A4C-C7A3-29171D96A494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14" creationId="{9A37507F-1113-E141-487D-1D2A2FC1DDAB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15" creationId="{E1106176-70B0-179D-DD9D-EE03EA1326BD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16" creationId="{9B87BD5C-6FFC-6D58-7D5D-CDF61BB7639F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17" creationId="{8D36C27D-E04D-B938-AC50-F955EA31665C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18" creationId="{BADE456B-4E1A-3FF8-68C8-A4A93C6A58E0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19" creationId="{F29C65C6-1AE3-C193-79BD-2AD41DBEC128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0" creationId="{9C9860E1-4CA9-FCA8-0F6F-76DF5811CBE2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1" creationId="{27C1BE7F-ECC4-396C-D996-BBCA0F070379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2" creationId="{4435FE8D-8CD0-413F-910E-A33EFE0162E0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3" creationId="{666A4099-D2BF-0401-FAC0-98850A447400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4" creationId="{3B87E763-CB09-0A20-4C4B-65A90D722E12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5" creationId="{E87F1230-C912-F8A4-6DD7-73D993902E8A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6" creationId="{80CF249B-3011-B0D8-FE7C-22682E0DF8A9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7" creationId="{D03B591A-4ABC-8636-BF2E-B413AED59512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8" creationId="{09A6F68E-72C1-EF12-917D-A6E9DF27D28C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29" creationId="{43A2BECD-4492-0965-70C1-0FF33BF2C8A1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0" creationId="{395DDFE0-1FDF-1F3A-1F23-B6AEFC0ACAA7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1" creationId="{2D466C0F-4CFF-6EF1-C744-D909B8DE5C0E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2" creationId="{16381FC5-195B-841E-67C6-F4A28E35386F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3" creationId="{EEB0CB39-EA99-2F20-AA4C-5F9648802990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4" creationId="{C42DABEE-60DF-05C2-D2F9-A87E45EF07E5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5" creationId="{3CA4BBEC-3CA2-4B43-C43F-68D78A0DFAD9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6" creationId="{B94ABA5C-FF0C-ADDC-951C-1FC61593CB5D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7" creationId="{F2962EC4-A590-1035-64DF-09BC4A7D1D29}"/>
          </ac:inkMkLst>
        </pc:inkChg>
        <pc:inkChg chg="add del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8" creationId="{5B105173-9067-3D28-0CC3-CEB649838BBB}"/>
          </ac:inkMkLst>
        </pc:inkChg>
        <pc:inkChg chg="add reco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39" creationId="{CEE04338-4203-D793-3F9C-98CDB9A0AB18}"/>
          </ac:inkMkLst>
        </pc:inkChg>
        <pc:inkChg chg="add reco">
          <ac:chgData name="桄玮 张" userId="17d3a1adcc927ed6" providerId="LiveId" clId="{D59ADC6B-E147-9247-BBE3-9AACF5E072E4}" dt="2023-11-27T10:51:52.316" v="1470"/>
          <ac:inkMkLst>
            <pc:docMk/>
            <pc:sldMk cId="3919715567" sldId="275"/>
            <ac:inkMk id="40" creationId="{FB857ABD-6439-F37D-0C19-3CAF2C63CF4C}"/>
          </ac:inkMkLst>
        </pc:inkChg>
        <pc:inkChg chg="add del">
          <ac:chgData name="桄玮 张" userId="17d3a1adcc927ed6" providerId="LiveId" clId="{D59ADC6B-E147-9247-BBE3-9AACF5E072E4}" dt="2023-11-27T10:52:05.271" v="1477"/>
          <ac:inkMkLst>
            <pc:docMk/>
            <pc:sldMk cId="3919715567" sldId="275"/>
            <ac:inkMk id="41" creationId="{B4FB8E43-90D2-BF60-0C36-DED825341EF0}"/>
          </ac:inkMkLst>
        </pc:inkChg>
        <pc:inkChg chg="add del">
          <ac:chgData name="桄玮 张" userId="17d3a1adcc927ed6" providerId="LiveId" clId="{D59ADC6B-E147-9247-BBE3-9AACF5E072E4}" dt="2023-11-27T10:52:05.271" v="1477"/>
          <ac:inkMkLst>
            <pc:docMk/>
            <pc:sldMk cId="3919715567" sldId="275"/>
            <ac:inkMk id="42" creationId="{3D3FFC32-153A-AA6B-7FEC-31CA167066EB}"/>
          </ac:inkMkLst>
        </pc:inkChg>
        <pc:inkChg chg="add del">
          <ac:chgData name="桄玮 张" userId="17d3a1adcc927ed6" providerId="LiveId" clId="{D59ADC6B-E147-9247-BBE3-9AACF5E072E4}" dt="2023-11-27T10:52:05.271" v="1477"/>
          <ac:inkMkLst>
            <pc:docMk/>
            <pc:sldMk cId="3919715567" sldId="275"/>
            <ac:inkMk id="43" creationId="{6C8E1D5D-D3CE-9E21-8CE8-1A6C6721FFB6}"/>
          </ac:inkMkLst>
        </pc:inkChg>
        <pc:inkChg chg="add del">
          <ac:chgData name="桄玮 张" userId="17d3a1adcc927ed6" providerId="LiveId" clId="{D59ADC6B-E147-9247-BBE3-9AACF5E072E4}" dt="2023-11-27T10:52:05.271" v="1477"/>
          <ac:inkMkLst>
            <pc:docMk/>
            <pc:sldMk cId="3919715567" sldId="275"/>
            <ac:inkMk id="44" creationId="{9855FFD4-345E-4456-75C6-BA6B615FE4E0}"/>
          </ac:inkMkLst>
        </pc:inkChg>
        <pc:inkChg chg="add del">
          <ac:chgData name="桄玮 张" userId="17d3a1adcc927ed6" providerId="LiveId" clId="{D59ADC6B-E147-9247-BBE3-9AACF5E072E4}" dt="2023-11-27T10:52:05.271" v="1477"/>
          <ac:inkMkLst>
            <pc:docMk/>
            <pc:sldMk cId="3919715567" sldId="275"/>
            <ac:inkMk id="45" creationId="{884AEAF6-F280-8DE6-905B-02C21D7CBE3A}"/>
          </ac:inkMkLst>
        </pc:inkChg>
        <pc:inkChg chg="add del">
          <ac:chgData name="桄玮 张" userId="17d3a1adcc927ed6" providerId="LiveId" clId="{D59ADC6B-E147-9247-BBE3-9AACF5E072E4}" dt="2023-11-27T10:52:05.271" v="1477"/>
          <ac:inkMkLst>
            <pc:docMk/>
            <pc:sldMk cId="3919715567" sldId="275"/>
            <ac:inkMk id="46" creationId="{66436F3F-47A6-974B-0D4B-48A18DC04F7A}"/>
          </ac:inkMkLst>
        </pc:inkChg>
        <pc:inkChg chg="add reco">
          <ac:chgData name="桄玮 张" userId="17d3a1adcc927ed6" providerId="LiveId" clId="{D59ADC6B-E147-9247-BBE3-9AACF5E072E4}" dt="2023-11-27T10:52:05.271" v="1477"/>
          <ac:inkMkLst>
            <pc:docMk/>
            <pc:sldMk cId="3919715567" sldId="275"/>
            <ac:inkMk id="47" creationId="{1259D3A7-A704-8FA8-4C3B-9DF0C6215045}"/>
          </ac:inkMkLst>
        </pc:inkChg>
        <pc:inkChg chg="add">
          <ac:chgData name="桄玮 张" userId="17d3a1adcc927ed6" providerId="LiveId" clId="{D59ADC6B-E147-9247-BBE3-9AACF5E072E4}" dt="2023-11-27T10:52:09.222" v="1478"/>
          <ac:inkMkLst>
            <pc:docMk/>
            <pc:sldMk cId="3919715567" sldId="275"/>
            <ac:inkMk id="48" creationId="{12098C53-B537-B466-97F5-F2F4D1A4AFB1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49" creationId="{87DEE44F-84D6-6C5B-17E9-256F370BEDD3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0" creationId="{6A6C8FA0-3F7C-6FBB-231C-580680DB066D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1" creationId="{E137AE6C-1565-4861-BCA0-9C0B5D1284E9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2" creationId="{6E4DADE9-5528-41BE-EC9A-E092401B2E60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3" creationId="{83C970CD-6984-0A14-3DD3-30F1CEC6D233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4" creationId="{4A2B2B90-E416-34E1-DA81-BF5C01AADCD7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5" creationId="{D62FD669-9507-2EC9-5FA1-51EC6346963E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6" creationId="{CBD1C175-6F80-6D4C-6F1C-30ABE02737D8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7" creationId="{8C86C0A6-E107-D540-D436-E7765F513C62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8" creationId="{094D2B82-FC03-90CA-4AE1-03934C816CF0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59" creationId="{C8D004AE-F30D-CDAE-B434-9272A7764E69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0" creationId="{5C60638D-5B18-2648-E235-8B4CCF123BDB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1" creationId="{2AE79BD1-706C-61F9-BD91-794E2C8A0CEA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2" creationId="{27A00179-2BBB-EC21-A6A5-83AC886C2274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3" creationId="{F61B8A33-4C2A-4BFD-6CC4-869BA71A8C3F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4" creationId="{BF77B041-B2C9-EF05-533A-30681792595B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5" creationId="{827DC280-016A-72AB-377B-8E486B43FB2D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6" creationId="{0201F820-28A1-E9E9-6BCC-947B85B3D2C4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7" creationId="{023CDB06-FA0E-7DEB-DA6A-BDB3834D9A30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8" creationId="{75B34FDE-896E-AA14-9CF8-D8C80E6DDEE0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69" creationId="{419CF41A-6EEA-93A0-B7E3-58BFBFC08252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0" creationId="{F998BE79-F37E-035E-49CB-B403E9041107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1" creationId="{E3DBCAEF-33CB-DF0E-7E2A-D50FB9243935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2" creationId="{1DAFE54D-5376-A35E-BBAF-0F6EEF96D4A0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3" creationId="{816CF33B-381C-1595-D78F-CD8DDAC3DF5E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4" creationId="{17DFAF0A-5AA9-17DF-2143-B65B9A4F91F4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5" creationId="{CAA442B7-A151-87E9-507D-F6AC07E6CB1E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6" creationId="{1CC65BFF-E581-373B-7B77-737F3442CAA3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7" creationId="{91133374-73C2-3DB0-E84F-D83B7B19CD2A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8" creationId="{FB6ABEBF-2F83-950D-395D-AE23B962360F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79" creationId="{9505A699-126F-81DE-98FA-04092C083758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80" creationId="{C2082681-0FAB-F83F-CDC8-1B9303AFC438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81" creationId="{70334108-645A-4D08-F595-3A5E193376B2}"/>
          </ac:inkMkLst>
        </pc:inkChg>
        <pc:inkChg chg="add del">
          <ac:chgData name="桄玮 张" userId="17d3a1adcc927ed6" providerId="LiveId" clId="{D59ADC6B-E147-9247-BBE3-9AACF5E072E4}" dt="2023-11-27T10:52:19.763" v="1513"/>
          <ac:inkMkLst>
            <pc:docMk/>
            <pc:sldMk cId="3919715567" sldId="275"/>
            <ac:inkMk id="82" creationId="{6735992A-2130-0D26-2F50-BCB4FE97A55E}"/>
          </ac:inkMkLst>
        </pc:inkChg>
        <pc:inkChg chg="add mod reco modStrokes">
          <ac:chgData name="桄玮 张" userId="17d3a1adcc927ed6" providerId="LiveId" clId="{D59ADC6B-E147-9247-BBE3-9AACF5E072E4}" dt="2023-11-27T10:59:36.116" v="1793"/>
          <ac:inkMkLst>
            <pc:docMk/>
            <pc:sldMk cId="3919715567" sldId="275"/>
            <ac:inkMk id="83" creationId="{EA4A2F4F-6A62-13C5-0A1B-51FB043DACBD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84" creationId="{81F37935-5351-DC6E-BBC4-6E3A3ACA3C67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85" creationId="{AC291FE3-B7D0-4A1C-A743-B392E04CB9CD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86" creationId="{5868F7D5-AA2B-8285-B547-F2918F12023C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87" creationId="{E2D611E6-9037-EF05-E7BA-C6E2C83EDA20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88" creationId="{9E5D7263-C9C9-3DF8-E39C-EAF27D0D4A8E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89" creationId="{525D16F0-16AB-F12B-5CA2-C56E6A678EFE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0" creationId="{FCA6834A-6A89-29EB-D0F1-18E50DE5B303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1" creationId="{7333A170-F004-1383-7742-C762BFCF8D92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2" creationId="{A39D976E-AC98-7557-E173-DF252F9C03CC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3" creationId="{45BDA323-E468-16DB-EC0C-9DBABA68E1BA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4" creationId="{89AC7F3F-A67D-8380-9A23-255A4F0A09FE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5" creationId="{7502159C-70DB-778D-3924-661F1821F66F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6" creationId="{2F5AFB9E-45A2-4286-2F84-6273578E1AB2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7" creationId="{1AB449A6-143D-5235-8B4F-CE94375DA346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8" creationId="{C7158781-C681-086F-D5F7-2373BA037CB7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99" creationId="{32067F88-D34B-8C85-143B-0C444C47D799}"/>
          </ac:inkMkLst>
        </pc:inkChg>
        <pc:inkChg chg="add del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100" creationId="{6140DB7F-2648-32E2-F5EE-DF11E7BB278A}"/>
          </ac:inkMkLst>
        </pc:inkChg>
        <pc:inkChg chg="add reco">
          <ac:chgData name="桄玮 张" userId="17d3a1adcc927ed6" providerId="LiveId" clId="{D59ADC6B-E147-9247-BBE3-9AACF5E072E4}" dt="2023-11-27T10:52:24.773" v="1531"/>
          <ac:inkMkLst>
            <pc:docMk/>
            <pc:sldMk cId="3919715567" sldId="275"/>
            <ac:inkMk id="101" creationId="{A60DF712-53EA-1EFA-06BC-C328C2FE37B0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02" creationId="{A0862F4C-A342-04A7-5B11-1CE560D6B8DA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03" creationId="{37B479E1-8795-FE93-7AEB-CD843B115FF2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04" creationId="{B06C393A-81A6-B37C-E57C-1DB667A5BCDA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05" creationId="{4A6AA46C-3FED-3A2D-302B-3EAC59E058DA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06" creationId="{A6E1F117-024A-D98B-DD22-1ABE37B0401A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07" creationId="{A7B9C468-D705-C416-D5BB-4569F594B0FE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08" creationId="{A81F013C-D49C-BDCD-AAB0-0B249A1ECB37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09" creationId="{BEA35F09-8E76-81FE-AD4F-9BDED2C3A564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0" creationId="{D51D85E5-5DDC-B954-E4A3-08C86F253C29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1" creationId="{D7E13872-4A5B-2540-136C-9BA40F480F4C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2" creationId="{4409E8A2-3D87-E43D-99DD-687D9D5B08F5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3" creationId="{4A642CD8-23D4-CFF2-F651-847F4899EFC7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4" creationId="{ACB3317F-8F1C-DE5A-AFBA-8ED3F8072C6E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5" creationId="{F65320AD-FAAA-EFAB-D001-F6434ECB0C18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6" creationId="{D65C5C2A-7FBE-79EB-2E09-66BDFDE5F962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7" creationId="{6CF3FC73-9318-83C1-BB63-E703B1C8697F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8" creationId="{1DB9BBE4-88FA-2C99-2F1A-C94C9296DDC4}"/>
          </ac:inkMkLst>
        </pc:inkChg>
        <pc:inkChg chg="add del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19" creationId="{A0F5395F-5E41-FA24-B396-398EDB8C6D27}"/>
          </ac:inkMkLst>
        </pc:inkChg>
        <pc:inkChg chg="add reco">
          <ac:chgData name="桄玮 张" userId="17d3a1adcc927ed6" providerId="LiveId" clId="{D59ADC6B-E147-9247-BBE3-9AACF5E072E4}" dt="2023-11-27T10:52:33.076" v="1550"/>
          <ac:inkMkLst>
            <pc:docMk/>
            <pc:sldMk cId="3919715567" sldId="275"/>
            <ac:inkMk id="120" creationId="{24EF380C-8F7C-13C5-9EBD-563185BC404B}"/>
          </ac:inkMkLst>
        </pc:inkChg>
        <pc:inkChg chg="add del">
          <ac:chgData name="桄玮 张" userId="17d3a1adcc927ed6" providerId="LiveId" clId="{D59ADC6B-E147-9247-BBE3-9AACF5E072E4}" dt="2023-11-27T10:52:44.924" v="1560"/>
          <ac:inkMkLst>
            <pc:docMk/>
            <pc:sldMk cId="3919715567" sldId="275"/>
            <ac:inkMk id="121" creationId="{E66AD5F4-8F5E-8739-486D-B0E6FDE83ECE}"/>
          </ac:inkMkLst>
        </pc:inkChg>
        <pc:inkChg chg="add del">
          <ac:chgData name="桄玮 张" userId="17d3a1adcc927ed6" providerId="LiveId" clId="{D59ADC6B-E147-9247-BBE3-9AACF5E072E4}" dt="2023-11-27T10:52:44.924" v="1560"/>
          <ac:inkMkLst>
            <pc:docMk/>
            <pc:sldMk cId="3919715567" sldId="275"/>
            <ac:inkMk id="122" creationId="{39BEA650-0A4C-057E-0BC6-B35815F89B39}"/>
          </ac:inkMkLst>
        </pc:inkChg>
        <pc:inkChg chg="add del">
          <ac:chgData name="桄玮 张" userId="17d3a1adcc927ed6" providerId="LiveId" clId="{D59ADC6B-E147-9247-BBE3-9AACF5E072E4}" dt="2023-11-27T10:52:44.924" v="1560"/>
          <ac:inkMkLst>
            <pc:docMk/>
            <pc:sldMk cId="3919715567" sldId="275"/>
            <ac:inkMk id="123" creationId="{8DE676DA-ED23-A54C-FC94-F3D165F3F753}"/>
          </ac:inkMkLst>
        </pc:inkChg>
        <pc:inkChg chg="add del">
          <ac:chgData name="桄玮 张" userId="17d3a1adcc927ed6" providerId="LiveId" clId="{D59ADC6B-E147-9247-BBE3-9AACF5E072E4}" dt="2023-11-27T10:52:44.924" v="1560"/>
          <ac:inkMkLst>
            <pc:docMk/>
            <pc:sldMk cId="3919715567" sldId="275"/>
            <ac:inkMk id="124" creationId="{BE8A8F0F-5072-FB93-2C79-E810782A5C12}"/>
          </ac:inkMkLst>
        </pc:inkChg>
        <pc:inkChg chg="add del">
          <ac:chgData name="桄玮 张" userId="17d3a1adcc927ed6" providerId="LiveId" clId="{D59ADC6B-E147-9247-BBE3-9AACF5E072E4}" dt="2023-11-27T10:52:44.924" v="1560"/>
          <ac:inkMkLst>
            <pc:docMk/>
            <pc:sldMk cId="3919715567" sldId="275"/>
            <ac:inkMk id="125" creationId="{06475885-EA8B-D077-E049-AFC4B9F5FF4E}"/>
          </ac:inkMkLst>
        </pc:inkChg>
        <pc:inkChg chg="add del">
          <ac:chgData name="桄玮 张" userId="17d3a1adcc927ed6" providerId="LiveId" clId="{D59ADC6B-E147-9247-BBE3-9AACF5E072E4}" dt="2023-11-27T10:52:44.924" v="1560"/>
          <ac:inkMkLst>
            <pc:docMk/>
            <pc:sldMk cId="3919715567" sldId="275"/>
            <ac:inkMk id="126" creationId="{8D3E1966-1C60-263C-FCD8-ACE2CE28F926}"/>
          </ac:inkMkLst>
        </pc:inkChg>
        <pc:inkChg chg="add del">
          <ac:chgData name="桄玮 张" userId="17d3a1adcc927ed6" providerId="LiveId" clId="{D59ADC6B-E147-9247-BBE3-9AACF5E072E4}" dt="2023-11-27T10:52:44.924" v="1560"/>
          <ac:inkMkLst>
            <pc:docMk/>
            <pc:sldMk cId="3919715567" sldId="275"/>
            <ac:inkMk id="127" creationId="{2EFCD582-DA9B-28F7-C59C-4B1C29CFAF18}"/>
          </ac:inkMkLst>
        </pc:inkChg>
        <pc:inkChg chg="add del">
          <ac:chgData name="桄玮 张" userId="17d3a1adcc927ed6" providerId="LiveId" clId="{D59ADC6B-E147-9247-BBE3-9AACF5E072E4}" dt="2023-11-27T10:52:44.924" v="1560"/>
          <ac:inkMkLst>
            <pc:docMk/>
            <pc:sldMk cId="3919715567" sldId="275"/>
            <ac:inkMk id="128" creationId="{DF2FD5B6-4987-1F0C-FC5E-9DF9F90874EA}"/>
          </ac:inkMkLst>
        </pc:inkChg>
        <pc:inkChg chg="add del">
          <ac:chgData name="桄玮 张" userId="17d3a1adcc927ed6" providerId="LiveId" clId="{D59ADC6B-E147-9247-BBE3-9AACF5E072E4}" dt="2023-11-27T10:52:44.924" v="1560"/>
          <ac:inkMkLst>
            <pc:docMk/>
            <pc:sldMk cId="3919715567" sldId="275"/>
            <ac:inkMk id="129" creationId="{47F2BC7F-9840-B859-ED2F-F8C0105AD170}"/>
          </ac:inkMkLst>
        </pc:inkChg>
        <pc:inkChg chg="add mod reco modStrokes">
          <ac:chgData name="桄玮 张" userId="17d3a1adcc927ed6" providerId="LiveId" clId="{D59ADC6B-E147-9247-BBE3-9AACF5E072E4}" dt="2023-11-27T10:59:33.857" v="1791"/>
          <ac:inkMkLst>
            <pc:docMk/>
            <pc:sldMk cId="3919715567" sldId="275"/>
            <ac:inkMk id="130" creationId="{0D912469-EDFB-1E34-F6B3-305B1B6BCBCD}"/>
          </ac:inkMkLst>
        </pc:inkChg>
        <pc:inkChg chg="add del">
          <ac:chgData name="桄玮 张" userId="17d3a1adcc927ed6" providerId="LiveId" clId="{D59ADC6B-E147-9247-BBE3-9AACF5E072E4}" dt="2023-11-27T10:52:53.384" v="1565"/>
          <ac:inkMkLst>
            <pc:docMk/>
            <pc:sldMk cId="3919715567" sldId="275"/>
            <ac:inkMk id="131" creationId="{B12BF58D-BC6F-5A62-4B88-381DAABEF18F}"/>
          </ac:inkMkLst>
        </pc:inkChg>
        <pc:inkChg chg="add del">
          <ac:chgData name="桄玮 张" userId="17d3a1adcc927ed6" providerId="LiveId" clId="{D59ADC6B-E147-9247-BBE3-9AACF5E072E4}" dt="2023-11-27T10:52:53.384" v="1565"/>
          <ac:inkMkLst>
            <pc:docMk/>
            <pc:sldMk cId="3919715567" sldId="275"/>
            <ac:inkMk id="132" creationId="{FE9AB22A-924D-E766-BE32-E470B3D1736A}"/>
          </ac:inkMkLst>
        </pc:inkChg>
        <pc:inkChg chg="add del">
          <ac:chgData name="桄玮 张" userId="17d3a1adcc927ed6" providerId="LiveId" clId="{D59ADC6B-E147-9247-BBE3-9AACF5E072E4}" dt="2023-11-27T10:52:53.384" v="1565"/>
          <ac:inkMkLst>
            <pc:docMk/>
            <pc:sldMk cId="3919715567" sldId="275"/>
            <ac:inkMk id="133" creationId="{698763DB-C310-C010-8D7A-40F9B7DAF92F}"/>
          </ac:inkMkLst>
        </pc:inkChg>
        <pc:inkChg chg="add del">
          <ac:chgData name="桄玮 张" userId="17d3a1adcc927ed6" providerId="LiveId" clId="{D59ADC6B-E147-9247-BBE3-9AACF5E072E4}" dt="2023-11-27T10:52:53.384" v="1565"/>
          <ac:inkMkLst>
            <pc:docMk/>
            <pc:sldMk cId="3919715567" sldId="275"/>
            <ac:inkMk id="134" creationId="{5794FF72-6D6D-CFAC-54E9-43E090C124A5}"/>
          </ac:inkMkLst>
        </pc:inkChg>
        <pc:inkChg chg="add reco">
          <ac:chgData name="桄玮 张" userId="17d3a1adcc927ed6" providerId="LiveId" clId="{D59ADC6B-E147-9247-BBE3-9AACF5E072E4}" dt="2023-11-27T10:52:53.384" v="1565"/>
          <ac:inkMkLst>
            <pc:docMk/>
            <pc:sldMk cId="3919715567" sldId="275"/>
            <ac:inkMk id="135" creationId="{46FF2742-166C-747C-B881-BC5A9EC48850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36" creationId="{1AAF4767-D3A3-412D-FB04-A013A05D7726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37" creationId="{2B0729A7-3543-B487-E732-833248852876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38" creationId="{E0967C67-E5F3-CF7F-2717-A8653AB9A7ED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39" creationId="{60B72CEC-99AD-D297-A237-DBA812A8E9E8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0" creationId="{BA4F7A66-3162-2D16-4C7E-F09B97F13511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1" creationId="{13FC5694-FB9A-D3E0-49AB-7CA089D27503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2" creationId="{48296A36-B0D5-371E-CE7E-C4E6E1589138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3" creationId="{62C240DA-1C63-A079-042E-732CBD2FDDCB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4" creationId="{4C227691-06A2-C2A2-659C-F6C0DA79D0CA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5" creationId="{5BAE5212-8CBB-B22D-30F8-9751858E963B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6" creationId="{E864AA03-7A9A-5F5A-C633-FC227EBF2D15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7" creationId="{3E151E79-6294-ECF9-5ED4-3B176A7FDC4A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8" creationId="{A78F0E02-E3FC-D20F-6682-704A625695C2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49" creationId="{40BFD448-DBB0-2D37-A232-D4045A4C47D6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0" creationId="{0FD06DB0-8BE0-2D40-7AE2-D65F0776762F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1" creationId="{428DEA5E-D358-58DA-4650-94B70359ADAA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2" creationId="{F0346BBB-A6BC-D9BE-F605-26A4037B332E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3" creationId="{9FF2C5CD-C50C-A02C-747E-AC88310AC389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4" creationId="{54574A34-A609-B8D6-D045-91D11369691C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5" creationId="{60DC4F66-8179-8F3A-EAD7-FBCC495D6DA9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6" creationId="{29D92B79-E117-A665-0E73-356E7E34151E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7" creationId="{C43E3F70-862B-A095-7474-E66033C1C11A}"/>
          </ac:inkMkLst>
        </pc:inkChg>
        <pc:inkChg chg="add del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8" creationId="{E0F52A88-186C-635D-E4B9-A45290EFA8C1}"/>
          </ac:inkMkLst>
        </pc:inkChg>
        <pc:inkChg chg="add reco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59" creationId="{BAB2C365-E9D9-4BF3-3B1B-D80A963787B5}"/>
          </ac:inkMkLst>
        </pc:inkChg>
        <pc:inkChg chg="add reco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60" creationId="{64AF98F0-467C-DA35-AAB8-935D1081C83D}"/>
          </ac:inkMkLst>
        </pc:inkChg>
        <pc:inkChg chg="add reco">
          <ac:chgData name="桄玮 张" userId="17d3a1adcc927ed6" providerId="LiveId" clId="{D59ADC6B-E147-9247-BBE3-9AACF5E072E4}" dt="2023-11-27T10:53:01.438" v="1589"/>
          <ac:inkMkLst>
            <pc:docMk/>
            <pc:sldMk cId="3919715567" sldId="275"/>
            <ac:inkMk id="161" creationId="{3630B423-1FBE-0F0A-5719-F3F8FA1C0A5F}"/>
          </ac:inkMkLst>
        </pc:inkChg>
        <pc:inkChg chg="add del">
          <ac:chgData name="桄玮 张" userId="17d3a1adcc927ed6" providerId="LiveId" clId="{D59ADC6B-E147-9247-BBE3-9AACF5E072E4}" dt="2023-11-27T10:53:08.936" v="1594"/>
          <ac:inkMkLst>
            <pc:docMk/>
            <pc:sldMk cId="3919715567" sldId="275"/>
            <ac:inkMk id="162" creationId="{C387FDD9-D93E-0650-4A11-BB5E9699CECB}"/>
          </ac:inkMkLst>
        </pc:inkChg>
        <pc:inkChg chg="add del">
          <ac:chgData name="桄玮 张" userId="17d3a1adcc927ed6" providerId="LiveId" clId="{D59ADC6B-E147-9247-BBE3-9AACF5E072E4}" dt="2023-11-27T10:53:08.936" v="1594"/>
          <ac:inkMkLst>
            <pc:docMk/>
            <pc:sldMk cId="3919715567" sldId="275"/>
            <ac:inkMk id="163" creationId="{20709FE2-2346-5E40-F587-DFAE0294BEF5}"/>
          </ac:inkMkLst>
        </pc:inkChg>
        <pc:inkChg chg="add del">
          <ac:chgData name="桄玮 张" userId="17d3a1adcc927ed6" providerId="LiveId" clId="{D59ADC6B-E147-9247-BBE3-9AACF5E072E4}" dt="2023-11-27T10:53:08.936" v="1594"/>
          <ac:inkMkLst>
            <pc:docMk/>
            <pc:sldMk cId="3919715567" sldId="275"/>
            <ac:inkMk id="164" creationId="{094615AC-66D3-E850-3FFD-CC23CA3FD962}"/>
          </ac:inkMkLst>
        </pc:inkChg>
        <pc:inkChg chg="add">
          <ac:chgData name="桄玮 张" userId="17d3a1adcc927ed6" providerId="LiveId" clId="{D59ADC6B-E147-9247-BBE3-9AACF5E072E4}" dt="2023-11-27T10:53:08.267" v="1593"/>
          <ac:inkMkLst>
            <pc:docMk/>
            <pc:sldMk cId="3919715567" sldId="275"/>
            <ac:inkMk id="165" creationId="{8351E440-7104-7579-A6D6-8174C71063A7}"/>
          </ac:inkMkLst>
        </pc:inkChg>
        <pc:inkChg chg="add reco">
          <ac:chgData name="桄玮 张" userId="17d3a1adcc927ed6" providerId="LiveId" clId="{D59ADC6B-E147-9247-BBE3-9AACF5E072E4}" dt="2023-11-27T10:53:08.936" v="1594"/>
          <ac:inkMkLst>
            <pc:docMk/>
            <pc:sldMk cId="3919715567" sldId="275"/>
            <ac:inkMk id="166" creationId="{34454097-5BC6-AC2B-B2CC-7C40B2C82CF9}"/>
          </ac:inkMkLst>
        </pc:inkChg>
        <pc:inkChg chg="add">
          <ac:chgData name="桄玮 张" userId="17d3a1adcc927ed6" providerId="LiveId" clId="{D59ADC6B-E147-9247-BBE3-9AACF5E072E4}" dt="2023-11-27T10:53:27.305" v="1595"/>
          <ac:inkMkLst>
            <pc:docMk/>
            <pc:sldMk cId="3919715567" sldId="275"/>
            <ac:inkMk id="167" creationId="{EE1A0734-3320-8384-F05E-29CD19FE3C4C}"/>
          </ac:inkMkLst>
        </pc:inkChg>
        <pc:inkChg chg="add">
          <ac:chgData name="桄玮 张" userId="17d3a1adcc927ed6" providerId="LiveId" clId="{D59ADC6B-E147-9247-BBE3-9AACF5E072E4}" dt="2023-11-27T10:53:27.513" v="1596"/>
          <ac:inkMkLst>
            <pc:docMk/>
            <pc:sldMk cId="3919715567" sldId="275"/>
            <ac:inkMk id="168" creationId="{FD2F634E-9636-9D5E-2153-BDCDCD2468AD}"/>
          </ac:inkMkLst>
        </pc:inkChg>
        <pc:inkChg chg="add">
          <ac:chgData name="桄玮 张" userId="17d3a1adcc927ed6" providerId="LiveId" clId="{D59ADC6B-E147-9247-BBE3-9AACF5E072E4}" dt="2023-11-27T10:53:27.670" v="1597"/>
          <ac:inkMkLst>
            <pc:docMk/>
            <pc:sldMk cId="3919715567" sldId="275"/>
            <ac:inkMk id="169" creationId="{5172DF87-CFD3-AEBF-1036-F6F09079D641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0" creationId="{EBEBE924-D279-590F-0C87-189E4BE7005A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1" creationId="{635F052B-8E09-6B14-529E-938CBF300D7C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2" creationId="{2F1E9254-9335-5D74-4D22-327923654CDC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3" creationId="{23319D3F-57E2-F094-52E3-51AF0E7EBEBB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4" creationId="{CE59142C-C7CC-3242-BC3F-C858B7CED95F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5" creationId="{5ED694FC-13FF-BE8D-32E1-4DCB898CD1E7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6" creationId="{2C7F1ED9-CE4E-8060-923A-8139E5F48991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7" creationId="{0590AFBF-15D9-18ED-0A7E-37F911DDDBF8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8" creationId="{416AB8EA-8423-1DF2-6B45-1DC7D3D0C1FE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79" creationId="{B729A365-7FF7-E94C-B91D-5E78C0109585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80" creationId="{822CEB88-862F-7348-1465-832CAEBE5D8F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81" creationId="{D25ACE1B-2C81-CB09-E7EA-4FC90CC249F2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82" creationId="{DDAE7AD1-74AA-D497-E5F0-4E38E1BF9475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83" creationId="{2693AEEC-B432-B648-B3F7-5E5141718DC7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84" creationId="{6ADDD2DA-F5FA-B5C9-2054-7F1224A4BD16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85" creationId="{E64B168F-88C1-60CC-6696-52D8D8BEBDC9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86" creationId="{5CB07223-F7C8-D068-5BC0-FBD5BEABCFC3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87" creationId="{F70B92E4-922A-9F04-0047-039170EE50A4}"/>
          </ac:inkMkLst>
        </pc:inkChg>
        <pc:inkChg chg="add del">
          <ac:chgData name="桄玮 张" userId="17d3a1adcc927ed6" providerId="LiveId" clId="{D59ADC6B-E147-9247-BBE3-9AACF5E072E4}" dt="2023-11-27T10:53:37.606" v="1617"/>
          <ac:inkMkLst>
            <pc:docMk/>
            <pc:sldMk cId="3919715567" sldId="275"/>
            <ac:inkMk id="188" creationId="{A6D93C9E-E514-EC97-F23D-383B322DE658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92" creationId="{F067D81C-0A57-076B-A40B-512B7E94D667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93" creationId="{A316D982-003A-ADA8-83A5-90317828EF22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94" creationId="{48B9E101-66BD-1FFF-B504-451F9A45F61B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95" creationId="{B4A8C73D-0FAD-117F-4F77-CFC9142B38A8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96" creationId="{5E94CB04-EABF-B800-7485-F309B43CC7E0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97" creationId="{2EAB2007-9D5E-DFCC-F168-FDB439D1B4C6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98" creationId="{EEC0B255-C6F4-C786-EE42-F33C973382CA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199" creationId="{5A97802C-27C2-5DE7-6F73-55CCD25A3930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0" creationId="{115E51D4-732F-BC92-80CC-D57491AAE234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1" creationId="{204A199E-0353-CBFC-BF43-62462F45381D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2" creationId="{96D32DE0-B0DC-8D6C-914F-A6BFB8BE7569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3" creationId="{A57FAD39-4D25-C3E3-E53A-C73492FF74ED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4" creationId="{918D2519-9E07-D8B6-7FA4-A21E21B6C7D9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5" creationId="{FD8AF517-294E-1217-4534-B9ECC5316C2A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6" creationId="{44004652-1BEC-DA23-191E-91170CE4C1C1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7" creationId="{BB455ADB-CA01-038F-C271-36D0102F48F3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8" creationId="{B92FCEED-B232-4DA4-4E71-E17ECC4858C6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09" creationId="{3CD2D7E5-04DE-9F01-F95A-BAC5E4D463DD}"/>
          </ac:inkMkLst>
        </pc:inkChg>
        <pc:inkChg chg="add del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10" creationId="{A7A81946-5E41-B2B2-A0FC-208E9A2F6E00}"/>
          </ac:inkMkLst>
        </pc:inkChg>
        <pc:inkChg chg="add reco">
          <ac:chgData name="桄玮 张" userId="17d3a1adcc927ed6" providerId="LiveId" clId="{D59ADC6B-E147-9247-BBE3-9AACF5E072E4}" dt="2023-11-27T10:53:46.124" v="1637"/>
          <ac:inkMkLst>
            <pc:docMk/>
            <pc:sldMk cId="3919715567" sldId="275"/>
            <ac:inkMk id="211" creationId="{0DC84C3B-EEF2-6DE4-D97E-C5377F2EB54A}"/>
          </ac:inkMkLst>
        </pc:inkChg>
        <pc:inkChg chg="add del">
          <ac:chgData name="桄玮 张" userId="17d3a1adcc927ed6" providerId="LiveId" clId="{D59ADC6B-E147-9247-BBE3-9AACF5E072E4}" dt="2023-11-27T10:53:52.337" v="1645"/>
          <ac:inkMkLst>
            <pc:docMk/>
            <pc:sldMk cId="3919715567" sldId="275"/>
            <ac:inkMk id="212" creationId="{A50A8740-A39D-1725-1BAB-7F18D4E86A19}"/>
          </ac:inkMkLst>
        </pc:inkChg>
        <pc:inkChg chg="add del">
          <ac:chgData name="桄玮 张" userId="17d3a1adcc927ed6" providerId="LiveId" clId="{D59ADC6B-E147-9247-BBE3-9AACF5E072E4}" dt="2023-11-27T10:53:52.337" v="1645"/>
          <ac:inkMkLst>
            <pc:docMk/>
            <pc:sldMk cId="3919715567" sldId="275"/>
            <ac:inkMk id="213" creationId="{BD26551B-5070-7338-7717-5687C83A551A}"/>
          </ac:inkMkLst>
        </pc:inkChg>
        <pc:inkChg chg="add del">
          <ac:chgData name="桄玮 张" userId="17d3a1adcc927ed6" providerId="LiveId" clId="{D59ADC6B-E147-9247-BBE3-9AACF5E072E4}" dt="2023-11-27T10:53:52.337" v="1645"/>
          <ac:inkMkLst>
            <pc:docMk/>
            <pc:sldMk cId="3919715567" sldId="275"/>
            <ac:inkMk id="214" creationId="{D3AAEB56-3889-9AD5-2B77-6D9C90256B49}"/>
          </ac:inkMkLst>
        </pc:inkChg>
        <pc:inkChg chg="add del">
          <ac:chgData name="桄玮 张" userId="17d3a1adcc927ed6" providerId="LiveId" clId="{D59ADC6B-E147-9247-BBE3-9AACF5E072E4}" dt="2023-11-27T10:53:52.337" v="1645"/>
          <ac:inkMkLst>
            <pc:docMk/>
            <pc:sldMk cId="3919715567" sldId="275"/>
            <ac:inkMk id="215" creationId="{2C30FF99-5E10-4B8F-A1C2-43AEA133330E}"/>
          </ac:inkMkLst>
        </pc:inkChg>
        <pc:inkChg chg="add del">
          <ac:chgData name="桄玮 张" userId="17d3a1adcc927ed6" providerId="LiveId" clId="{D59ADC6B-E147-9247-BBE3-9AACF5E072E4}" dt="2023-11-27T10:53:52.337" v="1645"/>
          <ac:inkMkLst>
            <pc:docMk/>
            <pc:sldMk cId="3919715567" sldId="275"/>
            <ac:inkMk id="216" creationId="{FA8488B1-A353-B13B-5F9C-CC7FA7C813F2}"/>
          </ac:inkMkLst>
        </pc:inkChg>
        <pc:inkChg chg="add del">
          <ac:chgData name="桄玮 张" userId="17d3a1adcc927ed6" providerId="LiveId" clId="{D59ADC6B-E147-9247-BBE3-9AACF5E072E4}" dt="2023-11-27T10:53:52.337" v="1645"/>
          <ac:inkMkLst>
            <pc:docMk/>
            <pc:sldMk cId="3919715567" sldId="275"/>
            <ac:inkMk id="217" creationId="{163FA9C2-1467-C338-12EF-7A0B30153208}"/>
          </ac:inkMkLst>
        </pc:inkChg>
        <pc:inkChg chg="add del">
          <ac:chgData name="桄玮 张" userId="17d3a1adcc927ed6" providerId="LiveId" clId="{D59ADC6B-E147-9247-BBE3-9AACF5E072E4}" dt="2023-11-27T10:53:52.337" v="1645"/>
          <ac:inkMkLst>
            <pc:docMk/>
            <pc:sldMk cId="3919715567" sldId="275"/>
            <ac:inkMk id="218" creationId="{CC6CB19A-7F38-34F6-E6B7-01E0A5C9807B}"/>
          </ac:inkMkLst>
        </pc:inkChg>
        <pc:inkChg chg="add reco">
          <ac:chgData name="桄玮 张" userId="17d3a1adcc927ed6" providerId="LiveId" clId="{D59ADC6B-E147-9247-BBE3-9AACF5E072E4}" dt="2023-11-27T10:53:52.337" v="1645"/>
          <ac:inkMkLst>
            <pc:docMk/>
            <pc:sldMk cId="3919715567" sldId="275"/>
            <ac:inkMk id="219" creationId="{BBA5361A-0E9A-FB21-8C9F-4921184D7A02}"/>
          </ac:inkMkLst>
        </pc:inkChg>
        <pc:inkChg chg="add del">
          <ac:chgData name="桄玮 张" userId="17d3a1adcc927ed6" providerId="LiveId" clId="{D59ADC6B-E147-9247-BBE3-9AACF5E072E4}" dt="2023-11-27T10:54:59.847" v="1661"/>
          <ac:inkMkLst>
            <pc:docMk/>
            <pc:sldMk cId="3919715567" sldId="275"/>
            <ac:inkMk id="220" creationId="{5EF20D79-B77F-229A-E35C-3C71E6C2C2C1}"/>
          </ac:inkMkLst>
        </pc:inkChg>
        <pc:inkChg chg="add del">
          <ac:chgData name="桄玮 张" userId="17d3a1adcc927ed6" providerId="LiveId" clId="{D59ADC6B-E147-9247-BBE3-9AACF5E072E4}" dt="2023-11-27T10:54:42.590" v="1653"/>
          <ac:inkMkLst>
            <pc:docMk/>
            <pc:sldMk cId="3919715567" sldId="275"/>
            <ac:inkMk id="221" creationId="{01A039E7-D38A-4AB6-CCCF-6CDC7C14F00F}"/>
          </ac:inkMkLst>
        </pc:inkChg>
        <pc:inkChg chg="add del">
          <ac:chgData name="桄玮 张" userId="17d3a1adcc927ed6" providerId="LiveId" clId="{D59ADC6B-E147-9247-BBE3-9AACF5E072E4}" dt="2023-11-27T10:54:42.590" v="1653"/>
          <ac:inkMkLst>
            <pc:docMk/>
            <pc:sldMk cId="3919715567" sldId="275"/>
            <ac:inkMk id="222" creationId="{D47B2D86-C1D3-79EF-9A85-8A64BBA37339}"/>
          </ac:inkMkLst>
        </pc:inkChg>
        <pc:inkChg chg="add del">
          <ac:chgData name="桄玮 张" userId="17d3a1adcc927ed6" providerId="LiveId" clId="{D59ADC6B-E147-9247-BBE3-9AACF5E072E4}" dt="2023-11-27T10:54:42.590" v="1653"/>
          <ac:inkMkLst>
            <pc:docMk/>
            <pc:sldMk cId="3919715567" sldId="275"/>
            <ac:inkMk id="223" creationId="{31805F7A-F6D7-E2C6-327A-5F706323CE20}"/>
          </ac:inkMkLst>
        </pc:inkChg>
        <pc:inkChg chg="add del">
          <ac:chgData name="桄玮 张" userId="17d3a1adcc927ed6" providerId="LiveId" clId="{D59ADC6B-E147-9247-BBE3-9AACF5E072E4}" dt="2023-11-27T10:54:42.590" v="1653"/>
          <ac:inkMkLst>
            <pc:docMk/>
            <pc:sldMk cId="3919715567" sldId="275"/>
            <ac:inkMk id="224" creationId="{28350F34-A6FC-DA08-254B-93B8A0EAD6C7}"/>
          </ac:inkMkLst>
        </pc:inkChg>
        <pc:inkChg chg="add del">
          <ac:chgData name="桄玮 张" userId="17d3a1adcc927ed6" providerId="LiveId" clId="{D59ADC6B-E147-9247-BBE3-9AACF5E072E4}" dt="2023-11-27T10:54:42.590" v="1653"/>
          <ac:inkMkLst>
            <pc:docMk/>
            <pc:sldMk cId="3919715567" sldId="275"/>
            <ac:inkMk id="225" creationId="{5D97885C-865A-82F4-67F0-81CBB64F872C}"/>
          </ac:inkMkLst>
        </pc:inkChg>
        <pc:inkChg chg="add del">
          <ac:chgData name="桄玮 张" userId="17d3a1adcc927ed6" providerId="LiveId" clId="{D59ADC6B-E147-9247-BBE3-9AACF5E072E4}" dt="2023-11-27T10:54:42.590" v="1653"/>
          <ac:inkMkLst>
            <pc:docMk/>
            <pc:sldMk cId="3919715567" sldId="275"/>
            <ac:inkMk id="226" creationId="{2FD94E53-B532-40F9-8E85-6E0D0174E3B4}"/>
          </ac:inkMkLst>
        </pc:inkChg>
        <pc:inkChg chg="add del mod reco modStrokes">
          <ac:chgData name="桄玮 张" userId="17d3a1adcc927ed6" providerId="LiveId" clId="{D59ADC6B-E147-9247-BBE3-9AACF5E072E4}" dt="2023-11-27T10:54:59.855" v="1664"/>
          <ac:inkMkLst>
            <pc:docMk/>
            <pc:sldMk cId="3919715567" sldId="275"/>
            <ac:inkMk id="227" creationId="{9311E390-E45F-7425-E46A-5FDFF4690D32}"/>
          </ac:inkMkLst>
        </pc:inkChg>
        <pc:inkChg chg="add del">
          <ac:chgData name="桄玮 张" userId="17d3a1adcc927ed6" providerId="LiveId" clId="{D59ADC6B-E147-9247-BBE3-9AACF5E072E4}" dt="2023-11-27T10:54:50.064" v="1657"/>
          <ac:inkMkLst>
            <pc:docMk/>
            <pc:sldMk cId="3919715567" sldId="275"/>
            <ac:inkMk id="228" creationId="{EF661155-9BD4-D868-169A-413D52B9F983}"/>
          </ac:inkMkLst>
        </pc:inkChg>
        <pc:inkChg chg="add del">
          <ac:chgData name="桄玮 张" userId="17d3a1adcc927ed6" providerId="LiveId" clId="{D59ADC6B-E147-9247-BBE3-9AACF5E072E4}" dt="2023-11-27T10:54:50.064" v="1657"/>
          <ac:inkMkLst>
            <pc:docMk/>
            <pc:sldMk cId="3919715567" sldId="275"/>
            <ac:inkMk id="229" creationId="{CEFC18E9-4CC9-BBB8-B6F4-C75B888CF7A7}"/>
          </ac:inkMkLst>
        </pc:inkChg>
        <pc:inkChg chg="add del reco">
          <ac:chgData name="桄玮 张" userId="17d3a1adcc927ed6" providerId="LiveId" clId="{D59ADC6B-E147-9247-BBE3-9AACF5E072E4}" dt="2023-11-27T10:54:59.853" v="1663"/>
          <ac:inkMkLst>
            <pc:docMk/>
            <pc:sldMk cId="3919715567" sldId="275"/>
            <ac:inkMk id="230" creationId="{4279F0D3-21A6-2524-2743-6A56BC2A9B76}"/>
          </ac:inkMkLst>
        </pc:inkChg>
        <pc:inkChg chg="add del">
          <ac:chgData name="桄玮 张" userId="17d3a1adcc927ed6" providerId="LiveId" clId="{D59ADC6B-E147-9247-BBE3-9AACF5E072E4}" dt="2023-11-27T10:54:52.575" v="1660"/>
          <ac:inkMkLst>
            <pc:docMk/>
            <pc:sldMk cId="3919715567" sldId="275"/>
            <ac:inkMk id="231" creationId="{28752587-2749-50A0-FE7B-480FD0E407E6}"/>
          </ac:inkMkLst>
        </pc:inkChg>
        <pc:inkChg chg="add del">
          <ac:chgData name="桄玮 张" userId="17d3a1adcc927ed6" providerId="LiveId" clId="{D59ADC6B-E147-9247-BBE3-9AACF5E072E4}" dt="2023-11-27T10:54:52.575" v="1660"/>
          <ac:inkMkLst>
            <pc:docMk/>
            <pc:sldMk cId="3919715567" sldId="275"/>
            <ac:inkMk id="232" creationId="{FB772880-5296-D98B-ACB4-2AB8A0FBA85C}"/>
          </ac:inkMkLst>
        </pc:inkChg>
        <pc:inkChg chg="add del reco">
          <ac:chgData name="桄玮 张" userId="17d3a1adcc927ed6" providerId="LiveId" clId="{D59ADC6B-E147-9247-BBE3-9AACF5E072E4}" dt="2023-11-27T10:54:59.849" v="1662"/>
          <ac:inkMkLst>
            <pc:docMk/>
            <pc:sldMk cId="3919715567" sldId="275"/>
            <ac:inkMk id="233" creationId="{FB73F3CC-56A4-B874-113F-E3C4292F06CB}"/>
          </ac:inkMkLst>
        </pc:inkChg>
        <pc:inkChg chg="add del">
          <ac:chgData name="桄玮 张" userId="17d3a1adcc927ed6" providerId="LiveId" clId="{D59ADC6B-E147-9247-BBE3-9AACF5E072E4}" dt="2023-11-27T10:55:58.592" v="1672"/>
          <ac:inkMkLst>
            <pc:docMk/>
            <pc:sldMk cId="3919715567" sldId="275"/>
            <ac:inkMk id="234" creationId="{BE8A2141-E3A7-EB3A-9CA1-46258C2F7238}"/>
          </ac:inkMkLst>
        </pc:inkChg>
        <pc:inkChg chg="add del">
          <ac:chgData name="桄玮 张" userId="17d3a1adcc927ed6" providerId="LiveId" clId="{D59ADC6B-E147-9247-BBE3-9AACF5E072E4}" dt="2023-11-27T10:55:58.592" v="1672"/>
          <ac:inkMkLst>
            <pc:docMk/>
            <pc:sldMk cId="3919715567" sldId="275"/>
            <ac:inkMk id="235" creationId="{77A19316-0F46-EC92-DBFD-1E83D7832298}"/>
          </ac:inkMkLst>
        </pc:inkChg>
        <pc:inkChg chg="add del">
          <ac:chgData name="桄玮 张" userId="17d3a1adcc927ed6" providerId="LiveId" clId="{D59ADC6B-E147-9247-BBE3-9AACF5E072E4}" dt="2023-11-27T10:55:58.592" v="1672"/>
          <ac:inkMkLst>
            <pc:docMk/>
            <pc:sldMk cId="3919715567" sldId="275"/>
            <ac:inkMk id="236" creationId="{CDED73AA-2C8B-4C96-4F99-F6AC5EF71C08}"/>
          </ac:inkMkLst>
        </pc:inkChg>
        <pc:inkChg chg="add del">
          <ac:chgData name="桄玮 张" userId="17d3a1adcc927ed6" providerId="LiveId" clId="{D59ADC6B-E147-9247-BBE3-9AACF5E072E4}" dt="2023-11-27T10:55:58.592" v="1672"/>
          <ac:inkMkLst>
            <pc:docMk/>
            <pc:sldMk cId="3919715567" sldId="275"/>
            <ac:inkMk id="237" creationId="{A4542100-F01D-8699-712C-C471E28A39A9}"/>
          </ac:inkMkLst>
        </pc:inkChg>
        <pc:inkChg chg="add del">
          <ac:chgData name="桄玮 张" userId="17d3a1adcc927ed6" providerId="LiveId" clId="{D59ADC6B-E147-9247-BBE3-9AACF5E072E4}" dt="2023-11-27T10:55:58.592" v="1672"/>
          <ac:inkMkLst>
            <pc:docMk/>
            <pc:sldMk cId="3919715567" sldId="275"/>
            <ac:inkMk id="238" creationId="{623AA8DC-89D7-8D42-11F6-E557136B4210}"/>
          </ac:inkMkLst>
        </pc:inkChg>
        <pc:inkChg chg="add del">
          <ac:chgData name="桄玮 张" userId="17d3a1adcc927ed6" providerId="LiveId" clId="{D59ADC6B-E147-9247-BBE3-9AACF5E072E4}" dt="2023-11-27T10:55:58.592" v="1672"/>
          <ac:inkMkLst>
            <pc:docMk/>
            <pc:sldMk cId="3919715567" sldId="275"/>
            <ac:inkMk id="239" creationId="{35122048-4610-0F78-786B-87870751BCC0}"/>
          </ac:inkMkLst>
        </pc:inkChg>
        <pc:inkChg chg="add del">
          <ac:chgData name="桄玮 张" userId="17d3a1adcc927ed6" providerId="LiveId" clId="{D59ADC6B-E147-9247-BBE3-9AACF5E072E4}" dt="2023-11-27T10:55:58.592" v="1672"/>
          <ac:inkMkLst>
            <pc:docMk/>
            <pc:sldMk cId="3919715567" sldId="275"/>
            <ac:inkMk id="240" creationId="{B5B32121-BE4C-1764-CC88-834D38938CBD}"/>
          </ac:inkMkLst>
        </pc:inkChg>
        <pc:inkChg chg="add del reco">
          <ac:chgData name="桄玮 张" userId="17d3a1adcc927ed6" providerId="LiveId" clId="{D59ADC6B-E147-9247-BBE3-9AACF5E072E4}" dt="2023-11-27T10:56:32.546" v="1676"/>
          <ac:inkMkLst>
            <pc:docMk/>
            <pc:sldMk cId="3919715567" sldId="275"/>
            <ac:inkMk id="241" creationId="{8BDD7F5A-EE8D-C7EE-C6E0-BAD9B0F39B49}"/>
          </ac:inkMkLst>
        </pc:inkChg>
        <pc:inkChg chg="add del">
          <ac:chgData name="桄玮 张" userId="17d3a1adcc927ed6" providerId="LiveId" clId="{D59ADC6B-E147-9247-BBE3-9AACF5E072E4}" dt="2023-11-27T10:56:26.383" v="1675"/>
          <ac:inkMkLst>
            <pc:docMk/>
            <pc:sldMk cId="3919715567" sldId="275"/>
            <ac:inkMk id="242" creationId="{D93CBDB7-8AF9-5F02-E2A7-EF4B8D114F0D}"/>
          </ac:inkMkLst>
        </pc:inkChg>
        <pc:inkChg chg="add del">
          <ac:chgData name="桄玮 张" userId="17d3a1adcc927ed6" providerId="LiveId" clId="{D59ADC6B-E147-9247-BBE3-9AACF5E072E4}" dt="2023-11-27T10:56:26.383" v="1675"/>
          <ac:inkMkLst>
            <pc:docMk/>
            <pc:sldMk cId="3919715567" sldId="275"/>
            <ac:inkMk id="243" creationId="{4209B502-1B2F-D55A-D4F9-52C18C24B699}"/>
          </ac:inkMkLst>
        </pc:inkChg>
        <pc:inkChg chg="add del reco">
          <ac:chgData name="桄玮 张" userId="17d3a1adcc927ed6" providerId="LiveId" clId="{D59ADC6B-E147-9247-BBE3-9AACF5E072E4}" dt="2023-11-27T10:56:32.548" v="1677"/>
          <ac:inkMkLst>
            <pc:docMk/>
            <pc:sldMk cId="3919715567" sldId="275"/>
            <ac:inkMk id="244" creationId="{F63814B7-BDF4-798D-A7DD-9635FD6D7FCC}"/>
          </ac:inkMkLst>
        </pc:inkChg>
        <pc:inkChg chg="add del">
          <ac:chgData name="桄玮 张" userId="17d3a1adcc927ed6" providerId="LiveId" clId="{D59ADC6B-E147-9247-BBE3-9AACF5E072E4}" dt="2023-11-27T10:59:21.627" v="1762"/>
          <ac:inkMkLst>
            <pc:docMk/>
            <pc:sldMk cId="3919715567" sldId="275"/>
            <ac:inkMk id="245" creationId="{79CB1212-FFB9-C930-9CA4-1FD1C461E1F9}"/>
          </ac:inkMkLst>
        </pc:inkChg>
        <pc:inkChg chg="add del">
          <ac:chgData name="桄玮 张" userId="17d3a1adcc927ed6" providerId="LiveId" clId="{D59ADC6B-E147-9247-BBE3-9AACF5E072E4}" dt="2023-11-27T10:56:42.996" v="1685"/>
          <ac:inkMkLst>
            <pc:docMk/>
            <pc:sldMk cId="3919715567" sldId="275"/>
            <ac:inkMk id="246" creationId="{45BA4E74-9C2C-519D-A9EC-EE7A8265C1AC}"/>
          </ac:inkMkLst>
        </pc:inkChg>
        <pc:inkChg chg="add del">
          <ac:chgData name="桄玮 张" userId="17d3a1adcc927ed6" providerId="LiveId" clId="{D59ADC6B-E147-9247-BBE3-9AACF5E072E4}" dt="2023-11-27T10:56:42.996" v="1685"/>
          <ac:inkMkLst>
            <pc:docMk/>
            <pc:sldMk cId="3919715567" sldId="275"/>
            <ac:inkMk id="247" creationId="{12F35DC4-A29A-4DF4-9D72-EC8ECA298221}"/>
          </ac:inkMkLst>
        </pc:inkChg>
        <pc:inkChg chg="add del">
          <ac:chgData name="桄玮 张" userId="17d3a1adcc927ed6" providerId="LiveId" clId="{D59ADC6B-E147-9247-BBE3-9AACF5E072E4}" dt="2023-11-27T10:56:42.996" v="1685"/>
          <ac:inkMkLst>
            <pc:docMk/>
            <pc:sldMk cId="3919715567" sldId="275"/>
            <ac:inkMk id="248" creationId="{A6BFAA62-4AF6-5103-FB2A-7DA31EC4FC64}"/>
          </ac:inkMkLst>
        </pc:inkChg>
        <pc:inkChg chg="add del">
          <ac:chgData name="桄玮 张" userId="17d3a1adcc927ed6" providerId="LiveId" clId="{D59ADC6B-E147-9247-BBE3-9AACF5E072E4}" dt="2023-11-27T10:56:42.996" v="1685"/>
          <ac:inkMkLst>
            <pc:docMk/>
            <pc:sldMk cId="3919715567" sldId="275"/>
            <ac:inkMk id="249" creationId="{00D569D9-FF67-8A51-DEBF-C203856ED517}"/>
          </ac:inkMkLst>
        </pc:inkChg>
        <pc:inkChg chg="add del">
          <ac:chgData name="桄玮 张" userId="17d3a1adcc927ed6" providerId="LiveId" clId="{D59ADC6B-E147-9247-BBE3-9AACF5E072E4}" dt="2023-11-27T10:56:42.996" v="1685"/>
          <ac:inkMkLst>
            <pc:docMk/>
            <pc:sldMk cId="3919715567" sldId="275"/>
            <ac:inkMk id="250" creationId="{9BBD053A-7D0B-1936-94E6-0F423D5C9695}"/>
          </ac:inkMkLst>
        </pc:inkChg>
        <pc:inkChg chg="add del">
          <ac:chgData name="桄玮 张" userId="17d3a1adcc927ed6" providerId="LiveId" clId="{D59ADC6B-E147-9247-BBE3-9AACF5E072E4}" dt="2023-11-27T10:56:42.996" v="1685"/>
          <ac:inkMkLst>
            <pc:docMk/>
            <pc:sldMk cId="3919715567" sldId="275"/>
            <ac:inkMk id="251" creationId="{775B31EF-8270-7C74-1A29-EA7B3457844F}"/>
          </ac:inkMkLst>
        </pc:inkChg>
        <pc:inkChg chg="add del mod reco modStrokes">
          <ac:chgData name="桄玮 张" userId="17d3a1adcc927ed6" providerId="LiveId" clId="{D59ADC6B-E147-9247-BBE3-9AACF5E072E4}" dt="2023-11-27T10:59:21.630" v="1765"/>
          <ac:inkMkLst>
            <pc:docMk/>
            <pc:sldMk cId="3919715567" sldId="275"/>
            <ac:inkMk id="252" creationId="{A5AA2435-F99D-E651-6603-A148993D2DA3}"/>
          </ac:inkMkLst>
        </pc:inkChg>
        <pc:inkChg chg="add del">
          <ac:chgData name="桄玮 张" userId="17d3a1adcc927ed6" providerId="LiveId" clId="{D59ADC6B-E147-9247-BBE3-9AACF5E072E4}" dt="2023-11-27T10:57:03.027" v="1688"/>
          <ac:inkMkLst>
            <pc:docMk/>
            <pc:sldMk cId="3919715567" sldId="275"/>
            <ac:inkMk id="253" creationId="{37D57F4A-FEA3-995F-A5D3-1E8B38BBA267}"/>
          </ac:inkMkLst>
        </pc:inkChg>
        <pc:inkChg chg="add del">
          <ac:chgData name="桄玮 张" userId="17d3a1adcc927ed6" providerId="LiveId" clId="{D59ADC6B-E147-9247-BBE3-9AACF5E072E4}" dt="2023-11-27T10:57:03.027" v="1688"/>
          <ac:inkMkLst>
            <pc:docMk/>
            <pc:sldMk cId="3919715567" sldId="275"/>
            <ac:inkMk id="254" creationId="{9C674DE1-180E-942E-B0BC-7EDE03D98C86}"/>
          </ac:inkMkLst>
        </pc:inkChg>
        <pc:inkChg chg="add del reco">
          <ac:chgData name="桄玮 张" userId="17d3a1adcc927ed6" providerId="LiveId" clId="{D59ADC6B-E147-9247-BBE3-9AACF5E072E4}" dt="2023-11-27T10:59:21.632" v="1767"/>
          <ac:inkMkLst>
            <pc:docMk/>
            <pc:sldMk cId="3919715567" sldId="275"/>
            <ac:inkMk id="255" creationId="{D16AB21B-B7CE-852A-734E-1183E44DD8C9}"/>
          </ac:inkMkLst>
        </pc:inkChg>
        <pc:inkChg chg="add del">
          <ac:chgData name="桄玮 张" userId="17d3a1adcc927ed6" providerId="LiveId" clId="{D59ADC6B-E147-9247-BBE3-9AACF5E072E4}" dt="2023-11-27T10:57:08.060" v="1692"/>
          <ac:inkMkLst>
            <pc:docMk/>
            <pc:sldMk cId="3919715567" sldId="275"/>
            <ac:inkMk id="256" creationId="{243FE6B3-720A-C419-8E57-ED177B15E1F1}"/>
          </ac:inkMkLst>
        </pc:inkChg>
        <pc:inkChg chg="add del">
          <ac:chgData name="桄玮 张" userId="17d3a1adcc927ed6" providerId="LiveId" clId="{D59ADC6B-E147-9247-BBE3-9AACF5E072E4}" dt="2023-11-27T10:57:08.060" v="1692"/>
          <ac:inkMkLst>
            <pc:docMk/>
            <pc:sldMk cId="3919715567" sldId="275"/>
            <ac:inkMk id="257" creationId="{4C79AC09-9E37-3AF0-8037-224077180B25}"/>
          </ac:inkMkLst>
        </pc:inkChg>
        <pc:inkChg chg="add del">
          <ac:chgData name="桄玮 张" userId="17d3a1adcc927ed6" providerId="LiveId" clId="{D59ADC6B-E147-9247-BBE3-9AACF5E072E4}" dt="2023-11-27T10:57:08.060" v="1692"/>
          <ac:inkMkLst>
            <pc:docMk/>
            <pc:sldMk cId="3919715567" sldId="275"/>
            <ac:inkMk id="258" creationId="{B4F1E543-6CF6-F547-A9DD-F0511C5C3059}"/>
          </ac:inkMkLst>
        </pc:inkChg>
        <pc:inkChg chg="add del reco">
          <ac:chgData name="桄玮 张" userId="17d3a1adcc927ed6" providerId="LiveId" clId="{D59ADC6B-E147-9247-BBE3-9AACF5E072E4}" dt="2023-11-27T10:59:21.632" v="1766"/>
          <ac:inkMkLst>
            <pc:docMk/>
            <pc:sldMk cId="3919715567" sldId="275"/>
            <ac:inkMk id="259" creationId="{512141B8-D913-816A-AE85-C4088824FBF8}"/>
          </ac:inkMkLst>
        </pc:inkChg>
        <pc:inkChg chg="add del">
          <ac:chgData name="桄玮 张" userId="17d3a1adcc927ed6" providerId="LiveId" clId="{D59ADC6B-E147-9247-BBE3-9AACF5E072E4}" dt="2023-11-27T10:57:10.351" v="1696"/>
          <ac:inkMkLst>
            <pc:docMk/>
            <pc:sldMk cId="3919715567" sldId="275"/>
            <ac:inkMk id="260" creationId="{4B51D04F-33E1-1474-9955-F72893E9F9BD}"/>
          </ac:inkMkLst>
        </pc:inkChg>
        <pc:inkChg chg="add del">
          <ac:chgData name="桄玮 张" userId="17d3a1adcc927ed6" providerId="LiveId" clId="{D59ADC6B-E147-9247-BBE3-9AACF5E072E4}" dt="2023-11-27T10:57:10.351" v="1696"/>
          <ac:inkMkLst>
            <pc:docMk/>
            <pc:sldMk cId="3919715567" sldId="275"/>
            <ac:inkMk id="261" creationId="{CB549E56-6487-EAF4-E394-660E5F80EDB1}"/>
          </ac:inkMkLst>
        </pc:inkChg>
        <pc:inkChg chg="add del">
          <ac:chgData name="桄玮 张" userId="17d3a1adcc927ed6" providerId="LiveId" clId="{D59ADC6B-E147-9247-BBE3-9AACF5E072E4}" dt="2023-11-27T10:57:10.351" v="1696"/>
          <ac:inkMkLst>
            <pc:docMk/>
            <pc:sldMk cId="3919715567" sldId="275"/>
            <ac:inkMk id="262" creationId="{9039606B-B63F-E996-8D83-E8E80D65740D}"/>
          </ac:inkMkLst>
        </pc:inkChg>
        <pc:inkChg chg="add del reco">
          <ac:chgData name="桄玮 张" userId="17d3a1adcc927ed6" providerId="LiveId" clId="{D59ADC6B-E147-9247-BBE3-9AACF5E072E4}" dt="2023-11-27T10:59:21.637" v="1771"/>
          <ac:inkMkLst>
            <pc:docMk/>
            <pc:sldMk cId="3919715567" sldId="275"/>
            <ac:inkMk id="263" creationId="{C18625E4-B403-B885-95E1-FEA5FA6AFD71}"/>
          </ac:inkMkLst>
        </pc:inkChg>
        <pc:inkChg chg="add del">
          <ac:chgData name="桄玮 张" userId="17d3a1adcc927ed6" providerId="LiveId" clId="{D59ADC6B-E147-9247-BBE3-9AACF5E072E4}" dt="2023-11-27T10:57:15.722" v="1701"/>
          <ac:inkMkLst>
            <pc:docMk/>
            <pc:sldMk cId="3919715567" sldId="275"/>
            <ac:inkMk id="264" creationId="{CAC49E5B-9DA8-FAF3-794A-8A57A1891211}"/>
          </ac:inkMkLst>
        </pc:inkChg>
        <pc:inkChg chg="add del">
          <ac:chgData name="桄玮 张" userId="17d3a1adcc927ed6" providerId="LiveId" clId="{D59ADC6B-E147-9247-BBE3-9AACF5E072E4}" dt="2023-11-27T10:57:15.722" v="1701"/>
          <ac:inkMkLst>
            <pc:docMk/>
            <pc:sldMk cId="3919715567" sldId="275"/>
            <ac:inkMk id="265" creationId="{7D4582A6-F4AE-4134-75D5-489D3A5C7BDC}"/>
          </ac:inkMkLst>
        </pc:inkChg>
        <pc:inkChg chg="add del">
          <ac:chgData name="桄玮 张" userId="17d3a1adcc927ed6" providerId="LiveId" clId="{D59ADC6B-E147-9247-BBE3-9AACF5E072E4}" dt="2023-11-27T10:57:15.722" v="1701"/>
          <ac:inkMkLst>
            <pc:docMk/>
            <pc:sldMk cId="3919715567" sldId="275"/>
            <ac:inkMk id="266" creationId="{CE660104-D5E1-B5B2-38F3-E567A7764C6E}"/>
          </ac:inkMkLst>
        </pc:inkChg>
        <pc:inkChg chg="add del">
          <ac:chgData name="桄玮 张" userId="17d3a1adcc927ed6" providerId="LiveId" clId="{D59ADC6B-E147-9247-BBE3-9AACF5E072E4}" dt="2023-11-27T10:57:15.722" v="1701"/>
          <ac:inkMkLst>
            <pc:docMk/>
            <pc:sldMk cId="3919715567" sldId="275"/>
            <ac:inkMk id="267" creationId="{55D0A72C-A3D4-B957-C1F7-C5F1A9B6E9B8}"/>
          </ac:inkMkLst>
        </pc:inkChg>
        <pc:inkChg chg="add del reco">
          <ac:chgData name="桄玮 张" userId="17d3a1adcc927ed6" providerId="LiveId" clId="{D59ADC6B-E147-9247-BBE3-9AACF5E072E4}" dt="2023-11-27T10:59:21.626" v="1761"/>
          <ac:inkMkLst>
            <pc:docMk/>
            <pc:sldMk cId="3919715567" sldId="275"/>
            <ac:inkMk id="268" creationId="{19664E2E-0689-BC31-5CDF-44827624C1FF}"/>
          </ac:inkMkLst>
        </pc:inkChg>
        <pc:inkChg chg="add del">
          <ac:chgData name="桄玮 张" userId="17d3a1adcc927ed6" providerId="LiveId" clId="{D59ADC6B-E147-9247-BBE3-9AACF5E072E4}" dt="2023-11-27T10:57:17.937" v="1705"/>
          <ac:inkMkLst>
            <pc:docMk/>
            <pc:sldMk cId="3919715567" sldId="275"/>
            <ac:inkMk id="269" creationId="{1333957F-F706-95A2-AB99-AEA562212CA6}"/>
          </ac:inkMkLst>
        </pc:inkChg>
        <pc:inkChg chg="add del">
          <ac:chgData name="桄玮 张" userId="17d3a1adcc927ed6" providerId="LiveId" clId="{D59ADC6B-E147-9247-BBE3-9AACF5E072E4}" dt="2023-11-27T10:57:17.937" v="1705"/>
          <ac:inkMkLst>
            <pc:docMk/>
            <pc:sldMk cId="3919715567" sldId="275"/>
            <ac:inkMk id="270" creationId="{296122FE-301E-C5F8-EB0D-2FF67AC80A4F}"/>
          </ac:inkMkLst>
        </pc:inkChg>
        <pc:inkChg chg="add del">
          <ac:chgData name="桄玮 张" userId="17d3a1adcc927ed6" providerId="LiveId" clId="{D59ADC6B-E147-9247-BBE3-9AACF5E072E4}" dt="2023-11-27T10:57:17.937" v="1705"/>
          <ac:inkMkLst>
            <pc:docMk/>
            <pc:sldMk cId="3919715567" sldId="275"/>
            <ac:inkMk id="271" creationId="{78C84CA0-0408-3633-7819-A9A1673A1B8E}"/>
          </ac:inkMkLst>
        </pc:inkChg>
        <pc:inkChg chg="add del reco">
          <ac:chgData name="桄玮 张" userId="17d3a1adcc927ed6" providerId="LiveId" clId="{D59ADC6B-E147-9247-BBE3-9AACF5E072E4}" dt="2023-11-27T10:59:21.634" v="1769"/>
          <ac:inkMkLst>
            <pc:docMk/>
            <pc:sldMk cId="3919715567" sldId="275"/>
            <ac:inkMk id="272" creationId="{113BBEDA-5062-B467-66F3-B29946CEBF64}"/>
          </ac:inkMkLst>
        </pc:inkChg>
        <pc:inkChg chg="add del">
          <ac:chgData name="桄玮 张" userId="17d3a1adcc927ed6" providerId="LiveId" clId="{D59ADC6B-E147-9247-BBE3-9AACF5E072E4}" dt="2023-11-27T10:57:20.346" v="1708"/>
          <ac:inkMkLst>
            <pc:docMk/>
            <pc:sldMk cId="3919715567" sldId="275"/>
            <ac:inkMk id="273" creationId="{8EA658F8-BEA8-1A95-8150-98F5786D2449}"/>
          </ac:inkMkLst>
        </pc:inkChg>
        <pc:inkChg chg="add del">
          <ac:chgData name="桄玮 张" userId="17d3a1adcc927ed6" providerId="LiveId" clId="{D59ADC6B-E147-9247-BBE3-9AACF5E072E4}" dt="2023-11-27T10:57:20.346" v="1708"/>
          <ac:inkMkLst>
            <pc:docMk/>
            <pc:sldMk cId="3919715567" sldId="275"/>
            <ac:inkMk id="274" creationId="{DD75A4B5-B026-4083-2867-11AB60ABA922}"/>
          </ac:inkMkLst>
        </pc:inkChg>
        <pc:inkChg chg="add del reco">
          <ac:chgData name="桄玮 张" userId="17d3a1adcc927ed6" providerId="LiveId" clId="{D59ADC6B-E147-9247-BBE3-9AACF5E072E4}" dt="2023-11-27T10:59:21.640" v="1774"/>
          <ac:inkMkLst>
            <pc:docMk/>
            <pc:sldMk cId="3919715567" sldId="275"/>
            <ac:inkMk id="275" creationId="{AF33A3CD-EF7F-48F0-7E33-D49A7CCB4123}"/>
          </ac:inkMkLst>
        </pc:inkChg>
        <pc:inkChg chg="add del">
          <ac:chgData name="桄玮 张" userId="17d3a1adcc927ed6" providerId="LiveId" clId="{D59ADC6B-E147-9247-BBE3-9AACF5E072E4}" dt="2023-11-27T10:57:25.952" v="1712"/>
          <ac:inkMkLst>
            <pc:docMk/>
            <pc:sldMk cId="3919715567" sldId="275"/>
            <ac:inkMk id="276" creationId="{85A68E58-7F66-C701-2CA0-9B51D88A6FAF}"/>
          </ac:inkMkLst>
        </pc:inkChg>
        <pc:inkChg chg="add del">
          <ac:chgData name="桄玮 张" userId="17d3a1adcc927ed6" providerId="LiveId" clId="{D59ADC6B-E147-9247-BBE3-9AACF5E072E4}" dt="2023-11-27T10:57:25.952" v="1712"/>
          <ac:inkMkLst>
            <pc:docMk/>
            <pc:sldMk cId="3919715567" sldId="275"/>
            <ac:inkMk id="277" creationId="{B2F5CBA1-6ED6-D230-9A37-6A53A36E8242}"/>
          </ac:inkMkLst>
        </pc:inkChg>
        <pc:inkChg chg="add del">
          <ac:chgData name="桄玮 张" userId="17d3a1adcc927ed6" providerId="LiveId" clId="{D59ADC6B-E147-9247-BBE3-9AACF5E072E4}" dt="2023-11-27T10:57:25.952" v="1712"/>
          <ac:inkMkLst>
            <pc:docMk/>
            <pc:sldMk cId="3919715567" sldId="275"/>
            <ac:inkMk id="278" creationId="{3E1F545F-67A6-D60C-FA01-F24AE9A0C80A}"/>
          </ac:inkMkLst>
        </pc:inkChg>
        <pc:inkChg chg="add del mod reco modStrokes">
          <ac:chgData name="桄玮 张" userId="17d3a1adcc927ed6" providerId="LiveId" clId="{D59ADC6B-E147-9247-BBE3-9AACF5E072E4}" dt="2023-11-27T10:59:21.628" v="1763"/>
          <ac:inkMkLst>
            <pc:docMk/>
            <pc:sldMk cId="3919715567" sldId="275"/>
            <ac:inkMk id="279" creationId="{BDC3477E-C497-2A3C-F81E-82BB99AD9398}"/>
          </ac:inkMkLst>
        </pc:inkChg>
        <pc:inkChg chg="add del">
          <ac:chgData name="桄玮 张" userId="17d3a1adcc927ed6" providerId="LiveId" clId="{D59ADC6B-E147-9247-BBE3-9AACF5E072E4}" dt="2023-11-27T10:59:21.629" v="1764"/>
          <ac:inkMkLst>
            <pc:docMk/>
            <pc:sldMk cId="3919715567" sldId="275"/>
            <ac:inkMk id="280" creationId="{DC08CD3B-32CF-6A49-6BCC-28D53F56F0F9}"/>
          </ac:inkMkLst>
        </pc:inkChg>
        <pc:inkChg chg="add del">
          <ac:chgData name="桄玮 张" userId="17d3a1adcc927ed6" providerId="LiveId" clId="{D59ADC6B-E147-9247-BBE3-9AACF5E072E4}" dt="2023-11-27T10:57:41.257" v="1718"/>
          <ac:inkMkLst>
            <pc:docMk/>
            <pc:sldMk cId="3919715567" sldId="275"/>
            <ac:inkMk id="281" creationId="{315C0AF9-1B68-5B52-9B55-A6C340237292}"/>
          </ac:inkMkLst>
        </pc:inkChg>
        <pc:inkChg chg="add del">
          <ac:chgData name="桄玮 张" userId="17d3a1adcc927ed6" providerId="LiveId" clId="{D59ADC6B-E147-9247-BBE3-9AACF5E072E4}" dt="2023-11-27T10:57:41.257" v="1718"/>
          <ac:inkMkLst>
            <pc:docMk/>
            <pc:sldMk cId="3919715567" sldId="275"/>
            <ac:inkMk id="282" creationId="{3C75FB02-EB9D-7E8A-E003-E0A1729B0D86}"/>
          </ac:inkMkLst>
        </pc:inkChg>
        <pc:inkChg chg="add del reco">
          <ac:chgData name="桄玮 张" userId="17d3a1adcc927ed6" providerId="LiveId" clId="{D59ADC6B-E147-9247-BBE3-9AACF5E072E4}" dt="2023-11-27T10:59:21.633" v="1768"/>
          <ac:inkMkLst>
            <pc:docMk/>
            <pc:sldMk cId="3919715567" sldId="275"/>
            <ac:inkMk id="283" creationId="{98316FB8-18FF-1D66-388F-DA0E43326D07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84" creationId="{53498181-3461-3E6B-7E00-0AC3D283EE2A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85" creationId="{BB1D0580-5E3A-87F7-504D-14F390AF796D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86" creationId="{E430E192-E5D0-0B48-E30D-742C34309868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87" creationId="{312DFE4C-3715-770E-FC52-D01A89EB2AF2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88" creationId="{D76AA784-A796-5746-ADCD-CDA6F7E27F37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89" creationId="{C2E2CAA9-041C-D7D3-6DED-51A0BF303128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0" creationId="{84D0070F-3A9F-9D44-3E58-B3E3D285A78D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1" creationId="{99338AED-C6B7-552C-4A4A-459BB287D8D1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2" creationId="{08059338-CE7F-A044-AEF5-852C67D0C1FD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3" creationId="{F48EADBC-A1DA-7498-4E8E-CA6110F3CFF1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4" creationId="{7780FAD6-4504-AE29-5EA5-D149C51C3F07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5" creationId="{C42F74B2-6644-6DDC-8113-A6DF1989DD51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6" creationId="{A126ED25-F6CB-25E9-CE9D-970D82973325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7" creationId="{F10E44FA-88C7-21C6-969F-0938B594E8A4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8" creationId="{F4A3A2F0-2867-E791-B589-67FF9EFC2B8B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299" creationId="{EBF27297-2513-47F6-2B45-63F80125D454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0" creationId="{92E58808-51A7-B1CE-0E02-F151EB518459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1" creationId="{CA2A977A-A73E-D22E-3F2E-8C18F67CCA2B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2" creationId="{78CFA60A-6CB0-8F37-7599-B0B2A18C8B88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3" creationId="{A67750E3-58E2-FB07-E6E7-AB249A3030BA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4" creationId="{901A0360-6F62-33F2-748F-C3B231D4DE69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5" creationId="{0119D4B7-0663-2AEA-2545-9DFA1EB77D4A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6" creationId="{B1BF79BB-A352-C948-FFE4-82CA75408D6E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7" creationId="{A1E4C87B-4508-AD21-D4F9-6E559ECDD44F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8" creationId="{4B9C6329-0651-E85C-22E7-38CC497C1E80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09" creationId="{A5A51483-6714-2CE8-88B6-311C13CB01A7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0" creationId="{863E1D04-F865-E963-CC81-E35344EA1D4E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1" creationId="{54CA8D02-B5C6-52C2-E855-A3BF18C33BFB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2" creationId="{E4E26D70-A2FA-B4AD-5D93-FBA322402F09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3" creationId="{A4048132-CB72-2C15-AC26-94759A7C0240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4" creationId="{786A62E0-B6EF-47DE-7E33-FFCF9BE64FD2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5" creationId="{5FBEA2CA-89E8-8B81-FB42-47C2CC225BEA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6" creationId="{F2988797-574B-54A3-B7E3-298C5398CE74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7" creationId="{EE25F832-29E8-001B-CAB4-DAB5C18B8311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8" creationId="{F9DA6AAB-3479-3ED5-2850-97113A4DD26A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19" creationId="{2CFD147A-37E5-7975-17A0-F27EF86A824C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20" creationId="{D2D29129-7144-587D-07C6-B518414474E8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21" creationId="{6AF72CC8-3166-D0EF-3E63-019507A4E423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22" creationId="{2A94FC37-4A0C-7C7B-6847-7C5435B127AA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23" creationId="{DBE90736-101B-94F6-98A0-6F1AF0237B4D}"/>
          </ac:inkMkLst>
        </pc:inkChg>
        <pc:inkChg chg="add del">
          <ac:chgData name="桄玮 张" userId="17d3a1adcc927ed6" providerId="LiveId" clId="{D59ADC6B-E147-9247-BBE3-9AACF5E072E4}" dt="2023-11-27T10:58:00.058" v="1760"/>
          <ac:inkMkLst>
            <pc:docMk/>
            <pc:sldMk cId="3919715567" sldId="275"/>
            <ac:inkMk id="324" creationId="{840D217E-52FB-E759-B060-78FF7226AFC6}"/>
          </ac:inkMkLst>
        </pc:inkChg>
        <pc:inkChg chg="add del reco">
          <ac:chgData name="桄玮 张" userId="17d3a1adcc927ed6" providerId="LiveId" clId="{D59ADC6B-E147-9247-BBE3-9AACF5E072E4}" dt="2023-11-27T10:59:21.636" v="1770"/>
          <ac:inkMkLst>
            <pc:docMk/>
            <pc:sldMk cId="3919715567" sldId="275"/>
            <ac:inkMk id="325" creationId="{3B372ED5-1702-0FF4-ECA2-5D4A9569E9EA}"/>
          </ac:inkMkLst>
        </pc:inkChg>
        <pc:inkChg chg="add del reco">
          <ac:chgData name="桄玮 张" userId="17d3a1adcc927ed6" providerId="LiveId" clId="{D59ADC6B-E147-9247-BBE3-9AACF5E072E4}" dt="2023-11-27T10:59:21.638" v="1772"/>
          <ac:inkMkLst>
            <pc:docMk/>
            <pc:sldMk cId="3919715567" sldId="275"/>
            <ac:inkMk id="326" creationId="{C27FC97B-1C00-5C98-5600-2F8DFE54D3C4}"/>
          </ac:inkMkLst>
        </pc:inkChg>
        <pc:inkChg chg="add del reco">
          <ac:chgData name="桄玮 张" userId="17d3a1adcc927ed6" providerId="LiveId" clId="{D59ADC6B-E147-9247-BBE3-9AACF5E072E4}" dt="2023-11-27T10:59:21.639" v="1773"/>
          <ac:inkMkLst>
            <pc:docMk/>
            <pc:sldMk cId="3919715567" sldId="275"/>
            <ac:inkMk id="327" creationId="{AD5BE1AC-47EC-FBB1-02EC-EC8CF0427C16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28" creationId="{6C5C849C-9E02-3482-DFC4-98446DEA612F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29" creationId="{71895C6C-05CC-5120-0E9E-4BC9B0806A3F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0" creationId="{C09ED052-1639-9A18-C360-CA3A6602BC84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1" creationId="{57DCC0BE-E473-5DDA-43C1-F949591E3B0C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2" creationId="{E821FEB9-7D59-08C2-DB1A-F1A60341641C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3" creationId="{EC3AACCF-B6D3-61D5-105C-F09C9352856D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4" creationId="{5483C497-1681-2564-8126-6EDD5CD3FB87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5" creationId="{23D38BF5-E86E-21A3-5B37-7C6605293354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6" creationId="{712A4C97-D1BA-0FDA-6B8A-21CBE9806B2C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7" creationId="{2D2FFB76-5CB0-335B-844B-A58F5AD43792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8" creationId="{DA6FABB5-968D-E08B-A717-0853B122331E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39" creationId="{0B7970BA-6242-C0B5-DFCE-9568EF4B68E4}"/>
          </ac:inkMkLst>
        </pc:inkChg>
        <pc:inkChg chg="add del">
          <ac:chgData name="桄玮 张" userId="17d3a1adcc927ed6" providerId="LiveId" clId="{D59ADC6B-E147-9247-BBE3-9AACF5E072E4}" dt="2023-11-27T10:59:31.503" v="1788"/>
          <ac:inkMkLst>
            <pc:docMk/>
            <pc:sldMk cId="3919715567" sldId="275"/>
            <ac:inkMk id="340" creationId="{EBC639B4-1954-8FFC-9599-D13DF4552E1B}"/>
          </ac:inkMkLst>
        </pc:inkChg>
        <pc:inkChg chg="add del reco">
          <ac:chgData name="桄玮 张" userId="17d3a1adcc927ed6" providerId="LiveId" clId="{D59ADC6B-E147-9247-BBE3-9AACF5E072E4}" dt="2023-11-27T10:59:33.130" v="1790"/>
          <ac:inkMkLst>
            <pc:docMk/>
            <pc:sldMk cId="3919715567" sldId="275"/>
            <ac:inkMk id="341" creationId="{A2D0FC13-E2E5-7F65-7EF9-62C4FFAD213B}"/>
          </ac:inkMkLst>
        </pc:inkChg>
        <pc:inkChg chg="add del reco">
          <ac:chgData name="桄玮 张" userId="17d3a1adcc927ed6" providerId="LiveId" clId="{D59ADC6B-E147-9247-BBE3-9AACF5E072E4}" dt="2023-11-27T10:59:33.128" v="1789"/>
          <ac:inkMkLst>
            <pc:docMk/>
            <pc:sldMk cId="3919715567" sldId="275"/>
            <ac:inkMk id="342" creationId="{2DA3090F-5C14-1CC9-BC46-2837ED0AEB09}"/>
          </ac:inkMkLst>
        </pc:inkChg>
        <pc:inkChg chg="add del">
          <ac:chgData name="桄玮 张" userId="17d3a1adcc927ed6" providerId="LiveId" clId="{D59ADC6B-E147-9247-BBE3-9AACF5E072E4}" dt="2023-11-27T10:59:45.141" v="1802"/>
          <ac:inkMkLst>
            <pc:docMk/>
            <pc:sldMk cId="3919715567" sldId="275"/>
            <ac:inkMk id="343" creationId="{76C41B36-4817-C485-6F15-7222B49FCF79}"/>
          </ac:inkMkLst>
        </pc:inkChg>
        <pc:inkChg chg="add del">
          <ac:chgData name="桄玮 张" userId="17d3a1adcc927ed6" providerId="LiveId" clId="{D59ADC6B-E147-9247-BBE3-9AACF5E072E4}" dt="2023-11-27T10:59:45.141" v="1802"/>
          <ac:inkMkLst>
            <pc:docMk/>
            <pc:sldMk cId="3919715567" sldId="275"/>
            <ac:inkMk id="344" creationId="{0B9182FC-1285-A4FB-9EBD-318B8EF82597}"/>
          </ac:inkMkLst>
        </pc:inkChg>
        <pc:inkChg chg="add del">
          <ac:chgData name="桄玮 张" userId="17d3a1adcc927ed6" providerId="LiveId" clId="{D59ADC6B-E147-9247-BBE3-9AACF5E072E4}" dt="2023-11-27T10:59:45.141" v="1802"/>
          <ac:inkMkLst>
            <pc:docMk/>
            <pc:sldMk cId="3919715567" sldId="275"/>
            <ac:inkMk id="345" creationId="{F51CF2AC-BAFC-54A3-C394-FDC91A1FEDE8}"/>
          </ac:inkMkLst>
        </pc:inkChg>
        <pc:inkChg chg="add del">
          <ac:chgData name="桄玮 张" userId="17d3a1adcc927ed6" providerId="LiveId" clId="{D59ADC6B-E147-9247-BBE3-9AACF5E072E4}" dt="2023-11-27T10:59:45.141" v="1802"/>
          <ac:inkMkLst>
            <pc:docMk/>
            <pc:sldMk cId="3919715567" sldId="275"/>
            <ac:inkMk id="346" creationId="{76C1A2DB-5C72-644A-7C21-72EE2141466C}"/>
          </ac:inkMkLst>
        </pc:inkChg>
        <pc:inkChg chg="add del">
          <ac:chgData name="桄玮 张" userId="17d3a1adcc927ed6" providerId="LiveId" clId="{D59ADC6B-E147-9247-BBE3-9AACF5E072E4}" dt="2023-11-27T10:59:45.141" v="1802"/>
          <ac:inkMkLst>
            <pc:docMk/>
            <pc:sldMk cId="3919715567" sldId="275"/>
            <ac:inkMk id="347" creationId="{2F3A09E8-7D22-5F86-3FD2-1168D7EF9E7A}"/>
          </ac:inkMkLst>
        </pc:inkChg>
        <pc:inkChg chg="add del">
          <ac:chgData name="桄玮 张" userId="17d3a1adcc927ed6" providerId="LiveId" clId="{D59ADC6B-E147-9247-BBE3-9AACF5E072E4}" dt="2023-11-27T10:59:45.141" v="1802"/>
          <ac:inkMkLst>
            <pc:docMk/>
            <pc:sldMk cId="3919715567" sldId="275"/>
            <ac:inkMk id="348" creationId="{8786DBFD-C02B-5AAB-1711-39CF37D8A690}"/>
          </ac:inkMkLst>
        </pc:inkChg>
        <pc:inkChg chg="add del">
          <ac:chgData name="桄玮 张" userId="17d3a1adcc927ed6" providerId="LiveId" clId="{D59ADC6B-E147-9247-BBE3-9AACF5E072E4}" dt="2023-11-27T10:59:45.141" v="1802"/>
          <ac:inkMkLst>
            <pc:docMk/>
            <pc:sldMk cId="3919715567" sldId="275"/>
            <ac:inkMk id="349" creationId="{91089F6F-98E4-0D02-8D14-44A853DA07C3}"/>
          </ac:inkMkLst>
        </pc:inkChg>
        <pc:inkChg chg="add del">
          <ac:chgData name="桄玮 张" userId="17d3a1adcc927ed6" providerId="LiveId" clId="{D59ADC6B-E147-9247-BBE3-9AACF5E072E4}" dt="2023-11-27T10:59:45.141" v="1802"/>
          <ac:inkMkLst>
            <pc:docMk/>
            <pc:sldMk cId="3919715567" sldId="275"/>
            <ac:inkMk id="350" creationId="{BCA83C47-9113-D218-67CC-B735DC4C3B8F}"/>
          </ac:inkMkLst>
        </pc:inkChg>
        <pc:inkChg chg="add reco">
          <ac:chgData name="桄玮 张" userId="17d3a1adcc927ed6" providerId="LiveId" clId="{D59ADC6B-E147-9247-BBE3-9AACF5E072E4}" dt="2023-11-27T10:59:45.141" v="1802"/>
          <ac:inkMkLst>
            <pc:docMk/>
            <pc:sldMk cId="3919715567" sldId="275"/>
            <ac:inkMk id="351" creationId="{73A2D9B7-7609-0720-23BE-79F27E07597F}"/>
          </ac:inkMkLst>
        </pc:inkChg>
        <pc:inkChg chg="add del">
          <ac:chgData name="桄玮 张" userId="17d3a1adcc927ed6" providerId="LiveId" clId="{D59ADC6B-E147-9247-BBE3-9AACF5E072E4}" dt="2023-11-27T10:59:49.101" v="1810"/>
          <ac:inkMkLst>
            <pc:docMk/>
            <pc:sldMk cId="3919715567" sldId="275"/>
            <ac:inkMk id="352" creationId="{8CD599EE-B1FF-4289-C853-8EB6F24C8D4B}"/>
          </ac:inkMkLst>
        </pc:inkChg>
        <pc:inkChg chg="add del">
          <ac:chgData name="桄玮 张" userId="17d3a1adcc927ed6" providerId="LiveId" clId="{D59ADC6B-E147-9247-BBE3-9AACF5E072E4}" dt="2023-11-27T10:59:49.101" v="1810"/>
          <ac:inkMkLst>
            <pc:docMk/>
            <pc:sldMk cId="3919715567" sldId="275"/>
            <ac:inkMk id="353" creationId="{67939030-C36E-091C-044B-A14D0AF54202}"/>
          </ac:inkMkLst>
        </pc:inkChg>
        <pc:inkChg chg="add del">
          <ac:chgData name="桄玮 张" userId="17d3a1adcc927ed6" providerId="LiveId" clId="{D59ADC6B-E147-9247-BBE3-9AACF5E072E4}" dt="2023-11-27T10:59:49.101" v="1810"/>
          <ac:inkMkLst>
            <pc:docMk/>
            <pc:sldMk cId="3919715567" sldId="275"/>
            <ac:inkMk id="354" creationId="{D90BAC55-3E72-DD87-873D-EBABC07EA7B6}"/>
          </ac:inkMkLst>
        </pc:inkChg>
        <pc:inkChg chg="add del">
          <ac:chgData name="桄玮 张" userId="17d3a1adcc927ed6" providerId="LiveId" clId="{D59ADC6B-E147-9247-BBE3-9AACF5E072E4}" dt="2023-11-27T10:59:49.101" v="1810"/>
          <ac:inkMkLst>
            <pc:docMk/>
            <pc:sldMk cId="3919715567" sldId="275"/>
            <ac:inkMk id="355" creationId="{3DA2EA2A-4EB3-ADD6-39FB-D83EA20BB576}"/>
          </ac:inkMkLst>
        </pc:inkChg>
        <pc:inkChg chg="add del">
          <ac:chgData name="桄玮 张" userId="17d3a1adcc927ed6" providerId="LiveId" clId="{D59ADC6B-E147-9247-BBE3-9AACF5E072E4}" dt="2023-11-27T10:59:49.101" v="1810"/>
          <ac:inkMkLst>
            <pc:docMk/>
            <pc:sldMk cId="3919715567" sldId="275"/>
            <ac:inkMk id="356" creationId="{DB7D2992-FDB8-6F28-30AA-A844823D872C}"/>
          </ac:inkMkLst>
        </pc:inkChg>
        <pc:inkChg chg="add del">
          <ac:chgData name="桄玮 张" userId="17d3a1adcc927ed6" providerId="LiveId" clId="{D59ADC6B-E147-9247-BBE3-9AACF5E072E4}" dt="2023-11-27T10:59:49.101" v="1810"/>
          <ac:inkMkLst>
            <pc:docMk/>
            <pc:sldMk cId="3919715567" sldId="275"/>
            <ac:inkMk id="357" creationId="{41C05C85-A4C6-31CE-E77B-4560757500B0}"/>
          </ac:inkMkLst>
        </pc:inkChg>
        <pc:inkChg chg="add del">
          <ac:chgData name="桄玮 张" userId="17d3a1adcc927ed6" providerId="LiveId" clId="{D59ADC6B-E147-9247-BBE3-9AACF5E072E4}" dt="2023-11-27T10:59:49.101" v="1810"/>
          <ac:inkMkLst>
            <pc:docMk/>
            <pc:sldMk cId="3919715567" sldId="275"/>
            <ac:inkMk id="358" creationId="{1C850E11-DFFF-BAAB-BA1A-80F613D789DB}"/>
          </ac:inkMkLst>
        </pc:inkChg>
        <pc:inkChg chg="add reco">
          <ac:chgData name="桄玮 张" userId="17d3a1adcc927ed6" providerId="LiveId" clId="{D59ADC6B-E147-9247-BBE3-9AACF5E072E4}" dt="2023-11-27T10:59:49.101" v="1810"/>
          <ac:inkMkLst>
            <pc:docMk/>
            <pc:sldMk cId="3919715567" sldId="275"/>
            <ac:inkMk id="359" creationId="{C801AFB1-1940-4606-1492-DEC58551F3AF}"/>
          </ac:inkMkLst>
        </pc:inkChg>
        <pc:inkChg chg="add reco">
          <ac:chgData name="桄玮 张" userId="17d3a1adcc927ed6" providerId="LiveId" clId="{D59ADC6B-E147-9247-BBE3-9AACF5E072E4}" dt="2023-11-27T10:59:49.101" v="1810"/>
          <ac:inkMkLst>
            <pc:docMk/>
            <pc:sldMk cId="3919715567" sldId="275"/>
            <ac:inkMk id="360" creationId="{6A463922-CDFF-B312-A6D4-3076DBA78B7E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61" creationId="{BF1B6264-1F1B-3B89-A4C9-B8A4939DE671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62" creationId="{4EBBC1E1-FDA5-64F6-BB94-F21C89046873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63" creationId="{A55E0429-A5B9-147D-359C-D35D177712CD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64" creationId="{CC009209-1E1F-A697-0A3D-92632A8A1298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65" creationId="{85F9DC86-D259-EE60-65FC-671DA32C9AAE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66" creationId="{90518E41-2882-449D-10E0-CA75A9A74C73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67" creationId="{FB5DD041-9CF8-9894-6F23-F06F35B34ED5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68" creationId="{5BC9424B-CBC6-B144-10EA-74A9A68CD921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69" creationId="{6B0183D3-0546-DF5F-A1A8-C54FE6FD6118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70" creationId="{ABCC6D04-87E9-BBBE-421B-A4E1D2FDB905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71" creationId="{42DA2A0B-7357-613F-D5B4-65E4437C2E0A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72" creationId="{CCD8D5DE-A4C7-52A6-D8D5-870AB5B1B443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73" creationId="{93F4A49C-016E-013C-119A-F80B307A6CA4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74" creationId="{8A566B43-AEB7-5CFE-EF3F-96DCA194B04E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75" creationId="{7CF9995B-DBC4-2983-49FE-14A187B89531}"/>
          </ac:inkMkLst>
        </pc:inkChg>
        <pc:inkChg chg="add del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76" creationId="{C2CFCAEF-585C-467E-C17C-3E25CE031997}"/>
          </ac:inkMkLst>
        </pc:inkChg>
        <pc:inkChg chg="add reco">
          <ac:chgData name="桄玮 张" userId="17d3a1adcc927ed6" providerId="LiveId" clId="{D59ADC6B-E147-9247-BBE3-9AACF5E072E4}" dt="2023-11-27T10:59:55.934" v="1827"/>
          <ac:inkMkLst>
            <pc:docMk/>
            <pc:sldMk cId="3919715567" sldId="275"/>
            <ac:inkMk id="377" creationId="{B5C55ADF-9F71-F361-3763-669694BB8E61}"/>
          </ac:inkMkLst>
        </pc:inkChg>
        <pc:inkChg chg="add">
          <ac:chgData name="桄玮 张" userId="17d3a1adcc927ed6" providerId="LiveId" clId="{D59ADC6B-E147-9247-BBE3-9AACF5E072E4}" dt="2023-11-27T11:00:07.722" v="1828"/>
          <ac:inkMkLst>
            <pc:docMk/>
            <pc:sldMk cId="3919715567" sldId="275"/>
            <ac:inkMk id="378" creationId="{35193B91-9623-214E-1637-5C4740ED7293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79" creationId="{5F78C0B3-242E-FDE6-8D4C-8F2E4BD53472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0" creationId="{7ED3A648-0B7A-E940-6105-09526B5A77BE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1" creationId="{96E98E71-6696-586C-257D-EB34501AF4FC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2" creationId="{42F99A45-5C6C-22C8-7047-D1007A4EC801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3" creationId="{B4B9A2E4-4558-951F-5349-830463A927C0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4" creationId="{853FA7B5-5AB3-136F-76BB-378FA5BE442D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5" creationId="{60F7B73B-E404-3988-C18C-C7CCDB5E0511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6" creationId="{95CC3E20-2907-7DB7-07D2-B6D97E81717D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7" creationId="{F22FF628-3CA4-5101-10A1-11398DC4435F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8" creationId="{0D30D4CB-802D-3487-62C0-CBBF2E9481B7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89" creationId="{40D2C9D4-1528-20FC-4F6C-3DFE1FECE28F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0" creationId="{B1548516-C923-725F-8EB3-07E7B0C85731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1" creationId="{EAB9B7D3-8A0B-05F2-93F0-6355322018C8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2" creationId="{B14BD972-7F60-6A38-2ACE-B89E9626A133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3" creationId="{9E52B3B8-1A25-DE0C-6F50-210D55D99F9C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4" creationId="{F3B1E0B3-3669-57B9-5ED7-CD6628B58017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5" creationId="{58249D90-8189-7649-66E1-25527F20AFB6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6" creationId="{112AAA1B-425C-3C8A-3C01-A2C77F46C206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7" creationId="{A8E5D164-14DA-4F99-B880-6C27396FF26E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8" creationId="{6E8767F3-C65F-3A97-4CF0-C2B3DC257FEF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399" creationId="{1A5E454D-AAFC-DEA4-38A8-FD72F3EACBA0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0" creationId="{0025FA50-0DB5-D4AE-AE40-B9C3F17EAD7C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1" creationId="{FCBC5976-86EA-F649-BCA5-A588A5CB8A26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2" creationId="{184EE291-47EB-B6B9-737B-C1923539CDA0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3" creationId="{BAA0C653-2BFC-8520-C373-59833808A433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4" creationId="{8F718A0B-1095-317C-82FE-4288E040934D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5" creationId="{17DF5F8E-6873-881D-61DD-AE104BE1E514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6" creationId="{8156DA06-3617-0991-5127-A1D13BDCE5BD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7" creationId="{1DC07D81-9990-0B65-C6CE-050FE8EA183A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8" creationId="{8D4EAD1A-7F90-E10B-9EC2-721CE931EE92}"/>
          </ac:inkMkLst>
        </pc:inkChg>
        <pc:inkChg chg="add del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09" creationId="{991F594E-EF9F-AF30-DB51-AF7A5FBBAC71}"/>
          </ac:inkMkLst>
        </pc:inkChg>
        <pc:inkChg chg="add reco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10" creationId="{19B9F30B-8813-A567-5A8E-1305C3AA3DEA}"/>
          </ac:inkMkLst>
        </pc:inkChg>
        <pc:inkChg chg="add reco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11" creationId="{97902A5F-E9F7-C6BE-5FE4-8BCC9240BFB5}"/>
          </ac:inkMkLst>
        </pc:inkChg>
        <pc:inkChg chg="add reco">
          <ac:chgData name="桄玮 张" userId="17d3a1adcc927ed6" providerId="LiveId" clId="{D59ADC6B-E147-9247-BBE3-9AACF5E072E4}" dt="2023-11-27T11:00:19.700" v="1860"/>
          <ac:inkMkLst>
            <pc:docMk/>
            <pc:sldMk cId="3919715567" sldId="275"/>
            <ac:inkMk id="412" creationId="{24E77020-CF60-4B4E-8516-53DC30B8B806}"/>
          </ac:inkMkLst>
        </pc:inkChg>
        <pc:inkChg chg="add del">
          <ac:chgData name="桄玮 张" userId="17d3a1adcc927ed6" providerId="LiveId" clId="{D59ADC6B-E147-9247-BBE3-9AACF5E072E4}" dt="2023-11-27T11:00:22.126" v="1865"/>
          <ac:inkMkLst>
            <pc:docMk/>
            <pc:sldMk cId="3919715567" sldId="275"/>
            <ac:inkMk id="413" creationId="{B085F4CE-4B2A-79CF-E722-E82BCA4AB312}"/>
          </ac:inkMkLst>
        </pc:inkChg>
        <pc:inkChg chg="add del">
          <ac:chgData name="桄玮 张" userId="17d3a1adcc927ed6" providerId="LiveId" clId="{D59ADC6B-E147-9247-BBE3-9AACF5E072E4}" dt="2023-11-27T11:00:22.126" v="1865"/>
          <ac:inkMkLst>
            <pc:docMk/>
            <pc:sldMk cId="3919715567" sldId="275"/>
            <ac:inkMk id="414" creationId="{0725930F-A592-822D-232F-781E982C263A}"/>
          </ac:inkMkLst>
        </pc:inkChg>
        <pc:inkChg chg="add del">
          <ac:chgData name="桄玮 张" userId="17d3a1adcc927ed6" providerId="LiveId" clId="{D59ADC6B-E147-9247-BBE3-9AACF5E072E4}" dt="2023-11-27T11:00:22.126" v="1865"/>
          <ac:inkMkLst>
            <pc:docMk/>
            <pc:sldMk cId="3919715567" sldId="275"/>
            <ac:inkMk id="415" creationId="{3DC15A9F-DE8D-3972-5A2A-B3C412310AA1}"/>
          </ac:inkMkLst>
        </pc:inkChg>
        <pc:inkChg chg="add del">
          <ac:chgData name="桄玮 张" userId="17d3a1adcc927ed6" providerId="LiveId" clId="{D59ADC6B-E147-9247-BBE3-9AACF5E072E4}" dt="2023-11-27T11:00:22.126" v="1865"/>
          <ac:inkMkLst>
            <pc:docMk/>
            <pc:sldMk cId="3919715567" sldId="275"/>
            <ac:inkMk id="416" creationId="{D489BCA3-5692-DFE6-35F0-221757EA3CA0}"/>
          </ac:inkMkLst>
        </pc:inkChg>
        <pc:inkChg chg="add reco">
          <ac:chgData name="桄玮 张" userId="17d3a1adcc927ed6" providerId="LiveId" clId="{D59ADC6B-E147-9247-BBE3-9AACF5E072E4}" dt="2023-11-27T11:00:22.126" v="1865"/>
          <ac:inkMkLst>
            <pc:docMk/>
            <pc:sldMk cId="3919715567" sldId="275"/>
            <ac:inkMk id="417" creationId="{96B425EA-867A-F383-30B0-E2AA719E0003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18" creationId="{ACD3E7D2-09A0-618A-74CB-9D53880E7F7C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19" creationId="{4C54C148-4212-6131-6BCC-3958031197D0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0" creationId="{3F432567-CF10-9F8C-FD6C-CEA1C3E771BF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1" creationId="{77F5F0E6-EC07-06F5-FD25-D1473AC4F637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2" creationId="{5124652C-EE26-0653-93E1-685C1A3E504E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3" creationId="{32BE9B50-5B5C-FB54-0BD2-41BDCCE990C3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4" creationId="{EC85CCBC-9B91-6576-B6C0-D5B395B342BF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5" creationId="{10F9663D-BB54-609D-9222-F53C0147FA0B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6" creationId="{4F520772-7AED-DA77-2EB2-4A54C7E25FD5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7" creationId="{151BE64F-2AA5-4ED1-29AC-06E0E8B4E8E2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8" creationId="{8DFB0A80-E9E1-58EE-9C8E-B0EA083D3844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29" creationId="{C028785E-3D66-DF5A-4A39-F22FC23BA095}"/>
          </ac:inkMkLst>
        </pc:inkChg>
        <pc:inkChg chg="add del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30" creationId="{EF8CBA78-3A32-F6E8-700D-52EF2895E372}"/>
          </ac:inkMkLst>
        </pc:inkChg>
        <pc:inkChg chg="add reco">
          <ac:chgData name="桄玮 张" userId="17d3a1adcc927ed6" providerId="LiveId" clId="{D59ADC6B-E147-9247-BBE3-9AACF5E072E4}" dt="2023-11-27T11:00:29.049" v="1879"/>
          <ac:inkMkLst>
            <pc:docMk/>
            <pc:sldMk cId="3919715567" sldId="275"/>
            <ac:inkMk id="431" creationId="{20762417-6C8C-EFFE-38BB-E0959DF497B2}"/>
          </ac:inkMkLst>
        </pc:inkChg>
        <pc:inkChg chg="add del">
          <ac:chgData name="桄玮 张" userId="17d3a1adcc927ed6" providerId="LiveId" clId="{D59ADC6B-E147-9247-BBE3-9AACF5E072E4}" dt="2023-11-27T11:00:39.708" v="1884"/>
          <ac:inkMkLst>
            <pc:docMk/>
            <pc:sldMk cId="3919715567" sldId="275"/>
            <ac:inkMk id="432" creationId="{947B81DE-08A5-785D-D6A5-C8269D9A9AC7}"/>
          </ac:inkMkLst>
        </pc:inkChg>
        <pc:inkChg chg="add del">
          <ac:chgData name="桄玮 张" userId="17d3a1adcc927ed6" providerId="LiveId" clId="{D59ADC6B-E147-9247-BBE3-9AACF5E072E4}" dt="2023-11-27T11:00:39.708" v="1884"/>
          <ac:inkMkLst>
            <pc:docMk/>
            <pc:sldMk cId="3919715567" sldId="275"/>
            <ac:inkMk id="433" creationId="{CF1C2443-72FF-10C4-7EFB-716D91A52A38}"/>
          </ac:inkMkLst>
        </pc:inkChg>
        <pc:inkChg chg="add del">
          <ac:chgData name="桄玮 张" userId="17d3a1adcc927ed6" providerId="LiveId" clId="{D59ADC6B-E147-9247-BBE3-9AACF5E072E4}" dt="2023-11-27T11:00:39.708" v="1884"/>
          <ac:inkMkLst>
            <pc:docMk/>
            <pc:sldMk cId="3919715567" sldId="275"/>
            <ac:inkMk id="434" creationId="{A4A6BEE6-F552-BE6C-A2E7-19C56018CA8D}"/>
          </ac:inkMkLst>
        </pc:inkChg>
        <pc:inkChg chg="add">
          <ac:chgData name="桄玮 张" userId="17d3a1adcc927ed6" providerId="LiveId" clId="{D59ADC6B-E147-9247-BBE3-9AACF5E072E4}" dt="2023-11-27T11:00:38.974" v="1883"/>
          <ac:inkMkLst>
            <pc:docMk/>
            <pc:sldMk cId="3919715567" sldId="275"/>
            <ac:inkMk id="435" creationId="{1051C4B8-A790-B676-8FB2-81628ED5556E}"/>
          </ac:inkMkLst>
        </pc:inkChg>
        <pc:inkChg chg="add reco">
          <ac:chgData name="桄玮 张" userId="17d3a1adcc927ed6" providerId="LiveId" clId="{D59ADC6B-E147-9247-BBE3-9AACF5E072E4}" dt="2023-11-27T11:00:39.708" v="1884"/>
          <ac:inkMkLst>
            <pc:docMk/>
            <pc:sldMk cId="3919715567" sldId="275"/>
            <ac:inkMk id="436" creationId="{DE5B509F-EB19-4193-1E51-5B4DED6B443E}"/>
          </ac:inkMkLst>
        </pc:inkChg>
      </pc:sldChg>
      <pc:sldChg chg="addSp delSp">
        <pc:chgData name="桄玮 张" userId="17d3a1adcc927ed6" providerId="LiveId" clId="{D59ADC6B-E147-9247-BBE3-9AACF5E072E4}" dt="2023-11-27T11:08:02.063" v="2353"/>
        <pc:sldMkLst>
          <pc:docMk/>
          <pc:sldMk cId="245708160" sldId="276"/>
        </pc:sldMkLst>
        <pc:inkChg chg="add">
          <ac:chgData name="桄玮 张" userId="17d3a1adcc927ed6" providerId="LiveId" clId="{D59ADC6B-E147-9247-BBE3-9AACF5E072E4}" dt="2023-11-27T11:01:24.163" v="1885"/>
          <ac:inkMkLst>
            <pc:docMk/>
            <pc:sldMk cId="245708160" sldId="276"/>
            <ac:inkMk id="6" creationId="{400D43A7-C863-6A79-168C-9155D9C44097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7" creationId="{33F73172-1AD7-EFD5-70D9-EB3995F9C4F7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8" creationId="{2AA98052-F591-639D-D168-51D02DE6245C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9" creationId="{8803E272-89DF-9C25-7A08-E4471ADF8358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0" creationId="{A3AF6451-9875-207B-ABA2-ACB5123D7E7B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1" creationId="{55A08B0B-CF5B-740C-354F-ADAC979A6998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2" creationId="{2729243E-AF4C-9C94-AFB5-527F26DAF2E8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3" creationId="{515E75DB-6A07-F884-5D9D-ABE73E0BD731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4" creationId="{EEB3D5F0-1EA4-E23C-5F9D-009B08D5075C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5" creationId="{AD7942C4-21EB-510D-C470-993FA9DF6C2D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6" creationId="{32815135-1C50-8DDF-61C3-7247A16BFE7D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7" creationId="{E4B02A9B-FA62-1DD3-6728-1C2D4BA6F010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8" creationId="{6717543E-2B40-3480-660B-058364D0B25D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19" creationId="{BCEAD7D3-15B3-2970-341B-78CE06E7647D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0" creationId="{821F1C43-F1DD-7DF1-0201-052F3F56646C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1" creationId="{9A3BFC0C-60D1-B67B-70DC-280F2F836508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2" creationId="{A764B305-85F0-461B-5613-4B6D464DD083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3" creationId="{5E65AE66-8ED4-216D-503F-CE27B9C53C03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4" creationId="{5DA995F4-CB90-93F4-C5BC-98431564C931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5" creationId="{240DB1EC-44F0-1A46-A2E2-9FB148E4F355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6" creationId="{A8E9C890-2EDC-7289-8024-38C5F2BF5B7D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7" creationId="{5354D25D-43E4-EFD9-B143-E8EB7E9033EF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8" creationId="{8CBCA0E5-0849-78AF-470F-D65D605E3305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29" creationId="{88F11F3C-AF10-D0E1-C0EF-A8A4282859F8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30" creationId="{7F8B4957-6705-E23A-1C13-36B011FC6EEE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31" creationId="{406146FC-49C6-316A-9138-0179698EC849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32" creationId="{E2BA8C5C-5E53-299A-9D36-A1655826B735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33" creationId="{8ECF5AC6-ADD1-048B-1275-399487E79C9D}"/>
          </ac:inkMkLst>
        </pc:inkChg>
        <pc:inkChg chg="add del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34" creationId="{44F7DF78-5D49-1510-640F-2665C32B9727}"/>
          </ac:inkMkLst>
        </pc:inkChg>
        <pc:inkChg chg="add reco">
          <ac:chgData name="桄玮 张" userId="17d3a1adcc927ed6" providerId="LiveId" clId="{D59ADC6B-E147-9247-BBE3-9AACF5E072E4}" dt="2023-11-27T11:01:35.375" v="1914"/>
          <ac:inkMkLst>
            <pc:docMk/>
            <pc:sldMk cId="245708160" sldId="276"/>
            <ac:inkMk id="35" creationId="{A8D6292C-67DF-74EA-85A0-3080B433A1C0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36" creationId="{248A1EEB-ADB5-FA27-2DA0-8F6298024F59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37" creationId="{F9EE3CAE-2845-5E94-90AC-005C5FA50FB0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38" creationId="{2250F52F-1B4E-6BFE-4159-2038679C99CA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39" creationId="{E58088C2-3C5D-5C77-8E46-7143714B0B05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0" creationId="{6FC487B8-3A80-4CB6-C0CD-E9F576541B7A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1" creationId="{E76245A6-00F7-AF94-3619-87D4C81AB001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2" creationId="{1EB0B046-C16A-8DA3-B6FC-4F8CF4A21D1E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3" creationId="{616BD7E4-423B-F1A1-967F-185038F5EFB1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4" creationId="{EC5AEBB2-BDF9-EB95-55E7-76551E971F83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5" creationId="{9A90B5DF-3CC9-59FE-72FF-D9DA39152C94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6" creationId="{B70BF37E-2FB6-D959-EDB8-596B454ECD3C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7" creationId="{477978BF-796F-59EE-CCE5-BC2060AD6907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8" creationId="{8FD8774D-D16F-BB6F-01F9-3F1EDF77F279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49" creationId="{61E706A9-FBF5-D2C9-0585-29AA39507D89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50" creationId="{CF70A960-0BC0-6550-7581-36426D392D2A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51" creationId="{0FB732B2-E192-B833-5C00-DA9C4E6A0249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52" creationId="{CD2625EB-742F-8079-A7F4-E78D6B97C958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53" creationId="{8D82A70C-529E-37A0-071F-9754439D9E97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54" creationId="{80A90C01-CCE7-EF07-358B-E977A7E8033C}"/>
          </ac:inkMkLst>
        </pc:inkChg>
        <pc:inkChg chg="add del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55" creationId="{3E1023A7-9C15-525C-A175-8DE550F266FC}"/>
          </ac:inkMkLst>
        </pc:inkChg>
        <pc:inkChg chg="add reco">
          <ac:chgData name="桄玮 张" userId="17d3a1adcc927ed6" providerId="LiveId" clId="{D59ADC6B-E147-9247-BBE3-9AACF5E072E4}" dt="2023-11-27T11:01:41.746" v="1935"/>
          <ac:inkMkLst>
            <pc:docMk/>
            <pc:sldMk cId="245708160" sldId="276"/>
            <ac:inkMk id="56" creationId="{A5D4940F-83C0-F514-7028-E9AC69C89694}"/>
          </ac:inkMkLst>
        </pc:inkChg>
        <pc:inkChg chg="add del">
          <ac:chgData name="桄玮 张" userId="17d3a1adcc927ed6" providerId="LiveId" clId="{D59ADC6B-E147-9247-BBE3-9AACF5E072E4}" dt="2023-11-27T11:01:47.129" v="1941"/>
          <ac:inkMkLst>
            <pc:docMk/>
            <pc:sldMk cId="245708160" sldId="276"/>
            <ac:inkMk id="57" creationId="{19AE254A-0C5E-6105-B2A2-827A9450284D}"/>
          </ac:inkMkLst>
        </pc:inkChg>
        <pc:inkChg chg="add del">
          <ac:chgData name="桄玮 张" userId="17d3a1adcc927ed6" providerId="LiveId" clId="{D59ADC6B-E147-9247-BBE3-9AACF5E072E4}" dt="2023-11-27T11:01:47.129" v="1941"/>
          <ac:inkMkLst>
            <pc:docMk/>
            <pc:sldMk cId="245708160" sldId="276"/>
            <ac:inkMk id="58" creationId="{440D35A6-5A62-6D39-19B3-D9E29BAB9B2D}"/>
          </ac:inkMkLst>
        </pc:inkChg>
        <pc:inkChg chg="add del">
          <ac:chgData name="桄玮 张" userId="17d3a1adcc927ed6" providerId="LiveId" clId="{D59ADC6B-E147-9247-BBE3-9AACF5E072E4}" dt="2023-11-27T11:01:47.129" v="1941"/>
          <ac:inkMkLst>
            <pc:docMk/>
            <pc:sldMk cId="245708160" sldId="276"/>
            <ac:inkMk id="59" creationId="{5CCAE4BD-1FE0-BA83-D530-E26CE4E56A91}"/>
          </ac:inkMkLst>
        </pc:inkChg>
        <pc:inkChg chg="add del">
          <ac:chgData name="桄玮 张" userId="17d3a1adcc927ed6" providerId="LiveId" clId="{D59ADC6B-E147-9247-BBE3-9AACF5E072E4}" dt="2023-11-27T11:01:47.129" v="1941"/>
          <ac:inkMkLst>
            <pc:docMk/>
            <pc:sldMk cId="245708160" sldId="276"/>
            <ac:inkMk id="60" creationId="{C100AFF4-4984-88E4-258F-46C009DF4AB7}"/>
          </ac:inkMkLst>
        </pc:inkChg>
        <pc:inkChg chg="add del">
          <ac:chgData name="桄玮 张" userId="17d3a1adcc927ed6" providerId="LiveId" clId="{D59ADC6B-E147-9247-BBE3-9AACF5E072E4}" dt="2023-11-27T11:01:47.129" v="1941"/>
          <ac:inkMkLst>
            <pc:docMk/>
            <pc:sldMk cId="245708160" sldId="276"/>
            <ac:inkMk id="61" creationId="{50CD2A90-CF41-9471-B0B8-8C06DFBAD394}"/>
          </ac:inkMkLst>
        </pc:inkChg>
        <pc:inkChg chg="add reco">
          <ac:chgData name="桄玮 张" userId="17d3a1adcc927ed6" providerId="LiveId" clId="{D59ADC6B-E147-9247-BBE3-9AACF5E072E4}" dt="2023-11-27T11:01:47.129" v="1941"/>
          <ac:inkMkLst>
            <pc:docMk/>
            <pc:sldMk cId="245708160" sldId="276"/>
            <ac:inkMk id="62" creationId="{E67CC754-4FEA-0368-4B42-334A505EE13E}"/>
          </ac:inkMkLst>
        </pc:inkChg>
        <pc:inkChg chg="add del">
          <ac:chgData name="桄玮 张" userId="17d3a1adcc927ed6" providerId="LiveId" clId="{D59ADC6B-E147-9247-BBE3-9AACF5E072E4}" dt="2023-11-27T11:01:48.841" v="1945"/>
          <ac:inkMkLst>
            <pc:docMk/>
            <pc:sldMk cId="245708160" sldId="276"/>
            <ac:inkMk id="63" creationId="{79735E78-E173-DD89-B0E3-6327C7CD38C5}"/>
          </ac:inkMkLst>
        </pc:inkChg>
        <pc:inkChg chg="add del">
          <ac:chgData name="桄玮 张" userId="17d3a1adcc927ed6" providerId="LiveId" clId="{D59ADC6B-E147-9247-BBE3-9AACF5E072E4}" dt="2023-11-27T11:01:48.841" v="1945"/>
          <ac:inkMkLst>
            <pc:docMk/>
            <pc:sldMk cId="245708160" sldId="276"/>
            <ac:inkMk id="64" creationId="{2F5A0D58-94E9-9F34-97DE-5ABBACB38E07}"/>
          </ac:inkMkLst>
        </pc:inkChg>
        <pc:inkChg chg="add del">
          <ac:chgData name="桄玮 张" userId="17d3a1adcc927ed6" providerId="LiveId" clId="{D59ADC6B-E147-9247-BBE3-9AACF5E072E4}" dt="2023-11-27T11:01:48.841" v="1945"/>
          <ac:inkMkLst>
            <pc:docMk/>
            <pc:sldMk cId="245708160" sldId="276"/>
            <ac:inkMk id="65" creationId="{B711239A-221A-F618-6C84-266CF93177A4}"/>
          </ac:inkMkLst>
        </pc:inkChg>
        <pc:inkChg chg="add reco">
          <ac:chgData name="桄玮 张" userId="17d3a1adcc927ed6" providerId="LiveId" clId="{D59ADC6B-E147-9247-BBE3-9AACF5E072E4}" dt="2023-11-27T11:01:48.841" v="1945"/>
          <ac:inkMkLst>
            <pc:docMk/>
            <pc:sldMk cId="245708160" sldId="276"/>
            <ac:inkMk id="66" creationId="{64B84FA5-7B3B-F481-14F9-C4BEDF2E0A51}"/>
          </ac:inkMkLst>
        </pc:inkChg>
        <pc:inkChg chg="add del">
          <ac:chgData name="桄玮 张" userId="17d3a1adcc927ed6" providerId="LiveId" clId="{D59ADC6B-E147-9247-BBE3-9AACF5E072E4}" dt="2023-11-27T11:01:54.818" v="1949"/>
          <ac:inkMkLst>
            <pc:docMk/>
            <pc:sldMk cId="245708160" sldId="276"/>
            <ac:inkMk id="67" creationId="{A23A1150-D030-BAEF-89C9-705FDAAF2CC4}"/>
          </ac:inkMkLst>
        </pc:inkChg>
        <pc:inkChg chg="add del">
          <ac:chgData name="桄玮 张" userId="17d3a1adcc927ed6" providerId="LiveId" clId="{D59ADC6B-E147-9247-BBE3-9AACF5E072E4}" dt="2023-11-27T11:01:54.818" v="1949"/>
          <ac:inkMkLst>
            <pc:docMk/>
            <pc:sldMk cId="245708160" sldId="276"/>
            <ac:inkMk id="68" creationId="{E2A6EB79-B20E-A478-59CD-30877BABE1EC}"/>
          </ac:inkMkLst>
        </pc:inkChg>
        <pc:inkChg chg="add del">
          <ac:chgData name="桄玮 张" userId="17d3a1adcc927ed6" providerId="LiveId" clId="{D59ADC6B-E147-9247-BBE3-9AACF5E072E4}" dt="2023-11-27T11:01:54.818" v="1949"/>
          <ac:inkMkLst>
            <pc:docMk/>
            <pc:sldMk cId="245708160" sldId="276"/>
            <ac:inkMk id="69" creationId="{71826EE5-CB85-7DCB-64B2-A66410EBC9E2}"/>
          </ac:inkMkLst>
        </pc:inkChg>
        <pc:inkChg chg="add reco">
          <ac:chgData name="桄玮 张" userId="17d3a1adcc927ed6" providerId="LiveId" clId="{D59ADC6B-E147-9247-BBE3-9AACF5E072E4}" dt="2023-11-27T11:01:54.818" v="1949"/>
          <ac:inkMkLst>
            <pc:docMk/>
            <pc:sldMk cId="245708160" sldId="276"/>
            <ac:inkMk id="70" creationId="{F9CFE3EB-5F16-DE65-DE6F-AD48346F0F6B}"/>
          </ac:inkMkLst>
        </pc:inkChg>
        <pc:inkChg chg="add">
          <ac:chgData name="桄玮 张" userId="17d3a1adcc927ed6" providerId="LiveId" clId="{D59ADC6B-E147-9247-BBE3-9AACF5E072E4}" dt="2023-11-27T11:01:59.041" v="1950"/>
          <ac:inkMkLst>
            <pc:docMk/>
            <pc:sldMk cId="245708160" sldId="276"/>
            <ac:inkMk id="71" creationId="{8EAADBCE-6487-8FC3-F719-11E09F991C1B}"/>
          </ac:inkMkLst>
        </pc:inkChg>
        <pc:inkChg chg="add del">
          <ac:chgData name="桄玮 张" userId="17d3a1adcc927ed6" providerId="LiveId" clId="{D59ADC6B-E147-9247-BBE3-9AACF5E072E4}" dt="2023-11-27T11:02:10.250" v="1956"/>
          <ac:inkMkLst>
            <pc:docMk/>
            <pc:sldMk cId="245708160" sldId="276"/>
            <ac:inkMk id="72" creationId="{5936674F-C507-9E87-2728-A9F8B75FDB80}"/>
          </ac:inkMkLst>
        </pc:inkChg>
        <pc:inkChg chg="add del">
          <ac:chgData name="桄玮 张" userId="17d3a1adcc927ed6" providerId="LiveId" clId="{D59ADC6B-E147-9247-BBE3-9AACF5E072E4}" dt="2023-11-27T11:02:10.250" v="1956"/>
          <ac:inkMkLst>
            <pc:docMk/>
            <pc:sldMk cId="245708160" sldId="276"/>
            <ac:inkMk id="73" creationId="{25A867DD-490B-2F23-24BB-A7994C1BEAC6}"/>
          </ac:inkMkLst>
        </pc:inkChg>
        <pc:inkChg chg="add del">
          <ac:chgData name="桄玮 张" userId="17d3a1adcc927ed6" providerId="LiveId" clId="{D59ADC6B-E147-9247-BBE3-9AACF5E072E4}" dt="2023-11-27T11:02:10.250" v="1956"/>
          <ac:inkMkLst>
            <pc:docMk/>
            <pc:sldMk cId="245708160" sldId="276"/>
            <ac:inkMk id="74" creationId="{09BE68FB-6521-69DA-81C1-3247BFC713BF}"/>
          </ac:inkMkLst>
        </pc:inkChg>
        <pc:inkChg chg="add del">
          <ac:chgData name="桄玮 张" userId="17d3a1adcc927ed6" providerId="LiveId" clId="{D59ADC6B-E147-9247-BBE3-9AACF5E072E4}" dt="2023-11-27T11:02:10.250" v="1956"/>
          <ac:inkMkLst>
            <pc:docMk/>
            <pc:sldMk cId="245708160" sldId="276"/>
            <ac:inkMk id="75" creationId="{9A58F562-9F61-DBFE-9A1C-1657359824CC}"/>
          </ac:inkMkLst>
        </pc:inkChg>
        <pc:inkChg chg="add del">
          <ac:chgData name="桄玮 张" userId="17d3a1adcc927ed6" providerId="LiveId" clId="{D59ADC6B-E147-9247-BBE3-9AACF5E072E4}" dt="2023-11-27T11:02:10.250" v="1956"/>
          <ac:inkMkLst>
            <pc:docMk/>
            <pc:sldMk cId="245708160" sldId="276"/>
            <ac:inkMk id="76" creationId="{6400B5CF-DEAB-24DE-97E0-4CB1F46DB323}"/>
          </ac:inkMkLst>
        </pc:inkChg>
        <pc:inkChg chg="add del reco">
          <ac:chgData name="桄玮 张" userId="17d3a1adcc927ed6" providerId="LiveId" clId="{D59ADC6B-E147-9247-BBE3-9AACF5E072E4}" dt="2023-11-27T11:02:40.823" v="1976"/>
          <ac:inkMkLst>
            <pc:docMk/>
            <pc:sldMk cId="245708160" sldId="276"/>
            <ac:inkMk id="77" creationId="{A6CC6F39-26F7-90B1-913E-E248147F9234}"/>
          </ac:inkMkLst>
        </pc:inkChg>
        <pc:inkChg chg="add del reco">
          <ac:chgData name="桄玮 张" userId="17d3a1adcc927ed6" providerId="LiveId" clId="{D59ADC6B-E147-9247-BBE3-9AACF5E072E4}" dt="2023-11-27T11:02:40.829" v="1978"/>
          <ac:inkMkLst>
            <pc:docMk/>
            <pc:sldMk cId="245708160" sldId="276"/>
            <ac:inkMk id="78" creationId="{7355F6A1-BF9E-D6FA-7C6F-C80507962C9F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79" creationId="{92DE2718-B706-D8ED-9678-FFB5A8BF73E5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0" creationId="{E3BC3346-971A-1DE2-26F4-A68E63690C2D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1" creationId="{C8B0D911-FC78-3ADF-6442-E2AA0497A403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2" creationId="{137F4A0D-63AB-DBE1-2D11-3DB8051F6B79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3" creationId="{36D32828-EA74-9C56-CB4F-80530A69F515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4" creationId="{90C80466-7DC6-1DF1-004A-0E78FC93F211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5" creationId="{4DEC8E53-F941-FD38-8795-4D90EB8D3423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6" creationId="{B37FCA66-6842-AD7A-B192-51C89CA99727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7" creationId="{F69DC18E-112F-2B1D-646C-640D15A0800F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8" creationId="{4B2D5251-25A6-DAA6-630A-8526EBB6DEE7}"/>
          </ac:inkMkLst>
        </pc:inkChg>
        <pc:inkChg chg="add del">
          <ac:chgData name="桄玮 张" userId="17d3a1adcc927ed6" providerId="LiveId" clId="{D59ADC6B-E147-9247-BBE3-9AACF5E072E4}" dt="2023-11-27T11:02:14.921" v="1968"/>
          <ac:inkMkLst>
            <pc:docMk/>
            <pc:sldMk cId="245708160" sldId="276"/>
            <ac:inkMk id="89" creationId="{7B6947BA-4941-63E0-2AB7-1822580F5B2F}"/>
          </ac:inkMkLst>
        </pc:inkChg>
        <pc:inkChg chg="add del reco">
          <ac:chgData name="桄玮 张" userId="17d3a1adcc927ed6" providerId="LiveId" clId="{D59ADC6B-E147-9247-BBE3-9AACF5E072E4}" dt="2023-11-27T11:02:19.087" v="1969"/>
          <ac:inkMkLst>
            <pc:docMk/>
            <pc:sldMk cId="245708160" sldId="276"/>
            <ac:inkMk id="90" creationId="{8DB3F565-A876-40DF-076E-65F169AE551A}"/>
          </ac:inkMkLst>
        </pc:inkChg>
        <pc:inkChg chg="add del">
          <ac:chgData name="桄玮 张" userId="17d3a1adcc927ed6" providerId="LiveId" clId="{D59ADC6B-E147-9247-BBE3-9AACF5E072E4}" dt="2023-11-27T11:02:31.995" v="1975"/>
          <ac:inkMkLst>
            <pc:docMk/>
            <pc:sldMk cId="245708160" sldId="276"/>
            <ac:inkMk id="91" creationId="{93140FF5-0FE8-8666-9368-901CBADB616A}"/>
          </ac:inkMkLst>
        </pc:inkChg>
        <pc:inkChg chg="add del">
          <ac:chgData name="桄玮 张" userId="17d3a1adcc927ed6" providerId="LiveId" clId="{D59ADC6B-E147-9247-BBE3-9AACF5E072E4}" dt="2023-11-27T11:02:31.995" v="1975"/>
          <ac:inkMkLst>
            <pc:docMk/>
            <pc:sldMk cId="245708160" sldId="276"/>
            <ac:inkMk id="92" creationId="{795D45C0-76A9-BD25-00CD-422FBB4AA5BB}"/>
          </ac:inkMkLst>
        </pc:inkChg>
        <pc:inkChg chg="add del">
          <ac:chgData name="桄玮 张" userId="17d3a1adcc927ed6" providerId="LiveId" clId="{D59ADC6B-E147-9247-BBE3-9AACF5E072E4}" dt="2023-11-27T11:02:31.995" v="1975"/>
          <ac:inkMkLst>
            <pc:docMk/>
            <pc:sldMk cId="245708160" sldId="276"/>
            <ac:inkMk id="93" creationId="{3B048162-1800-986D-A33C-853D4A7C008A}"/>
          </ac:inkMkLst>
        </pc:inkChg>
        <pc:inkChg chg="add del">
          <ac:chgData name="桄玮 张" userId="17d3a1adcc927ed6" providerId="LiveId" clId="{D59ADC6B-E147-9247-BBE3-9AACF5E072E4}" dt="2023-11-27T11:02:31.995" v="1975"/>
          <ac:inkMkLst>
            <pc:docMk/>
            <pc:sldMk cId="245708160" sldId="276"/>
            <ac:inkMk id="94" creationId="{E9146DA7-0B5F-ED09-0F8D-2102AAEBEE09}"/>
          </ac:inkMkLst>
        </pc:inkChg>
        <pc:inkChg chg="add del">
          <ac:chgData name="桄玮 张" userId="17d3a1adcc927ed6" providerId="LiveId" clId="{D59ADC6B-E147-9247-BBE3-9AACF5E072E4}" dt="2023-11-27T11:02:31.995" v="1975"/>
          <ac:inkMkLst>
            <pc:docMk/>
            <pc:sldMk cId="245708160" sldId="276"/>
            <ac:inkMk id="95" creationId="{3B613B3F-F227-191F-522C-E2D60A2B83B3}"/>
          </ac:inkMkLst>
        </pc:inkChg>
        <pc:inkChg chg="add del reco">
          <ac:chgData name="桄玮 张" userId="17d3a1adcc927ed6" providerId="LiveId" clId="{D59ADC6B-E147-9247-BBE3-9AACF5E072E4}" dt="2023-11-27T11:02:40.826" v="1977"/>
          <ac:inkMkLst>
            <pc:docMk/>
            <pc:sldMk cId="245708160" sldId="276"/>
            <ac:inkMk id="96" creationId="{F05ACC5D-DCFA-8325-F4A8-977F025954C0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97" creationId="{23CBA50A-D36B-5663-A3F2-C215FB30A3F2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98" creationId="{6D19CBF0-6015-2F3B-10EA-969363EFD24C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99" creationId="{39FEB545-8319-F5F7-3F6A-5A1482E11710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0" creationId="{26FABE8D-8529-5B2F-7467-8B627ACC455A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1" creationId="{67288289-C73C-2B7C-E6FE-FBDDC1070705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2" creationId="{77B83C5D-35A1-1743-BDAF-0409F6353407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3" creationId="{DC9EA242-B8D4-FDFD-7A7B-3E913517D92E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4" creationId="{174FB773-5819-5595-259C-F6911CACAB99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5" creationId="{464716D4-1B2A-6061-DB03-E526F776C326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6" creationId="{9672D0EE-8364-DEFF-76D7-5DE9EE421E67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7" creationId="{0D96F039-6D70-0BD7-3D48-0ADFB925B89F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8" creationId="{3BCACFA1-47E6-E842-8CAE-56CDD2173BE9}"/>
          </ac:inkMkLst>
        </pc:inkChg>
        <pc:inkChg chg="add del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09" creationId="{02B05695-4BCF-6727-E2A5-EC34C96B9281}"/>
          </ac:inkMkLst>
        </pc:inkChg>
        <pc:inkChg chg="add reco">
          <ac:chgData name="桄玮 张" userId="17d3a1adcc927ed6" providerId="LiveId" clId="{D59ADC6B-E147-9247-BBE3-9AACF5E072E4}" dt="2023-11-27T11:02:51.446" v="1992"/>
          <ac:inkMkLst>
            <pc:docMk/>
            <pc:sldMk cId="245708160" sldId="276"/>
            <ac:inkMk id="110" creationId="{730545B1-479B-56BD-EF0B-C47BCD9D185A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11" creationId="{35DF74AB-CEAF-84E9-FAA0-AD91F3788D7F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12" creationId="{386C323E-78D1-4285-BED3-EF1C697A1CD0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13" creationId="{40419FC1-E704-1E8A-34D2-967C00CA1B93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14" creationId="{9EA82A74-1DF5-D79E-B33A-A0FBF72E8025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15" creationId="{DA43858C-19BE-3417-F740-AA72BEFD7A21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16" creationId="{C41A2DB5-E300-BED4-B2C2-9145D3AF9315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17" creationId="{2A6E3168-47B2-0096-BF28-43D55DC0C601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18" creationId="{609D270C-EAA3-C86E-8E65-5ABE41771A0F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19" creationId="{43E75B45-5DC0-C1E7-3EEA-0742365EBD53}"/>
          </ac:inkMkLst>
        </pc:inkChg>
        <pc:inkChg chg="add del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20" creationId="{FFE0C6AB-81CC-101F-C52A-D63CFD59B8AB}"/>
          </ac:inkMkLst>
        </pc:inkChg>
        <pc:inkChg chg="add reco">
          <ac:chgData name="桄玮 张" userId="17d3a1adcc927ed6" providerId="LiveId" clId="{D59ADC6B-E147-9247-BBE3-9AACF5E072E4}" dt="2023-11-27T11:02:55.374" v="2003"/>
          <ac:inkMkLst>
            <pc:docMk/>
            <pc:sldMk cId="245708160" sldId="276"/>
            <ac:inkMk id="121" creationId="{05791F41-8BCA-4E6D-138E-FFBAF8634FC1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22" creationId="{93082B10-8933-3550-B27E-CBC8F284A54F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23" creationId="{171849AC-2D64-55E9-8E4A-231F2E9A768C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24" creationId="{CDD54B97-B1F2-8656-EBCA-8C2DCAD31C51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25" creationId="{8123E503-B298-9DF1-01B1-6AEE1ECD69EE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26" creationId="{25B705E2-7EA9-89AD-101A-0A452B8C3230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27" creationId="{E59EEFDB-C7E4-10D7-4ED8-2D785FF475EE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28" creationId="{49E54CE6-185D-D95C-B1A8-8D25075055E5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29" creationId="{59900217-23F7-ACED-AC1E-FC444F4DF8AB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30" creationId="{83D4F52E-1EE0-0226-9E7C-6CB21A84274D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31" creationId="{86C9BBB9-0DC4-7D03-033C-ED4AB4E20E23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32" creationId="{B03F6110-E82D-3CCD-DB33-34E2F9EF82F8}"/>
          </ac:inkMkLst>
        </pc:inkChg>
        <pc:inkChg chg="add del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33" creationId="{724A6C4A-892D-53BA-38AC-263C123B4D31}"/>
          </ac:inkMkLst>
        </pc:inkChg>
        <pc:inkChg chg="add reco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34" creationId="{49670EEF-A653-13C6-D6CC-E020E650791B}"/>
          </ac:inkMkLst>
        </pc:inkChg>
        <pc:inkChg chg="add reco">
          <ac:chgData name="桄玮 张" userId="17d3a1adcc927ed6" providerId="LiveId" clId="{D59ADC6B-E147-9247-BBE3-9AACF5E072E4}" dt="2023-11-27T11:03:01.362" v="2016"/>
          <ac:inkMkLst>
            <pc:docMk/>
            <pc:sldMk cId="245708160" sldId="276"/>
            <ac:inkMk id="135" creationId="{C26B3A34-0B41-77C8-0CAD-5A23309A95F8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36" creationId="{3DB2A281-6106-595A-A2FA-A7FEEF0EAA48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37" creationId="{CAC62F4F-2CDF-431B-8326-3E1AB1FB7968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38" creationId="{3964FAB9-0B11-72C1-56CD-14F3276B6784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39" creationId="{D75FD3E5-DB3B-3E6D-F03C-9E06D37E3A84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40" creationId="{FAC1CD57-77E8-33B2-38AB-AAF16D16E619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41" creationId="{E63303D3-642B-EDFF-1B38-70C478761B61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42" creationId="{6D5B99A5-E273-D404-10FB-03459E244BDD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43" creationId="{DEDCF1FD-2164-3F4B-E0BC-91D8D8DAEE9A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44" creationId="{AD13C0E8-F0DB-A46B-F95E-1EF8D21F8F12}"/>
          </ac:inkMkLst>
        </pc:inkChg>
        <pc:inkChg chg="add del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45" creationId="{28C050CB-5F73-3198-00CB-47114B7CF6B9}"/>
          </ac:inkMkLst>
        </pc:inkChg>
        <pc:inkChg chg="add reco">
          <ac:chgData name="桄玮 张" userId="17d3a1adcc927ed6" providerId="LiveId" clId="{D59ADC6B-E147-9247-BBE3-9AACF5E072E4}" dt="2023-11-27T11:03:06.765" v="2027"/>
          <ac:inkMkLst>
            <pc:docMk/>
            <pc:sldMk cId="245708160" sldId="276"/>
            <ac:inkMk id="146" creationId="{246625F0-4608-8F6C-07C4-A631F91A2D0C}"/>
          </ac:inkMkLst>
        </pc:inkChg>
        <pc:inkChg chg="add">
          <ac:chgData name="桄玮 张" userId="17d3a1adcc927ed6" providerId="LiveId" clId="{D59ADC6B-E147-9247-BBE3-9AACF5E072E4}" dt="2023-11-27T11:03:20.408" v="2028"/>
          <ac:inkMkLst>
            <pc:docMk/>
            <pc:sldMk cId="245708160" sldId="276"/>
            <ac:inkMk id="147" creationId="{49B06571-6F2C-ADA8-998C-0239385DB00E}"/>
          </ac:inkMkLst>
        </pc:inkChg>
        <pc:inkChg chg="add del">
          <ac:chgData name="桄玮 张" userId="17d3a1adcc927ed6" providerId="LiveId" clId="{D59ADC6B-E147-9247-BBE3-9AACF5E072E4}" dt="2023-11-27T11:03:22.893" v="2031"/>
          <ac:inkMkLst>
            <pc:docMk/>
            <pc:sldMk cId="245708160" sldId="276"/>
            <ac:inkMk id="148" creationId="{520DF823-E4DE-B7EB-A7AA-353C847FA993}"/>
          </ac:inkMkLst>
        </pc:inkChg>
        <pc:inkChg chg="add del">
          <ac:chgData name="桄玮 张" userId="17d3a1adcc927ed6" providerId="LiveId" clId="{D59ADC6B-E147-9247-BBE3-9AACF5E072E4}" dt="2023-11-27T11:03:22.893" v="2031"/>
          <ac:inkMkLst>
            <pc:docMk/>
            <pc:sldMk cId="245708160" sldId="276"/>
            <ac:inkMk id="149" creationId="{0CC29068-08A7-0419-0ED0-80CFCD8364F2}"/>
          </ac:inkMkLst>
        </pc:inkChg>
        <pc:inkChg chg="add del reco">
          <ac:chgData name="桄玮 张" userId="17d3a1adcc927ed6" providerId="LiveId" clId="{D59ADC6B-E147-9247-BBE3-9AACF5E072E4}" dt="2023-11-27T11:04:39.155" v="2133"/>
          <ac:inkMkLst>
            <pc:docMk/>
            <pc:sldMk cId="245708160" sldId="276"/>
            <ac:inkMk id="150" creationId="{C724DB51-77D2-600B-08D0-4E43969F2EA6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51" creationId="{4EF9D15D-5539-3EB9-8720-D5E04B9D333D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52" creationId="{727DE47A-B156-BB2F-DD62-8640647F2FE9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53" creationId="{28450876-7E56-5AE4-31C6-2B6B063D3B41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54" creationId="{EFD281E1-52A8-8D9E-4B30-02F2B1A33CF7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55" creationId="{7A5E9D80-ACE3-9DB4-E4B7-781B0973A9E1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56" creationId="{A71A6A00-D6ED-EC8F-2074-ECEE89AA6450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57" creationId="{F6418290-5E37-359A-533F-6A72F593A20D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58" creationId="{6583CF6E-FD81-D508-C97C-9A82FE90D675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59" creationId="{668900EA-D4C3-A3B8-DCC2-31A31E44D68F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0" creationId="{3E07FA83-1A2E-504D-F581-8402704ACDDB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1" creationId="{02F7975E-495E-B233-8209-1F9148C9D72E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2" creationId="{B7809EA5-EA71-9134-78DD-DA8DF899B675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3" creationId="{4B662171-3C82-43FC-F832-EB576D28FB10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4" creationId="{A75C9F08-87FC-46C2-FC7D-7C5ED1B58C9F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5" creationId="{A6015CBD-A3F3-91FE-DBB9-F5299A56BB73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6" creationId="{1570A007-2ADD-3C3B-BE7B-C5A74B2642B5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7" creationId="{A9D0D3BF-8002-8938-ED9C-B3A02E36EDA5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8" creationId="{3C31B7FA-0BC3-E008-70E2-CAF13CCB71D8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69" creationId="{CB362B21-34B5-3F13-C540-59D9494F3DA7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70" creationId="{80B76656-F47B-242E-EF35-D845A0B51CDE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71" creationId="{9A63FCD9-E79E-F542-6702-09599174485F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72" creationId="{8AA0DB2F-101E-9AC8-23A1-68630BAD9C41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73" creationId="{A80ECDFB-F7DF-F238-C895-E1EF70418257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74" creationId="{8A6120EF-CD8E-8F9E-9834-7153D5353F51}"/>
          </ac:inkMkLst>
        </pc:inkChg>
        <pc:inkChg chg="add del">
          <ac:chgData name="桄玮 张" userId="17d3a1adcc927ed6" providerId="LiveId" clId="{D59ADC6B-E147-9247-BBE3-9AACF5E072E4}" dt="2023-11-27T11:03:33.960" v="2057"/>
          <ac:inkMkLst>
            <pc:docMk/>
            <pc:sldMk cId="245708160" sldId="276"/>
            <ac:inkMk id="175" creationId="{2A82A7FA-3BEA-7A3F-7DDD-29DEFA7A6826}"/>
          </ac:inkMkLst>
        </pc:inkChg>
        <pc:inkChg chg="add del reco">
          <ac:chgData name="桄玮 张" userId="17d3a1adcc927ed6" providerId="LiveId" clId="{D59ADC6B-E147-9247-BBE3-9AACF5E072E4}" dt="2023-11-27T11:04:39.157" v="2135"/>
          <ac:inkMkLst>
            <pc:docMk/>
            <pc:sldMk cId="245708160" sldId="276"/>
            <ac:inkMk id="176" creationId="{3334DE30-A1C0-8AEC-338D-D5BDCB729512}"/>
          </ac:inkMkLst>
        </pc:inkChg>
        <pc:inkChg chg="add del reco">
          <ac:chgData name="桄玮 张" userId="17d3a1adcc927ed6" providerId="LiveId" clId="{D59ADC6B-E147-9247-BBE3-9AACF5E072E4}" dt="2023-11-27T11:04:39.143" v="2124"/>
          <ac:inkMkLst>
            <pc:docMk/>
            <pc:sldMk cId="245708160" sldId="276"/>
            <ac:inkMk id="177" creationId="{71E1CA8A-9F68-4826-5FFD-1FB18C3800C3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78" creationId="{F20FF9A1-44C7-860E-125E-DBA5B119B0F9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79" creationId="{79CD7978-8A19-E283-1649-B6E1B0022A90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80" creationId="{9C3012A7-EEAD-5CD2-1AA8-563BCFD93AC3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81" creationId="{945485F0-5E76-7BA3-AF78-ECE9CB96B051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82" creationId="{5AB10826-82B8-A1E1-C265-08F8D4FA14B7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83" creationId="{ACB12CD3-D22B-9C70-0BA7-EAA9CECD7A8E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84" creationId="{D0A8F4E7-F05F-CA87-A244-AEC22C012321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85" creationId="{4E32C9BD-9EF2-AE67-C856-614444E3638A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86" creationId="{0ED0E772-9DAC-54F6-F059-FD3CCBD40F95}"/>
          </ac:inkMkLst>
        </pc:inkChg>
        <pc:inkChg chg="add del">
          <ac:chgData name="桄玮 张" userId="17d3a1adcc927ed6" providerId="LiveId" clId="{D59ADC6B-E147-9247-BBE3-9AACF5E072E4}" dt="2023-11-27T11:03:46.420" v="2068"/>
          <ac:inkMkLst>
            <pc:docMk/>
            <pc:sldMk cId="245708160" sldId="276"/>
            <ac:inkMk id="187" creationId="{D5F5DBE3-5684-1A3A-2A48-74658A66825A}"/>
          </ac:inkMkLst>
        </pc:inkChg>
        <pc:inkChg chg="add del reco">
          <ac:chgData name="桄玮 张" userId="17d3a1adcc927ed6" providerId="LiveId" clId="{D59ADC6B-E147-9247-BBE3-9AACF5E072E4}" dt="2023-11-27T11:04:39.147" v="2127"/>
          <ac:inkMkLst>
            <pc:docMk/>
            <pc:sldMk cId="245708160" sldId="276"/>
            <ac:inkMk id="188" creationId="{A8CB8665-36FF-6C22-CA53-3868B786BE04}"/>
          </ac:inkMkLst>
        </pc:inkChg>
        <pc:inkChg chg="add del">
          <ac:chgData name="桄玮 张" userId="17d3a1adcc927ed6" providerId="LiveId" clId="{D59ADC6B-E147-9247-BBE3-9AACF5E072E4}" dt="2023-11-27T11:03:49.902" v="2074"/>
          <ac:inkMkLst>
            <pc:docMk/>
            <pc:sldMk cId="245708160" sldId="276"/>
            <ac:inkMk id="189" creationId="{7F230811-1328-8098-CFDD-88C9DAC813E1}"/>
          </ac:inkMkLst>
        </pc:inkChg>
        <pc:inkChg chg="add del">
          <ac:chgData name="桄玮 张" userId="17d3a1adcc927ed6" providerId="LiveId" clId="{D59ADC6B-E147-9247-BBE3-9AACF5E072E4}" dt="2023-11-27T11:03:49.902" v="2074"/>
          <ac:inkMkLst>
            <pc:docMk/>
            <pc:sldMk cId="245708160" sldId="276"/>
            <ac:inkMk id="190" creationId="{A44F1E60-7650-A7C8-EDB5-0A68F15E17CB}"/>
          </ac:inkMkLst>
        </pc:inkChg>
        <pc:inkChg chg="add del">
          <ac:chgData name="桄玮 张" userId="17d3a1adcc927ed6" providerId="LiveId" clId="{D59ADC6B-E147-9247-BBE3-9AACF5E072E4}" dt="2023-11-27T11:03:49.902" v="2074"/>
          <ac:inkMkLst>
            <pc:docMk/>
            <pc:sldMk cId="245708160" sldId="276"/>
            <ac:inkMk id="191" creationId="{04F77B40-5FF5-FB15-7540-3984C453D151}"/>
          </ac:inkMkLst>
        </pc:inkChg>
        <pc:inkChg chg="add del">
          <ac:chgData name="桄玮 张" userId="17d3a1adcc927ed6" providerId="LiveId" clId="{D59ADC6B-E147-9247-BBE3-9AACF5E072E4}" dt="2023-11-27T11:03:49.902" v="2074"/>
          <ac:inkMkLst>
            <pc:docMk/>
            <pc:sldMk cId="245708160" sldId="276"/>
            <ac:inkMk id="192" creationId="{2238A091-CB6D-D4D6-19F5-B6F78B20D12A}"/>
          </ac:inkMkLst>
        </pc:inkChg>
        <pc:inkChg chg="add del">
          <ac:chgData name="桄玮 张" userId="17d3a1adcc927ed6" providerId="LiveId" clId="{D59ADC6B-E147-9247-BBE3-9AACF5E072E4}" dt="2023-11-27T11:03:49.902" v="2074"/>
          <ac:inkMkLst>
            <pc:docMk/>
            <pc:sldMk cId="245708160" sldId="276"/>
            <ac:inkMk id="193" creationId="{8D0FBADA-F4FD-3032-32D5-83EEBF3DCD32}"/>
          </ac:inkMkLst>
        </pc:inkChg>
        <pc:inkChg chg="add del reco">
          <ac:chgData name="桄玮 张" userId="17d3a1adcc927ed6" providerId="LiveId" clId="{D59ADC6B-E147-9247-BBE3-9AACF5E072E4}" dt="2023-11-27T11:04:39.152" v="2130"/>
          <ac:inkMkLst>
            <pc:docMk/>
            <pc:sldMk cId="245708160" sldId="276"/>
            <ac:inkMk id="194" creationId="{CEE80647-4252-C0C3-0AFC-C5A0DFB113B1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195" creationId="{DC7FBC62-41ED-ACCE-01CA-64789FDDC3A9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196" creationId="{579ADA47-6BD9-2A10-5564-15EE60AA838A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197" creationId="{EAAA1AE5-D787-BAE6-3E68-D1DFE68EA674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198" creationId="{79BDB3B1-F71A-7251-28A8-109ED05F720D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199" creationId="{30C52EA4-22BA-21BC-FE0C-25E9B378E800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0" creationId="{350A0608-AE2C-8658-F111-33512E00ACC9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1" creationId="{DA39DF1F-4CF6-983E-1B75-758BABD25521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2" creationId="{2D39FD8D-89A6-8E7E-82E3-9FB7538E7FB1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3" creationId="{CCE611C6-3B04-59AA-D84C-5EC48267C6D0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4" creationId="{DDF46405-B458-F520-A157-2D71025540A5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5" creationId="{4895FED1-410B-5E0A-E0C8-BE9994225E95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6" creationId="{9C6BCB3D-1965-A5EB-0547-64C09E9F24E6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7" creationId="{31D05F72-7829-07BD-4DBB-C2CB77AC0A3F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8" creationId="{F2051143-CE6C-5F67-9736-0D14C535274C}"/>
          </ac:inkMkLst>
        </pc:inkChg>
        <pc:inkChg chg="add del">
          <ac:chgData name="桄玮 张" userId="17d3a1adcc927ed6" providerId="LiveId" clId="{D59ADC6B-E147-9247-BBE3-9AACF5E072E4}" dt="2023-11-27T11:03:58.878" v="2090"/>
          <ac:inkMkLst>
            <pc:docMk/>
            <pc:sldMk cId="245708160" sldId="276"/>
            <ac:inkMk id="209" creationId="{17AFB923-3D68-3E5A-CB55-77FC0208B637}"/>
          </ac:inkMkLst>
        </pc:inkChg>
        <pc:inkChg chg="add del reco">
          <ac:chgData name="桄玮 张" userId="17d3a1adcc927ed6" providerId="LiveId" clId="{D59ADC6B-E147-9247-BBE3-9AACF5E072E4}" dt="2023-11-27T11:04:39.149" v="2128"/>
          <ac:inkMkLst>
            <pc:docMk/>
            <pc:sldMk cId="245708160" sldId="276"/>
            <ac:inkMk id="210" creationId="{170EF807-92A2-1461-A813-A9ACF34E08D8}"/>
          </ac:inkMkLst>
        </pc:inkChg>
        <pc:inkChg chg="add del">
          <ac:chgData name="桄玮 张" userId="17d3a1adcc927ed6" providerId="LiveId" clId="{D59ADC6B-E147-9247-BBE3-9AACF5E072E4}" dt="2023-11-27T11:04:01.016" v="2094"/>
          <ac:inkMkLst>
            <pc:docMk/>
            <pc:sldMk cId="245708160" sldId="276"/>
            <ac:inkMk id="211" creationId="{D0EE6C04-8EE4-12F2-F940-2C9F931EF49B}"/>
          </ac:inkMkLst>
        </pc:inkChg>
        <pc:inkChg chg="add del">
          <ac:chgData name="桄玮 张" userId="17d3a1adcc927ed6" providerId="LiveId" clId="{D59ADC6B-E147-9247-BBE3-9AACF5E072E4}" dt="2023-11-27T11:04:01.016" v="2094"/>
          <ac:inkMkLst>
            <pc:docMk/>
            <pc:sldMk cId="245708160" sldId="276"/>
            <ac:inkMk id="212" creationId="{21279DA3-6FBC-3F3A-0CD1-71D4F87259F6}"/>
          </ac:inkMkLst>
        </pc:inkChg>
        <pc:inkChg chg="add del">
          <ac:chgData name="桄玮 张" userId="17d3a1adcc927ed6" providerId="LiveId" clId="{D59ADC6B-E147-9247-BBE3-9AACF5E072E4}" dt="2023-11-27T11:04:01.016" v="2094"/>
          <ac:inkMkLst>
            <pc:docMk/>
            <pc:sldMk cId="245708160" sldId="276"/>
            <ac:inkMk id="213" creationId="{C4321650-0AD2-9B96-9ED6-D49E94FD0604}"/>
          </ac:inkMkLst>
        </pc:inkChg>
        <pc:inkChg chg="add del reco">
          <ac:chgData name="桄玮 张" userId="17d3a1adcc927ed6" providerId="LiveId" clId="{D59ADC6B-E147-9247-BBE3-9AACF5E072E4}" dt="2023-11-27T11:04:39.153" v="2131"/>
          <ac:inkMkLst>
            <pc:docMk/>
            <pc:sldMk cId="245708160" sldId="276"/>
            <ac:inkMk id="214" creationId="{E7A111D5-C913-314F-186D-946DE0B5C23B}"/>
          </ac:inkMkLst>
        </pc:inkChg>
        <pc:inkChg chg="add del">
          <ac:chgData name="桄玮 张" userId="17d3a1adcc927ed6" providerId="LiveId" clId="{D59ADC6B-E147-9247-BBE3-9AACF5E072E4}" dt="2023-11-27T11:04:39.154" v="2132"/>
          <ac:inkMkLst>
            <pc:docMk/>
            <pc:sldMk cId="245708160" sldId="276"/>
            <ac:inkMk id="215" creationId="{4E710D3E-48D6-098E-3C74-17AE464D9019}"/>
          </ac:inkMkLst>
        </pc:inkChg>
        <pc:inkChg chg="add del">
          <ac:chgData name="桄玮 张" userId="17d3a1adcc927ed6" providerId="LiveId" clId="{D59ADC6B-E147-9247-BBE3-9AACF5E072E4}" dt="2023-11-27T11:04:08.554" v="2102"/>
          <ac:inkMkLst>
            <pc:docMk/>
            <pc:sldMk cId="245708160" sldId="276"/>
            <ac:inkMk id="216" creationId="{E04D37BD-6F87-4389-F3BE-41EA843CAB47}"/>
          </ac:inkMkLst>
        </pc:inkChg>
        <pc:inkChg chg="add del">
          <ac:chgData name="桄玮 张" userId="17d3a1adcc927ed6" providerId="LiveId" clId="{D59ADC6B-E147-9247-BBE3-9AACF5E072E4}" dt="2023-11-27T11:04:08.554" v="2102"/>
          <ac:inkMkLst>
            <pc:docMk/>
            <pc:sldMk cId="245708160" sldId="276"/>
            <ac:inkMk id="217" creationId="{38102CEB-A059-158C-EFBD-C05418E594B2}"/>
          </ac:inkMkLst>
        </pc:inkChg>
        <pc:inkChg chg="add del">
          <ac:chgData name="桄玮 张" userId="17d3a1adcc927ed6" providerId="LiveId" clId="{D59ADC6B-E147-9247-BBE3-9AACF5E072E4}" dt="2023-11-27T11:04:08.554" v="2102"/>
          <ac:inkMkLst>
            <pc:docMk/>
            <pc:sldMk cId="245708160" sldId="276"/>
            <ac:inkMk id="218" creationId="{48DA71BB-F4B8-01C4-062F-56160A2F59E1}"/>
          </ac:inkMkLst>
        </pc:inkChg>
        <pc:inkChg chg="add del">
          <ac:chgData name="桄玮 张" userId="17d3a1adcc927ed6" providerId="LiveId" clId="{D59ADC6B-E147-9247-BBE3-9AACF5E072E4}" dt="2023-11-27T11:04:08.554" v="2102"/>
          <ac:inkMkLst>
            <pc:docMk/>
            <pc:sldMk cId="245708160" sldId="276"/>
            <ac:inkMk id="219" creationId="{A75FCCDE-5D7D-30BD-9B40-5844BBC6817A}"/>
          </ac:inkMkLst>
        </pc:inkChg>
        <pc:inkChg chg="add del">
          <ac:chgData name="桄玮 张" userId="17d3a1adcc927ed6" providerId="LiveId" clId="{D59ADC6B-E147-9247-BBE3-9AACF5E072E4}" dt="2023-11-27T11:04:08.554" v="2102"/>
          <ac:inkMkLst>
            <pc:docMk/>
            <pc:sldMk cId="245708160" sldId="276"/>
            <ac:inkMk id="220" creationId="{A7F0DDF0-84C7-01D3-C41C-C4C4D17179B0}"/>
          </ac:inkMkLst>
        </pc:inkChg>
        <pc:inkChg chg="add del">
          <ac:chgData name="桄玮 张" userId="17d3a1adcc927ed6" providerId="LiveId" clId="{D59ADC6B-E147-9247-BBE3-9AACF5E072E4}" dt="2023-11-27T11:04:08.554" v="2102"/>
          <ac:inkMkLst>
            <pc:docMk/>
            <pc:sldMk cId="245708160" sldId="276"/>
            <ac:inkMk id="221" creationId="{95D4C541-D838-7CB3-2630-285F9E684348}"/>
          </ac:inkMkLst>
        </pc:inkChg>
        <pc:inkChg chg="add del reco">
          <ac:chgData name="桄玮 张" userId="17d3a1adcc927ed6" providerId="LiveId" clId="{D59ADC6B-E147-9247-BBE3-9AACF5E072E4}" dt="2023-11-27T11:04:39.145" v="2125"/>
          <ac:inkMkLst>
            <pc:docMk/>
            <pc:sldMk cId="245708160" sldId="276"/>
            <ac:inkMk id="222" creationId="{6584923B-9AFC-A589-F3C7-4AF4AA3F60E5}"/>
          </ac:inkMkLst>
        </pc:inkChg>
        <pc:inkChg chg="add del">
          <ac:chgData name="桄玮 张" userId="17d3a1adcc927ed6" providerId="LiveId" clId="{D59ADC6B-E147-9247-BBE3-9AACF5E072E4}" dt="2023-11-27T11:04:39.146" v="2126"/>
          <ac:inkMkLst>
            <pc:docMk/>
            <pc:sldMk cId="245708160" sldId="276"/>
            <ac:inkMk id="223" creationId="{300EB9C5-849E-DA32-1C48-FA68CFF5812D}"/>
          </ac:inkMkLst>
        </pc:inkChg>
        <pc:inkChg chg="add">
          <ac:chgData name="桄玮 张" userId="17d3a1adcc927ed6" providerId="LiveId" clId="{D59ADC6B-E147-9247-BBE3-9AACF5E072E4}" dt="2023-11-27T11:04:10.641" v="2104"/>
          <ac:inkMkLst>
            <pc:docMk/>
            <pc:sldMk cId="245708160" sldId="276"/>
            <ac:inkMk id="224" creationId="{C650475B-5387-EED9-99CE-EEE38A5C4A8F}"/>
          </ac:inkMkLst>
        </pc:inkChg>
        <pc:inkChg chg="add del">
          <ac:chgData name="桄玮 张" userId="17d3a1adcc927ed6" providerId="LiveId" clId="{D59ADC6B-E147-9247-BBE3-9AACF5E072E4}" dt="2023-11-27T11:04:16.083" v="2113"/>
          <ac:inkMkLst>
            <pc:docMk/>
            <pc:sldMk cId="245708160" sldId="276"/>
            <ac:inkMk id="225" creationId="{5745033E-CFC2-71F0-67CE-1CDD254D736D}"/>
          </ac:inkMkLst>
        </pc:inkChg>
        <pc:inkChg chg="add del">
          <ac:chgData name="桄玮 张" userId="17d3a1adcc927ed6" providerId="LiveId" clId="{D59ADC6B-E147-9247-BBE3-9AACF5E072E4}" dt="2023-11-27T11:04:16.083" v="2113"/>
          <ac:inkMkLst>
            <pc:docMk/>
            <pc:sldMk cId="245708160" sldId="276"/>
            <ac:inkMk id="226" creationId="{7F3847FA-0759-F980-94E5-903E63A9043C}"/>
          </ac:inkMkLst>
        </pc:inkChg>
        <pc:inkChg chg="add del">
          <ac:chgData name="桄玮 张" userId="17d3a1adcc927ed6" providerId="LiveId" clId="{D59ADC6B-E147-9247-BBE3-9AACF5E072E4}" dt="2023-11-27T11:04:16.083" v="2113"/>
          <ac:inkMkLst>
            <pc:docMk/>
            <pc:sldMk cId="245708160" sldId="276"/>
            <ac:inkMk id="227" creationId="{B6038740-6427-27EA-1351-1970AD6BD905}"/>
          </ac:inkMkLst>
        </pc:inkChg>
        <pc:inkChg chg="add del">
          <ac:chgData name="桄玮 张" userId="17d3a1adcc927ed6" providerId="LiveId" clId="{D59ADC6B-E147-9247-BBE3-9AACF5E072E4}" dt="2023-11-27T11:04:16.083" v="2113"/>
          <ac:inkMkLst>
            <pc:docMk/>
            <pc:sldMk cId="245708160" sldId="276"/>
            <ac:inkMk id="228" creationId="{2BF89156-02B2-A26E-0A41-5788E9F1572C}"/>
          </ac:inkMkLst>
        </pc:inkChg>
        <pc:inkChg chg="add del">
          <ac:chgData name="桄玮 张" userId="17d3a1adcc927ed6" providerId="LiveId" clId="{D59ADC6B-E147-9247-BBE3-9AACF5E072E4}" dt="2023-11-27T11:04:16.083" v="2113"/>
          <ac:inkMkLst>
            <pc:docMk/>
            <pc:sldMk cId="245708160" sldId="276"/>
            <ac:inkMk id="229" creationId="{5B678337-A05F-CA87-6CFD-DEF8C7BA1D87}"/>
          </ac:inkMkLst>
        </pc:inkChg>
        <pc:inkChg chg="add del">
          <ac:chgData name="桄玮 张" userId="17d3a1adcc927ed6" providerId="LiveId" clId="{D59ADC6B-E147-9247-BBE3-9AACF5E072E4}" dt="2023-11-27T11:04:16.083" v="2113"/>
          <ac:inkMkLst>
            <pc:docMk/>
            <pc:sldMk cId="245708160" sldId="276"/>
            <ac:inkMk id="230" creationId="{C3FAD6CF-C1FA-8101-FCA7-B70010407E2D}"/>
          </ac:inkMkLst>
        </pc:inkChg>
        <pc:inkChg chg="add del">
          <ac:chgData name="桄玮 张" userId="17d3a1adcc927ed6" providerId="LiveId" clId="{D59ADC6B-E147-9247-BBE3-9AACF5E072E4}" dt="2023-11-27T11:04:16.083" v="2113"/>
          <ac:inkMkLst>
            <pc:docMk/>
            <pc:sldMk cId="245708160" sldId="276"/>
            <ac:inkMk id="231" creationId="{BAB8C39E-5548-B891-AADB-2B38FEF0F12F}"/>
          </ac:inkMkLst>
        </pc:inkChg>
        <pc:inkChg chg="add del">
          <ac:chgData name="桄玮 张" userId="17d3a1adcc927ed6" providerId="LiveId" clId="{D59ADC6B-E147-9247-BBE3-9AACF5E072E4}" dt="2023-11-27T11:04:16.083" v="2113"/>
          <ac:inkMkLst>
            <pc:docMk/>
            <pc:sldMk cId="245708160" sldId="276"/>
            <ac:inkMk id="232" creationId="{B1DD1A87-E294-35C1-4DAC-F59A4B0F6D47}"/>
          </ac:inkMkLst>
        </pc:inkChg>
        <pc:inkChg chg="add del reco">
          <ac:chgData name="桄玮 张" userId="17d3a1adcc927ed6" providerId="LiveId" clId="{D59ADC6B-E147-9247-BBE3-9AACF5E072E4}" dt="2023-11-27T11:04:39.151" v="2129"/>
          <ac:inkMkLst>
            <pc:docMk/>
            <pc:sldMk cId="245708160" sldId="276"/>
            <ac:inkMk id="233" creationId="{79AA8A2E-2E62-191A-B4CD-2828AE2CF4C4}"/>
          </ac:inkMkLst>
        </pc:inkChg>
        <pc:inkChg chg="add del">
          <ac:chgData name="桄玮 张" userId="17d3a1adcc927ed6" providerId="LiveId" clId="{D59ADC6B-E147-9247-BBE3-9AACF5E072E4}" dt="2023-11-27T11:04:24.141" v="2123"/>
          <ac:inkMkLst>
            <pc:docMk/>
            <pc:sldMk cId="245708160" sldId="276"/>
            <ac:inkMk id="234" creationId="{F24601B8-9B83-F2D4-BCB9-E758917B8A65}"/>
          </ac:inkMkLst>
        </pc:inkChg>
        <pc:inkChg chg="add del">
          <ac:chgData name="桄玮 张" userId="17d3a1adcc927ed6" providerId="LiveId" clId="{D59ADC6B-E147-9247-BBE3-9AACF5E072E4}" dt="2023-11-27T11:04:24.141" v="2123"/>
          <ac:inkMkLst>
            <pc:docMk/>
            <pc:sldMk cId="245708160" sldId="276"/>
            <ac:inkMk id="235" creationId="{121B8F6C-43AE-7FF1-B468-C050E8680747}"/>
          </ac:inkMkLst>
        </pc:inkChg>
        <pc:inkChg chg="add del">
          <ac:chgData name="桄玮 张" userId="17d3a1adcc927ed6" providerId="LiveId" clId="{D59ADC6B-E147-9247-BBE3-9AACF5E072E4}" dt="2023-11-27T11:04:24.141" v="2123"/>
          <ac:inkMkLst>
            <pc:docMk/>
            <pc:sldMk cId="245708160" sldId="276"/>
            <ac:inkMk id="236" creationId="{D3456EAC-748E-755C-7B27-3278FE3F71DA}"/>
          </ac:inkMkLst>
        </pc:inkChg>
        <pc:inkChg chg="add del">
          <ac:chgData name="桄玮 张" userId="17d3a1adcc927ed6" providerId="LiveId" clId="{D59ADC6B-E147-9247-BBE3-9AACF5E072E4}" dt="2023-11-27T11:04:24.141" v="2123"/>
          <ac:inkMkLst>
            <pc:docMk/>
            <pc:sldMk cId="245708160" sldId="276"/>
            <ac:inkMk id="237" creationId="{A28B2928-719D-13D7-C19E-1175DB77C47F}"/>
          </ac:inkMkLst>
        </pc:inkChg>
        <pc:inkChg chg="add del">
          <ac:chgData name="桄玮 张" userId="17d3a1adcc927ed6" providerId="LiveId" clId="{D59ADC6B-E147-9247-BBE3-9AACF5E072E4}" dt="2023-11-27T11:04:24.141" v="2123"/>
          <ac:inkMkLst>
            <pc:docMk/>
            <pc:sldMk cId="245708160" sldId="276"/>
            <ac:inkMk id="238" creationId="{37BDEE97-7CDA-EEDF-2687-295450CCF791}"/>
          </ac:inkMkLst>
        </pc:inkChg>
        <pc:inkChg chg="add del">
          <ac:chgData name="桄玮 张" userId="17d3a1adcc927ed6" providerId="LiveId" clId="{D59ADC6B-E147-9247-BBE3-9AACF5E072E4}" dt="2023-11-27T11:04:24.141" v="2123"/>
          <ac:inkMkLst>
            <pc:docMk/>
            <pc:sldMk cId="245708160" sldId="276"/>
            <ac:inkMk id="239" creationId="{9D8DA887-7ECE-FB8C-5589-45BE965075A9}"/>
          </ac:inkMkLst>
        </pc:inkChg>
        <pc:inkChg chg="add del">
          <ac:chgData name="桄玮 张" userId="17d3a1adcc927ed6" providerId="LiveId" clId="{D59ADC6B-E147-9247-BBE3-9AACF5E072E4}" dt="2023-11-27T11:04:24.141" v="2123"/>
          <ac:inkMkLst>
            <pc:docMk/>
            <pc:sldMk cId="245708160" sldId="276"/>
            <ac:inkMk id="240" creationId="{0D1FD8EB-9B10-72D0-18B6-F1300DFB97AF}"/>
          </ac:inkMkLst>
        </pc:inkChg>
        <pc:inkChg chg="add del">
          <ac:chgData name="桄玮 张" userId="17d3a1adcc927ed6" providerId="LiveId" clId="{D59ADC6B-E147-9247-BBE3-9AACF5E072E4}" dt="2023-11-27T11:04:24.141" v="2123"/>
          <ac:inkMkLst>
            <pc:docMk/>
            <pc:sldMk cId="245708160" sldId="276"/>
            <ac:inkMk id="241" creationId="{A650B61F-67FE-710F-5B7C-618A355A8709}"/>
          </ac:inkMkLst>
        </pc:inkChg>
        <pc:inkChg chg="add del">
          <ac:chgData name="桄玮 张" userId="17d3a1adcc927ed6" providerId="LiveId" clId="{D59ADC6B-E147-9247-BBE3-9AACF5E072E4}" dt="2023-11-27T11:04:24.141" v="2123"/>
          <ac:inkMkLst>
            <pc:docMk/>
            <pc:sldMk cId="245708160" sldId="276"/>
            <ac:inkMk id="242" creationId="{7BB0002C-D005-D671-7C84-991B8B958AC4}"/>
          </ac:inkMkLst>
        </pc:inkChg>
        <pc:inkChg chg="add del reco">
          <ac:chgData name="桄玮 张" userId="17d3a1adcc927ed6" providerId="LiveId" clId="{D59ADC6B-E147-9247-BBE3-9AACF5E072E4}" dt="2023-11-27T11:04:39.157" v="2134"/>
          <ac:inkMkLst>
            <pc:docMk/>
            <pc:sldMk cId="245708160" sldId="276"/>
            <ac:inkMk id="243" creationId="{C0336B18-5402-9EC8-2001-C628EBF7B4AF}"/>
          </ac:inkMkLst>
        </pc:inkChg>
        <pc:inkChg chg="add del">
          <ac:chgData name="桄玮 张" userId="17d3a1adcc927ed6" providerId="LiveId" clId="{D59ADC6B-E147-9247-BBE3-9AACF5E072E4}" dt="2023-11-27T11:04:44.468" v="2144"/>
          <ac:inkMkLst>
            <pc:docMk/>
            <pc:sldMk cId="245708160" sldId="276"/>
            <ac:inkMk id="244" creationId="{12B39636-7714-15DD-44FC-A710BC1E6E83}"/>
          </ac:inkMkLst>
        </pc:inkChg>
        <pc:inkChg chg="add del">
          <ac:chgData name="桄玮 张" userId="17d3a1adcc927ed6" providerId="LiveId" clId="{D59ADC6B-E147-9247-BBE3-9AACF5E072E4}" dt="2023-11-27T11:04:44.468" v="2144"/>
          <ac:inkMkLst>
            <pc:docMk/>
            <pc:sldMk cId="245708160" sldId="276"/>
            <ac:inkMk id="245" creationId="{9182DCE2-7BEB-07F8-1565-8B2260DDEAFE}"/>
          </ac:inkMkLst>
        </pc:inkChg>
        <pc:inkChg chg="add del">
          <ac:chgData name="桄玮 张" userId="17d3a1adcc927ed6" providerId="LiveId" clId="{D59ADC6B-E147-9247-BBE3-9AACF5E072E4}" dt="2023-11-27T11:04:44.468" v="2144"/>
          <ac:inkMkLst>
            <pc:docMk/>
            <pc:sldMk cId="245708160" sldId="276"/>
            <ac:inkMk id="246" creationId="{111CA8DA-451C-7192-03CB-F64F2661AA4B}"/>
          </ac:inkMkLst>
        </pc:inkChg>
        <pc:inkChg chg="add del">
          <ac:chgData name="桄玮 张" userId="17d3a1adcc927ed6" providerId="LiveId" clId="{D59ADC6B-E147-9247-BBE3-9AACF5E072E4}" dt="2023-11-27T11:04:44.468" v="2144"/>
          <ac:inkMkLst>
            <pc:docMk/>
            <pc:sldMk cId="245708160" sldId="276"/>
            <ac:inkMk id="247" creationId="{0580046A-5C9F-C84F-D160-619D9FFF4863}"/>
          </ac:inkMkLst>
        </pc:inkChg>
        <pc:inkChg chg="add del">
          <ac:chgData name="桄玮 张" userId="17d3a1adcc927ed6" providerId="LiveId" clId="{D59ADC6B-E147-9247-BBE3-9AACF5E072E4}" dt="2023-11-27T11:04:44.468" v="2144"/>
          <ac:inkMkLst>
            <pc:docMk/>
            <pc:sldMk cId="245708160" sldId="276"/>
            <ac:inkMk id="248" creationId="{4F1EFD5E-62AE-7E9E-3143-664ADE2085A5}"/>
          </ac:inkMkLst>
        </pc:inkChg>
        <pc:inkChg chg="add del">
          <ac:chgData name="桄玮 张" userId="17d3a1adcc927ed6" providerId="LiveId" clId="{D59ADC6B-E147-9247-BBE3-9AACF5E072E4}" dt="2023-11-27T11:04:44.468" v="2144"/>
          <ac:inkMkLst>
            <pc:docMk/>
            <pc:sldMk cId="245708160" sldId="276"/>
            <ac:inkMk id="249" creationId="{71F3C02E-D7C2-B0E2-8C90-5ECB5C78AA67}"/>
          </ac:inkMkLst>
        </pc:inkChg>
        <pc:inkChg chg="add del">
          <ac:chgData name="桄玮 张" userId="17d3a1adcc927ed6" providerId="LiveId" clId="{D59ADC6B-E147-9247-BBE3-9AACF5E072E4}" dt="2023-11-27T11:04:44.468" v="2144"/>
          <ac:inkMkLst>
            <pc:docMk/>
            <pc:sldMk cId="245708160" sldId="276"/>
            <ac:inkMk id="250" creationId="{EC2358DE-34C1-9704-DBC7-4A060A4C0C2E}"/>
          </ac:inkMkLst>
        </pc:inkChg>
        <pc:inkChg chg="add del">
          <ac:chgData name="桄玮 张" userId="17d3a1adcc927ed6" providerId="LiveId" clId="{D59ADC6B-E147-9247-BBE3-9AACF5E072E4}" dt="2023-11-27T11:04:44.468" v="2144"/>
          <ac:inkMkLst>
            <pc:docMk/>
            <pc:sldMk cId="245708160" sldId="276"/>
            <ac:inkMk id="251" creationId="{3280535D-0489-C94E-1274-F6398ED4FB76}"/>
          </ac:inkMkLst>
        </pc:inkChg>
        <pc:inkChg chg="add reco">
          <ac:chgData name="桄玮 张" userId="17d3a1adcc927ed6" providerId="LiveId" clId="{D59ADC6B-E147-9247-BBE3-9AACF5E072E4}" dt="2023-11-27T11:04:44.468" v="2144"/>
          <ac:inkMkLst>
            <pc:docMk/>
            <pc:sldMk cId="245708160" sldId="276"/>
            <ac:inkMk id="252" creationId="{115E3522-2335-DC01-B1FE-F10099214219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53" creationId="{4B75CEBA-F80A-5396-037F-1A7066683895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54" creationId="{95136C7C-1BD5-4C1B-4079-F8AA4B914184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55" creationId="{D3DB5072-C2B3-632E-FEAE-99D47E47396E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56" creationId="{263C0EE3-F109-5E94-4775-0D424561F4D3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57" creationId="{5696FA11-1ADA-4206-6C56-827D7A424BDA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58" creationId="{6F8B2D21-5B99-AAB3-46E1-A6950D2B7281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59" creationId="{20DF27B6-4F42-25FA-14B5-098A7EF040AB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60" creationId="{366D65B9-2D28-5638-4453-A49C49097950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61" creationId="{93D9B155-B7AA-A920-634D-EF6309F146E6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62" creationId="{9CD1FE95-F80D-2E4A-564D-39211FD3B8D8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63" creationId="{75274654-0F6C-5043-B43C-B733882DCC6C}"/>
          </ac:inkMkLst>
        </pc:inkChg>
        <pc:inkChg chg="add del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64" creationId="{7E069C35-45BE-C02D-FEE4-417FA6D6ADF1}"/>
          </ac:inkMkLst>
        </pc:inkChg>
        <pc:inkChg chg="add reco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65" creationId="{B9ADBD0A-698C-A414-F109-3F4EF3A8EAEE}"/>
          </ac:inkMkLst>
        </pc:inkChg>
        <pc:inkChg chg="add reco">
          <ac:chgData name="桄玮 张" userId="17d3a1adcc927ed6" providerId="LiveId" clId="{D59ADC6B-E147-9247-BBE3-9AACF5E072E4}" dt="2023-11-27T11:04:56.451" v="2157"/>
          <ac:inkMkLst>
            <pc:docMk/>
            <pc:sldMk cId="245708160" sldId="276"/>
            <ac:inkMk id="266" creationId="{55DDA7B5-091C-7D5F-F304-D6441C28736A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67" creationId="{51A63114-9E95-1BBA-8624-4BC5429FF0D5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68" creationId="{DA020654-FC70-BDAE-5E0E-70ED2165C44E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69" creationId="{A5F8AA04-3C4E-483C-16FE-4FD231904A32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0" creationId="{B1E47DD7-46CB-2C77-BCA6-1D43229B381C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1" creationId="{C9F9C99F-A9CC-68B9-2D99-9ABD750C398F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2" creationId="{176C5B44-4C6D-5976-0A1C-D6BA89956407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3" creationId="{816FBACC-A8DD-F215-534E-98BB8B73483C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4" creationId="{23309954-EA8C-50C5-488D-979496E1F32F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5" creationId="{AF964F7C-AEEA-1FE9-6898-62B648B631A5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6" creationId="{A122C58E-B8C1-AC7E-D8C1-04DFF4F2A660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7" creationId="{12E61DD7-733B-A2BA-8F64-7FF258A5BC68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8" creationId="{D6E80EA5-E407-87DA-F3DE-CED26B601C47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79" creationId="{9A2526FA-3D9E-9D05-C132-C52507BB426A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0" creationId="{4FA20E65-D36C-F68D-D27C-24C1816384E3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1" creationId="{AD2EBE86-617C-1DA2-E62B-4D51291001E4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2" creationId="{B4D4AA57-9D39-1260-3DEC-E0E232986CC6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3" creationId="{06C6802F-8B5F-A998-43C1-0F754107EC35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4" creationId="{29BD6AC0-003B-7BCF-BD7D-E960C7687509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5" creationId="{080A3C1B-B6D3-57B4-F042-18ED10CE2FA9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6" creationId="{F3427D6B-7538-3041-5020-229BFBE94464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7" creationId="{FFDA7B4A-F5C1-2529-9455-F8816E86B6CA}"/>
          </ac:inkMkLst>
        </pc:inkChg>
        <pc:inkChg chg="add del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8" creationId="{5E5A96F5-8605-3641-5F5D-35F8EE2715D8}"/>
          </ac:inkMkLst>
        </pc:inkChg>
        <pc:inkChg chg="add reco">
          <ac:chgData name="桄玮 张" userId="17d3a1adcc927ed6" providerId="LiveId" clId="{D59ADC6B-E147-9247-BBE3-9AACF5E072E4}" dt="2023-11-27T11:05:04.777" v="2180"/>
          <ac:inkMkLst>
            <pc:docMk/>
            <pc:sldMk cId="245708160" sldId="276"/>
            <ac:inkMk id="289" creationId="{109FC62D-3294-FD05-5251-1B0E8613F24A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0" creationId="{5104D360-AEB5-23B2-38B8-54F2957A3959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1" creationId="{1F896E20-B947-AAF4-6D6F-02CDDC780302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2" creationId="{C483AF10-B040-3CC3-2DE8-5256662C22E7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3" creationId="{B7B47505-58EB-E360-5997-09578C1D5288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4" creationId="{057A4005-F6AE-3323-B42C-47EE17714D9C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5" creationId="{007E0407-4F2E-245C-2AA3-C2621EC66450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6" creationId="{C1CE50AE-7166-E2F6-0686-20E8357DF965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7" creationId="{DEDE7294-3165-C811-D322-511DB692A567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8" creationId="{29ACBDC9-6DA5-5B31-CA1F-10BA3E8EA735}"/>
          </ac:inkMkLst>
        </pc:inkChg>
        <pc:inkChg chg="add del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299" creationId="{E2F9AC2E-170D-5CE8-574B-D9EFC704AEA6}"/>
          </ac:inkMkLst>
        </pc:inkChg>
        <pc:inkChg chg="add reco">
          <ac:chgData name="桄玮 张" userId="17d3a1adcc927ed6" providerId="LiveId" clId="{D59ADC6B-E147-9247-BBE3-9AACF5E072E4}" dt="2023-11-27T11:05:15.113" v="2191"/>
          <ac:inkMkLst>
            <pc:docMk/>
            <pc:sldMk cId="245708160" sldId="276"/>
            <ac:inkMk id="300" creationId="{55838E73-1811-E66B-C240-09923E7127E0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01" creationId="{EF7FA289-D1ED-2F87-D9C6-EB287EF880A0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02" creationId="{6CB08537-F938-3EAC-C4A0-F24454BDEB42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03" creationId="{B49B1794-AED2-E166-4096-3B2B7306CB03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04" creationId="{1B672B7F-7AF3-2FD5-13C0-CB5D27A60F81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05" creationId="{BDD017C0-682C-C89C-A19D-088048BDD886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06" creationId="{5599AA07-15F5-1366-34CE-C86BAADCBF25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07" creationId="{F6230AA2-8B1A-20F2-0BB4-92DC04424E5F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08" creationId="{45B1BA33-34BD-7F85-6F42-9C12681753BC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09" creationId="{C234AF2B-5CDC-B397-96D8-9FB1D36BC4B6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10" creationId="{44A7AA51-54A2-D24B-507E-224810D83E53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11" creationId="{AA6563C7-A0F1-CCB2-B415-23B72E078D52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12" creationId="{B8D5838B-5505-7F16-60E2-5679A2E1C1EC}"/>
          </ac:inkMkLst>
        </pc:inkChg>
        <pc:inkChg chg="add del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13" creationId="{38AC1E16-082F-88CB-8735-CE27483B9CD8}"/>
          </ac:inkMkLst>
        </pc:inkChg>
        <pc:inkChg chg="add reco">
          <ac:chgData name="桄玮 张" userId="17d3a1adcc927ed6" providerId="LiveId" clId="{D59ADC6B-E147-9247-BBE3-9AACF5E072E4}" dt="2023-11-27T11:05:32.680" v="2205"/>
          <ac:inkMkLst>
            <pc:docMk/>
            <pc:sldMk cId="245708160" sldId="276"/>
            <ac:inkMk id="314" creationId="{BB299ABC-F6C7-B3BD-F07A-ED0C903DBA72}"/>
          </ac:inkMkLst>
        </pc:inkChg>
        <pc:inkChg chg="add del">
          <ac:chgData name="桄玮 张" userId="17d3a1adcc927ed6" providerId="LiveId" clId="{D59ADC6B-E147-9247-BBE3-9AACF5E072E4}" dt="2023-11-27T11:05:42.195" v="2211"/>
          <ac:inkMkLst>
            <pc:docMk/>
            <pc:sldMk cId="245708160" sldId="276"/>
            <ac:inkMk id="315" creationId="{2809AFDF-8CB8-986D-12A8-9AEF1F846289}"/>
          </ac:inkMkLst>
        </pc:inkChg>
        <pc:inkChg chg="add del">
          <ac:chgData name="桄玮 张" userId="17d3a1adcc927ed6" providerId="LiveId" clId="{D59ADC6B-E147-9247-BBE3-9AACF5E072E4}" dt="2023-11-27T11:05:42.195" v="2211"/>
          <ac:inkMkLst>
            <pc:docMk/>
            <pc:sldMk cId="245708160" sldId="276"/>
            <ac:inkMk id="316" creationId="{1BABF51C-3D1C-C39D-CA8D-44967317B049}"/>
          </ac:inkMkLst>
        </pc:inkChg>
        <pc:inkChg chg="add del">
          <ac:chgData name="桄玮 张" userId="17d3a1adcc927ed6" providerId="LiveId" clId="{D59ADC6B-E147-9247-BBE3-9AACF5E072E4}" dt="2023-11-27T11:05:42.195" v="2211"/>
          <ac:inkMkLst>
            <pc:docMk/>
            <pc:sldMk cId="245708160" sldId="276"/>
            <ac:inkMk id="317" creationId="{7BEB9238-C36E-D704-AE29-65D5F0F5E6E3}"/>
          </ac:inkMkLst>
        </pc:inkChg>
        <pc:inkChg chg="add del">
          <ac:chgData name="桄玮 张" userId="17d3a1adcc927ed6" providerId="LiveId" clId="{D59ADC6B-E147-9247-BBE3-9AACF5E072E4}" dt="2023-11-27T11:05:42.195" v="2211"/>
          <ac:inkMkLst>
            <pc:docMk/>
            <pc:sldMk cId="245708160" sldId="276"/>
            <ac:inkMk id="318" creationId="{71227D26-B58F-A827-9670-53CF68B866EB}"/>
          </ac:inkMkLst>
        </pc:inkChg>
        <pc:inkChg chg="add del">
          <ac:chgData name="桄玮 张" userId="17d3a1adcc927ed6" providerId="LiveId" clId="{D59ADC6B-E147-9247-BBE3-9AACF5E072E4}" dt="2023-11-27T11:05:42.195" v="2211"/>
          <ac:inkMkLst>
            <pc:docMk/>
            <pc:sldMk cId="245708160" sldId="276"/>
            <ac:inkMk id="319" creationId="{533C5BD4-5FEB-AE73-DC6E-365B7952069F}"/>
          </ac:inkMkLst>
        </pc:inkChg>
        <pc:inkChg chg="add reco">
          <ac:chgData name="桄玮 张" userId="17d3a1adcc927ed6" providerId="LiveId" clId="{D59ADC6B-E147-9247-BBE3-9AACF5E072E4}" dt="2023-11-27T11:05:42.195" v="2211"/>
          <ac:inkMkLst>
            <pc:docMk/>
            <pc:sldMk cId="245708160" sldId="276"/>
            <ac:inkMk id="320" creationId="{A445DB18-4A22-B22A-C9FA-CBAC9DB4986A}"/>
          </ac:inkMkLst>
        </pc:inkChg>
        <pc:inkChg chg="add reco">
          <ac:chgData name="桄玮 张" userId="17d3a1adcc927ed6" providerId="LiveId" clId="{D59ADC6B-E147-9247-BBE3-9AACF5E072E4}" dt="2023-11-27T11:05:42.195" v="2211"/>
          <ac:inkMkLst>
            <pc:docMk/>
            <pc:sldMk cId="245708160" sldId="276"/>
            <ac:inkMk id="321" creationId="{0755FD69-31F9-053B-E384-FADF9BC0AC06}"/>
          </ac:inkMkLst>
        </pc:inkChg>
        <pc:inkChg chg="add del">
          <ac:chgData name="桄玮 张" userId="17d3a1adcc927ed6" providerId="LiveId" clId="{D59ADC6B-E147-9247-BBE3-9AACF5E072E4}" dt="2023-11-27T11:05:49.110" v="2220"/>
          <ac:inkMkLst>
            <pc:docMk/>
            <pc:sldMk cId="245708160" sldId="276"/>
            <ac:inkMk id="322" creationId="{961F4CEA-5F2E-163C-B2B0-9F16E25A12F8}"/>
          </ac:inkMkLst>
        </pc:inkChg>
        <pc:inkChg chg="add del">
          <ac:chgData name="桄玮 张" userId="17d3a1adcc927ed6" providerId="LiveId" clId="{D59ADC6B-E147-9247-BBE3-9AACF5E072E4}" dt="2023-11-27T11:05:49.110" v="2220"/>
          <ac:inkMkLst>
            <pc:docMk/>
            <pc:sldMk cId="245708160" sldId="276"/>
            <ac:inkMk id="323" creationId="{C9D530E4-56C8-6786-EB4B-87A7AD5AF4A0}"/>
          </ac:inkMkLst>
        </pc:inkChg>
        <pc:inkChg chg="add del">
          <ac:chgData name="桄玮 张" userId="17d3a1adcc927ed6" providerId="LiveId" clId="{D59ADC6B-E147-9247-BBE3-9AACF5E072E4}" dt="2023-11-27T11:05:49.110" v="2220"/>
          <ac:inkMkLst>
            <pc:docMk/>
            <pc:sldMk cId="245708160" sldId="276"/>
            <ac:inkMk id="324" creationId="{398A515F-020D-EE57-6E02-6D7A426C9481}"/>
          </ac:inkMkLst>
        </pc:inkChg>
        <pc:inkChg chg="add del">
          <ac:chgData name="桄玮 张" userId="17d3a1adcc927ed6" providerId="LiveId" clId="{D59ADC6B-E147-9247-BBE3-9AACF5E072E4}" dt="2023-11-27T11:05:49.110" v="2220"/>
          <ac:inkMkLst>
            <pc:docMk/>
            <pc:sldMk cId="245708160" sldId="276"/>
            <ac:inkMk id="325" creationId="{5172F832-72ED-208C-CB21-FECB96688A5D}"/>
          </ac:inkMkLst>
        </pc:inkChg>
        <pc:inkChg chg="add del">
          <ac:chgData name="桄玮 张" userId="17d3a1adcc927ed6" providerId="LiveId" clId="{D59ADC6B-E147-9247-BBE3-9AACF5E072E4}" dt="2023-11-27T11:05:49.110" v="2220"/>
          <ac:inkMkLst>
            <pc:docMk/>
            <pc:sldMk cId="245708160" sldId="276"/>
            <ac:inkMk id="326" creationId="{9B62DBEF-B040-4446-E5AF-5AFDADCA4A0D}"/>
          </ac:inkMkLst>
        </pc:inkChg>
        <pc:inkChg chg="add del">
          <ac:chgData name="桄玮 张" userId="17d3a1adcc927ed6" providerId="LiveId" clId="{D59ADC6B-E147-9247-BBE3-9AACF5E072E4}" dt="2023-11-27T11:05:49.110" v="2220"/>
          <ac:inkMkLst>
            <pc:docMk/>
            <pc:sldMk cId="245708160" sldId="276"/>
            <ac:inkMk id="327" creationId="{628516F9-1B73-008E-D692-59FB3C8C2D97}"/>
          </ac:inkMkLst>
        </pc:inkChg>
        <pc:inkChg chg="add del">
          <ac:chgData name="桄玮 张" userId="17d3a1adcc927ed6" providerId="LiveId" clId="{D59ADC6B-E147-9247-BBE3-9AACF5E072E4}" dt="2023-11-27T11:05:49.110" v="2220"/>
          <ac:inkMkLst>
            <pc:docMk/>
            <pc:sldMk cId="245708160" sldId="276"/>
            <ac:inkMk id="328" creationId="{68A26EF4-4501-9772-4885-F35763E0477B}"/>
          </ac:inkMkLst>
        </pc:inkChg>
        <pc:inkChg chg="add del">
          <ac:chgData name="桄玮 张" userId="17d3a1adcc927ed6" providerId="LiveId" clId="{D59ADC6B-E147-9247-BBE3-9AACF5E072E4}" dt="2023-11-27T11:05:49.110" v="2220"/>
          <ac:inkMkLst>
            <pc:docMk/>
            <pc:sldMk cId="245708160" sldId="276"/>
            <ac:inkMk id="329" creationId="{C990C59A-F8F9-7E35-0E22-A34F3367DC4B}"/>
          </ac:inkMkLst>
        </pc:inkChg>
        <pc:inkChg chg="add reco">
          <ac:chgData name="桄玮 张" userId="17d3a1adcc927ed6" providerId="LiveId" clId="{D59ADC6B-E147-9247-BBE3-9AACF5E072E4}" dt="2023-11-27T11:05:49.110" v="2220"/>
          <ac:inkMkLst>
            <pc:docMk/>
            <pc:sldMk cId="245708160" sldId="276"/>
            <ac:inkMk id="330" creationId="{8CC830A7-F042-8CA3-AE37-973E1345EA8A}"/>
          </ac:inkMkLst>
        </pc:inkChg>
        <pc:inkChg chg="add del">
          <ac:chgData name="桄玮 张" userId="17d3a1adcc927ed6" providerId="LiveId" clId="{D59ADC6B-E147-9247-BBE3-9AACF5E072E4}" dt="2023-11-27T11:05:53.388" v="2228"/>
          <ac:inkMkLst>
            <pc:docMk/>
            <pc:sldMk cId="245708160" sldId="276"/>
            <ac:inkMk id="331" creationId="{AD27E6E3-10C2-48ED-7C4E-1B751657C12E}"/>
          </ac:inkMkLst>
        </pc:inkChg>
        <pc:inkChg chg="add del">
          <ac:chgData name="桄玮 张" userId="17d3a1adcc927ed6" providerId="LiveId" clId="{D59ADC6B-E147-9247-BBE3-9AACF5E072E4}" dt="2023-11-27T11:05:53.388" v="2228"/>
          <ac:inkMkLst>
            <pc:docMk/>
            <pc:sldMk cId="245708160" sldId="276"/>
            <ac:inkMk id="332" creationId="{0EDB91E9-5CE3-F13A-10AE-1028130BBEC5}"/>
          </ac:inkMkLst>
        </pc:inkChg>
        <pc:inkChg chg="add del">
          <ac:chgData name="桄玮 张" userId="17d3a1adcc927ed6" providerId="LiveId" clId="{D59ADC6B-E147-9247-BBE3-9AACF5E072E4}" dt="2023-11-27T11:05:53.388" v="2228"/>
          <ac:inkMkLst>
            <pc:docMk/>
            <pc:sldMk cId="245708160" sldId="276"/>
            <ac:inkMk id="333" creationId="{93D81F0E-D973-DD96-35EF-DECF961084B7}"/>
          </ac:inkMkLst>
        </pc:inkChg>
        <pc:inkChg chg="add del">
          <ac:chgData name="桄玮 张" userId="17d3a1adcc927ed6" providerId="LiveId" clId="{D59ADC6B-E147-9247-BBE3-9AACF5E072E4}" dt="2023-11-27T11:05:53.388" v="2228"/>
          <ac:inkMkLst>
            <pc:docMk/>
            <pc:sldMk cId="245708160" sldId="276"/>
            <ac:inkMk id="334" creationId="{1EA7EE1F-4235-B954-907F-4A08F43192BB}"/>
          </ac:inkMkLst>
        </pc:inkChg>
        <pc:inkChg chg="add del">
          <ac:chgData name="桄玮 张" userId="17d3a1adcc927ed6" providerId="LiveId" clId="{D59ADC6B-E147-9247-BBE3-9AACF5E072E4}" dt="2023-11-27T11:05:53.388" v="2228"/>
          <ac:inkMkLst>
            <pc:docMk/>
            <pc:sldMk cId="245708160" sldId="276"/>
            <ac:inkMk id="335" creationId="{3C4B1F31-4E66-5808-CDE9-0DCABA64606C}"/>
          </ac:inkMkLst>
        </pc:inkChg>
        <pc:inkChg chg="add del">
          <ac:chgData name="桄玮 张" userId="17d3a1adcc927ed6" providerId="LiveId" clId="{D59ADC6B-E147-9247-BBE3-9AACF5E072E4}" dt="2023-11-27T11:05:53.388" v="2228"/>
          <ac:inkMkLst>
            <pc:docMk/>
            <pc:sldMk cId="245708160" sldId="276"/>
            <ac:inkMk id="336" creationId="{D7C98D7C-8832-ECCB-A8F8-1D870A2BCA60}"/>
          </ac:inkMkLst>
        </pc:inkChg>
        <pc:inkChg chg="add del">
          <ac:chgData name="桄玮 张" userId="17d3a1adcc927ed6" providerId="LiveId" clId="{D59ADC6B-E147-9247-BBE3-9AACF5E072E4}" dt="2023-11-27T11:05:53.388" v="2228"/>
          <ac:inkMkLst>
            <pc:docMk/>
            <pc:sldMk cId="245708160" sldId="276"/>
            <ac:inkMk id="337" creationId="{1A81D1D3-A994-98F3-7E0B-74BCB7E8FC61}"/>
          </ac:inkMkLst>
        </pc:inkChg>
        <pc:inkChg chg="add reco">
          <ac:chgData name="桄玮 张" userId="17d3a1adcc927ed6" providerId="LiveId" clId="{D59ADC6B-E147-9247-BBE3-9AACF5E072E4}" dt="2023-11-27T11:05:53.388" v="2228"/>
          <ac:inkMkLst>
            <pc:docMk/>
            <pc:sldMk cId="245708160" sldId="276"/>
            <ac:inkMk id="338" creationId="{40D0006A-8ACF-FD24-8457-73EAC841FE8A}"/>
          </ac:inkMkLst>
        </pc:inkChg>
        <pc:inkChg chg="add reco">
          <ac:chgData name="桄玮 张" userId="17d3a1adcc927ed6" providerId="LiveId" clId="{D59ADC6B-E147-9247-BBE3-9AACF5E072E4}" dt="2023-11-27T11:05:53.388" v="2228"/>
          <ac:inkMkLst>
            <pc:docMk/>
            <pc:sldMk cId="245708160" sldId="276"/>
            <ac:inkMk id="339" creationId="{DDB37C9A-3F98-9B1F-4F70-7055BD669CBC}"/>
          </ac:inkMkLst>
        </pc:inkChg>
        <pc:inkChg chg="add">
          <ac:chgData name="桄玮 张" userId="17d3a1adcc927ed6" providerId="LiveId" clId="{D59ADC6B-E147-9247-BBE3-9AACF5E072E4}" dt="2023-11-27T11:05:56.911" v="2229"/>
          <ac:inkMkLst>
            <pc:docMk/>
            <pc:sldMk cId="245708160" sldId="276"/>
            <ac:inkMk id="340" creationId="{F0DAB65E-690A-4650-4235-E2BD78C44BB0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41" creationId="{584906DC-CD6D-DF08-D9AA-10DECAA8B07D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42" creationId="{7564E012-D4B1-129B-D906-CB08A43185FD}"/>
          </ac:inkMkLst>
        </pc:inkChg>
        <pc:inkChg chg="add">
          <ac:chgData name="桄玮 张" userId="17d3a1adcc927ed6" providerId="LiveId" clId="{D59ADC6B-E147-9247-BBE3-9AACF5E072E4}" dt="2023-11-27T11:05:58.533" v="2232"/>
          <ac:inkMkLst>
            <pc:docMk/>
            <pc:sldMk cId="245708160" sldId="276"/>
            <ac:inkMk id="343" creationId="{EDC68CD7-28AA-AB46-9374-D1133D0F84BB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44" creationId="{11F526FB-DA55-02B7-F8E9-32A522A2CB4D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45" creationId="{C2EE1BB6-ACBC-DB71-8C08-1BD209C2B367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46" creationId="{10EB197F-5132-6B0F-CF1B-8CAC29D02B82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47" creationId="{E5CF6D99-CABC-9A3A-87FD-836FB16532E1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48" creationId="{B9B53EE0-D3E0-9F0B-5190-8F348417B3AE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49" creationId="{D648A1CE-F275-012A-6A47-9B20FB37776D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50" creationId="{8DD71D9C-5455-537C-2D5E-790D0A42B3A6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51" creationId="{39A88300-D99E-E100-478C-9CFCD75B7C24}"/>
          </ac:inkMkLst>
        </pc:inkChg>
        <pc:inkChg chg="add del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52" creationId="{46B4326C-3C36-2E8F-2641-41FB5FD178AE}"/>
          </ac:inkMkLst>
        </pc:inkChg>
        <pc:inkChg chg="add del reco">
          <ac:chgData name="桄玮 张" userId="17d3a1adcc927ed6" providerId="LiveId" clId="{D59ADC6B-E147-9247-BBE3-9AACF5E072E4}" dt="2023-11-27T11:07:54.182" v="2336"/>
          <ac:inkMkLst>
            <pc:docMk/>
            <pc:sldMk cId="245708160" sldId="276"/>
            <ac:inkMk id="353" creationId="{9CAB5F49-21D1-48DE-AB0E-EF9E214A23E3}"/>
          </ac:inkMkLst>
        </pc:inkChg>
        <pc:inkChg chg="add reco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54" creationId="{AF6BBBC6-F6B0-1BDD-A079-CB2C5B8BF825}"/>
          </ac:inkMkLst>
        </pc:inkChg>
        <pc:inkChg chg="add reco">
          <ac:chgData name="桄玮 张" userId="17d3a1adcc927ed6" providerId="LiveId" clId="{D59ADC6B-E147-9247-BBE3-9AACF5E072E4}" dt="2023-11-27T11:06:02.726" v="2242"/>
          <ac:inkMkLst>
            <pc:docMk/>
            <pc:sldMk cId="245708160" sldId="276"/>
            <ac:inkMk id="355" creationId="{88D9B125-5D56-B425-12A3-BB2B9AA1EB90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56" creationId="{4F375005-525E-244E-6708-D5A06E0B527A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57" creationId="{CAFFD4C7-7C56-F72E-FB65-8DCF7887B9B2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58" creationId="{70B183AE-5305-88C7-ABD7-39EC71252688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59" creationId="{97BC32B2-ED7C-80A5-E989-B142DFB3CED1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60" creationId="{6B09E65E-02DA-1E62-EF59-14F9E10BCDAF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61" creationId="{8E47A99C-49BE-D832-FFAA-D3C2FF7C8BC1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62" creationId="{54D81E7F-C195-54B9-BC27-1E7293B36DF0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63" creationId="{C3293665-B984-88CC-3701-E3D57670923C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64" creationId="{AC115B0B-1758-BAA1-52AB-3CB279124EE5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65" creationId="{59C52CD6-A50F-9870-FB0D-438B2444BF5C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66" creationId="{8589F37E-369D-F71F-6B41-E0D5132414DB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67" creationId="{E3564BAF-E4A7-2606-B5C5-91F417952AC5}"/>
          </ac:inkMkLst>
        </pc:inkChg>
        <pc:inkChg chg="add del">
          <ac:chgData name="桄玮 张" userId="17d3a1adcc927ed6" providerId="LiveId" clId="{D59ADC6B-E147-9247-BBE3-9AACF5E072E4}" dt="2023-11-27T11:06:11.670" v="2256"/>
          <ac:inkMkLst>
            <pc:docMk/>
            <pc:sldMk cId="245708160" sldId="276"/>
            <ac:inkMk id="368" creationId="{314044A6-40EB-7E1A-986D-48B0342EE9B4}"/>
          </ac:inkMkLst>
        </pc:inkChg>
        <pc:inkChg chg="add del reco">
          <ac:chgData name="桄玮 张" userId="17d3a1adcc927ed6" providerId="LiveId" clId="{D59ADC6B-E147-9247-BBE3-9AACF5E072E4}" dt="2023-11-27T11:07:54.188" v="2338"/>
          <ac:inkMkLst>
            <pc:docMk/>
            <pc:sldMk cId="245708160" sldId="276"/>
            <ac:inkMk id="369" creationId="{DD0C690C-2B6C-9FC8-70D4-7F58126E9599}"/>
          </ac:inkMkLst>
        </pc:inkChg>
        <pc:inkChg chg="add del">
          <ac:chgData name="桄玮 张" userId="17d3a1adcc927ed6" providerId="LiveId" clId="{D59ADC6B-E147-9247-BBE3-9AACF5E072E4}" dt="2023-11-27T11:06:19.394" v="2264"/>
          <ac:inkMkLst>
            <pc:docMk/>
            <pc:sldMk cId="245708160" sldId="276"/>
            <ac:inkMk id="370" creationId="{FF6CB7E8-3582-14E8-FA90-F78A46EF654E}"/>
          </ac:inkMkLst>
        </pc:inkChg>
        <pc:inkChg chg="add del">
          <ac:chgData name="桄玮 张" userId="17d3a1adcc927ed6" providerId="LiveId" clId="{D59ADC6B-E147-9247-BBE3-9AACF5E072E4}" dt="2023-11-27T11:06:19.394" v="2264"/>
          <ac:inkMkLst>
            <pc:docMk/>
            <pc:sldMk cId="245708160" sldId="276"/>
            <ac:inkMk id="371" creationId="{DCC1EC6C-23CA-D70B-6D02-E1054BDD2150}"/>
          </ac:inkMkLst>
        </pc:inkChg>
        <pc:inkChg chg="add del">
          <ac:chgData name="桄玮 张" userId="17d3a1adcc927ed6" providerId="LiveId" clId="{D59ADC6B-E147-9247-BBE3-9AACF5E072E4}" dt="2023-11-27T11:06:19.394" v="2264"/>
          <ac:inkMkLst>
            <pc:docMk/>
            <pc:sldMk cId="245708160" sldId="276"/>
            <ac:inkMk id="372" creationId="{92C88AAA-79FE-F4A9-4008-5D92C3DC64A3}"/>
          </ac:inkMkLst>
        </pc:inkChg>
        <pc:inkChg chg="add del">
          <ac:chgData name="桄玮 张" userId="17d3a1adcc927ed6" providerId="LiveId" clId="{D59ADC6B-E147-9247-BBE3-9AACF5E072E4}" dt="2023-11-27T11:06:19.394" v="2264"/>
          <ac:inkMkLst>
            <pc:docMk/>
            <pc:sldMk cId="245708160" sldId="276"/>
            <ac:inkMk id="373" creationId="{C5BC2304-69BC-A9C4-6C08-09C0998D1B6C}"/>
          </ac:inkMkLst>
        </pc:inkChg>
        <pc:inkChg chg="add del">
          <ac:chgData name="桄玮 张" userId="17d3a1adcc927ed6" providerId="LiveId" clId="{D59ADC6B-E147-9247-BBE3-9AACF5E072E4}" dt="2023-11-27T11:06:19.394" v="2264"/>
          <ac:inkMkLst>
            <pc:docMk/>
            <pc:sldMk cId="245708160" sldId="276"/>
            <ac:inkMk id="374" creationId="{B1A38729-AF1B-FB63-A92F-3EE90C5A42BC}"/>
          </ac:inkMkLst>
        </pc:inkChg>
        <pc:inkChg chg="add del">
          <ac:chgData name="桄玮 张" userId="17d3a1adcc927ed6" providerId="LiveId" clId="{D59ADC6B-E147-9247-BBE3-9AACF5E072E4}" dt="2023-11-27T11:06:19.394" v="2264"/>
          <ac:inkMkLst>
            <pc:docMk/>
            <pc:sldMk cId="245708160" sldId="276"/>
            <ac:inkMk id="375" creationId="{89D99B82-B004-EB99-E9D8-44F24533A548}"/>
          </ac:inkMkLst>
        </pc:inkChg>
        <pc:inkChg chg="add del">
          <ac:chgData name="桄玮 张" userId="17d3a1adcc927ed6" providerId="LiveId" clId="{D59ADC6B-E147-9247-BBE3-9AACF5E072E4}" dt="2023-11-27T11:06:19.394" v="2264"/>
          <ac:inkMkLst>
            <pc:docMk/>
            <pc:sldMk cId="245708160" sldId="276"/>
            <ac:inkMk id="376" creationId="{E0C73A6B-C4B1-2E15-22F9-886D074DD055}"/>
          </ac:inkMkLst>
        </pc:inkChg>
        <pc:inkChg chg="add del reco">
          <ac:chgData name="桄玮 张" userId="17d3a1adcc927ed6" providerId="LiveId" clId="{D59ADC6B-E147-9247-BBE3-9AACF5E072E4}" dt="2023-11-27T11:06:42.810" v="2304"/>
          <ac:inkMkLst>
            <pc:docMk/>
            <pc:sldMk cId="245708160" sldId="276"/>
            <ac:inkMk id="377" creationId="{8EDB4C1D-59F4-C1F8-0DFD-5B5CD8E4682A}"/>
          </ac:inkMkLst>
        </pc:inkChg>
        <pc:inkChg chg="add del">
          <ac:chgData name="桄玮 张" userId="17d3a1adcc927ed6" providerId="LiveId" clId="{D59ADC6B-E147-9247-BBE3-9AACF5E072E4}" dt="2023-11-27T11:06:23.089" v="2272"/>
          <ac:inkMkLst>
            <pc:docMk/>
            <pc:sldMk cId="245708160" sldId="276"/>
            <ac:inkMk id="378" creationId="{9E452EE8-2FCA-A8A1-3BD8-68952EA33837}"/>
          </ac:inkMkLst>
        </pc:inkChg>
        <pc:inkChg chg="add del">
          <ac:chgData name="桄玮 张" userId="17d3a1adcc927ed6" providerId="LiveId" clId="{D59ADC6B-E147-9247-BBE3-9AACF5E072E4}" dt="2023-11-27T11:06:23.089" v="2272"/>
          <ac:inkMkLst>
            <pc:docMk/>
            <pc:sldMk cId="245708160" sldId="276"/>
            <ac:inkMk id="379" creationId="{78234E19-A30E-38C3-3AB1-E02628CBB1E5}"/>
          </ac:inkMkLst>
        </pc:inkChg>
        <pc:inkChg chg="add del">
          <ac:chgData name="桄玮 张" userId="17d3a1adcc927ed6" providerId="LiveId" clId="{D59ADC6B-E147-9247-BBE3-9AACF5E072E4}" dt="2023-11-27T11:06:23.089" v="2272"/>
          <ac:inkMkLst>
            <pc:docMk/>
            <pc:sldMk cId="245708160" sldId="276"/>
            <ac:inkMk id="380" creationId="{B439B224-4CC4-E2F9-5F95-F4433927A59C}"/>
          </ac:inkMkLst>
        </pc:inkChg>
        <pc:inkChg chg="add del">
          <ac:chgData name="桄玮 张" userId="17d3a1adcc927ed6" providerId="LiveId" clId="{D59ADC6B-E147-9247-BBE3-9AACF5E072E4}" dt="2023-11-27T11:06:23.089" v="2272"/>
          <ac:inkMkLst>
            <pc:docMk/>
            <pc:sldMk cId="245708160" sldId="276"/>
            <ac:inkMk id="381" creationId="{F05D172E-39E1-0FB8-6BDE-8D3E914B66F2}"/>
          </ac:inkMkLst>
        </pc:inkChg>
        <pc:inkChg chg="add del">
          <ac:chgData name="桄玮 张" userId="17d3a1adcc927ed6" providerId="LiveId" clId="{D59ADC6B-E147-9247-BBE3-9AACF5E072E4}" dt="2023-11-27T11:06:23.089" v="2272"/>
          <ac:inkMkLst>
            <pc:docMk/>
            <pc:sldMk cId="245708160" sldId="276"/>
            <ac:inkMk id="382" creationId="{86C54AC6-FB94-5AB6-D460-EF710D76F582}"/>
          </ac:inkMkLst>
        </pc:inkChg>
        <pc:inkChg chg="add del">
          <ac:chgData name="桄玮 张" userId="17d3a1adcc927ed6" providerId="LiveId" clId="{D59ADC6B-E147-9247-BBE3-9AACF5E072E4}" dt="2023-11-27T11:06:23.089" v="2272"/>
          <ac:inkMkLst>
            <pc:docMk/>
            <pc:sldMk cId="245708160" sldId="276"/>
            <ac:inkMk id="383" creationId="{0EBFFE83-3D2D-12B0-5903-DBEDBC37DCFE}"/>
          </ac:inkMkLst>
        </pc:inkChg>
        <pc:inkChg chg="add del">
          <ac:chgData name="桄玮 张" userId="17d3a1adcc927ed6" providerId="LiveId" clId="{D59ADC6B-E147-9247-BBE3-9AACF5E072E4}" dt="2023-11-27T11:06:23.089" v="2272"/>
          <ac:inkMkLst>
            <pc:docMk/>
            <pc:sldMk cId="245708160" sldId="276"/>
            <ac:inkMk id="384" creationId="{C625D56B-CC36-EA82-038C-88DDB15DDBE6}"/>
          </ac:inkMkLst>
        </pc:inkChg>
        <pc:inkChg chg="add del reco">
          <ac:chgData name="桄玮 张" userId="17d3a1adcc927ed6" providerId="LiveId" clId="{D59ADC6B-E147-9247-BBE3-9AACF5E072E4}" dt="2023-11-27T11:06:42.812" v="2305"/>
          <ac:inkMkLst>
            <pc:docMk/>
            <pc:sldMk cId="245708160" sldId="276"/>
            <ac:inkMk id="385" creationId="{88CF8B4B-8CBA-B872-C5F9-25BB2217F8E5}"/>
          </ac:inkMkLst>
        </pc:inkChg>
        <pc:inkChg chg="add del reco">
          <ac:chgData name="桄玮 张" userId="17d3a1adcc927ed6" providerId="LiveId" clId="{D59ADC6B-E147-9247-BBE3-9AACF5E072E4}" dt="2023-11-27T11:06:42.807" v="2303"/>
          <ac:inkMkLst>
            <pc:docMk/>
            <pc:sldMk cId="245708160" sldId="276"/>
            <ac:inkMk id="386" creationId="{042C72E5-5436-A8C2-098C-4B2CA5457994}"/>
          </ac:inkMkLst>
        </pc:inkChg>
        <pc:inkChg chg="add del">
          <ac:chgData name="桄玮 张" userId="17d3a1adcc927ed6" providerId="LiveId" clId="{D59ADC6B-E147-9247-BBE3-9AACF5E072E4}" dt="2023-11-27T11:06:25.297" v="2278"/>
          <ac:inkMkLst>
            <pc:docMk/>
            <pc:sldMk cId="245708160" sldId="276"/>
            <ac:inkMk id="387" creationId="{C52F279C-EE0A-3B4E-DFC3-261DB7F87029}"/>
          </ac:inkMkLst>
        </pc:inkChg>
        <pc:inkChg chg="add del">
          <ac:chgData name="桄玮 张" userId="17d3a1adcc927ed6" providerId="LiveId" clId="{D59ADC6B-E147-9247-BBE3-9AACF5E072E4}" dt="2023-11-27T11:06:25.297" v="2278"/>
          <ac:inkMkLst>
            <pc:docMk/>
            <pc:sldMk cId="245708160" sldId="276"/>
            <ac:inkMk id="388" creationId="{61D35AE8-6821-F432-5AAF-620D5C5A475B}"/>
          </ac:inkMkLst>
        </pc:inkChg>
        <pc:inkChg chg="add del">
          <ac:chgData name="桄玮 张" userId="17d3a1adcc927ed6" providerId="LiveId" clId="{D59ADC6B-E147-9247-BBE3-9AACF5E072E4}" dt="2023-11-27T11:06:25.297" v="2278"/>
          <ac:inkMkLst>
            <pc:docMk/>
            <pc:sldMk cId="245708160" sldId="276"/>
            <ac:inkMk id="389" creationId="{B286FF6F-8E3B-59BD-225A-B124E9072592}"/>
          </ac:inkMkLst>
        </pc:inkChg>
        <pc:inkChg chg="add del">
          <ac:chgData name="桄玮 张" userId="17d3a1adcc927ed6" providerId="LiveId" clId="{D59ADC6B-E147-9247-BBE3-9AACF5E072E4}" dt="2023-11-27T11:06:25.297" v="2278"/>
          <ac:inkMkLst>
            <pc:docMk/>
            <pc:sldMk cId="245708160" sldId="276"/>
            <ac:inkMk id="390" creationId="{B6DD1F05-EF32-83A0-866B-610F0C7E6FEA}"/>
          </ac:inkMkLst>
        </pc:inkChg>
        <pc:inkChg chg="add del">
          <ac:chgData name="桄玮 张" userId="17d3a1adcc927ed6" providerId="LiveId" clId="{D59ADC6B-E147-9247-BBE3-9AACF5E072E4}" dt="2023-11-27T11:06:25.297" v="2278"/>
          <ac:inkMkLst>
            <pc:docMk/>
            <pc:sldMk cId="245708160" sldId="276"/>
            <ac:inkMk id="391" creationId="{5E0DDB9A-F771-C58A-D74D-AF548005403E}"/>
          </ac:inkMkLst>
        </pc:inkChg>
        <pc:inkChg chg="add del reco">
          <ac:chgData name="桄玮 张" userId="17d3a1adcc927ed6" providerId="LiveId" clId="{D59ADC6B-E147-9247-BBE3-9AACF5E072E4}" dt="2023-11-27T11:06:42.815" v="2307"/>
          <ac:inkMkLst>
            <pc:docMk/>
            <pc:sldMk cId="245708160" sldId="276"/>
            <ac:inkMk id="392" creationId="{944BED01-4BD4-9D34-C2C6-FACDC789C3E0}"/>
          </ac:inkMkLst>
        </pc:inkChg>
        <pc:inkChg chg="add del reco">
          <ac:chgData name="桄玮 张" userId="17d3a1adcc927ed6" providerId="LiveId" clId="{D59ADC6B-E147-9247-BBE3-9AACF5E072E4}" dt="2023-11-27T11:06:42.813" v="2306"/>
          <ac:inkMkLst>
            <pc:docMk/>
            <pc:sldMk cId="245708160" sldId="276"/>
            <ac:inkMk id="393" creationId="{39BD7255-76DB-1297-7782-DBE0E92E9BFC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394" creationId="{AA18974D-7496-C3CE-5EEB-63984A4EA3BA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395" creationId="{46260FA2-2D35-888C-713A-79AC67760CC7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396" creationId="{06C62DD8-14C4-C6DF-FECF-2F7BF164261B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397" creationId="{2CCB4613-C163-0579-50B3-7D835D17F8D8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398" creationId="{8A023B6F-AF52-F49B-4BEC-1F2A9AD54802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399" creationId="{465C6BA0-30AB-FBD1-9A37-28EC51A26322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0" creationId="{3B3EDF91-F586-9EC0-AAB3-1CF73A67706F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1" creationId="{DA5E7F76-6DD0-6606-C4B3-77B4054D0447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2" creationId="{F680520A-90BE-F35D-01C4-F8BA24ECD5C3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3" creationId="{895B61DB-C553-8219-275B-89D07F5A2C8A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4" creationId="{5FE3EAA3-B091-7F00-8625-45006EEBA38E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5" creationId="{B4DBE55E-91DB-AB83-DE37-5F15BF1408E0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6" creationId="{CCB38364-DD71-03EA-0478-E5BDBDA3A2BD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7" creationId="{E5599FBC-EE5E-2931-8E52-3FAA43889FF3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8" creationId="{70B3082D-CC89-5CBB-C2BD-874AEC2F8F45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09" creationId="{42875241-3A50-7457-C295-C88410CC5709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10" creationId="{0E61B486-8D49-CA3C-96DA-EFEDCA0870BD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11" creationId="{5999F1F5-1AB4-A7A8-A155-3E374D0AF58C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12" creationId="{8A998789-606C-1F9B-F4B1-72F7FC33AAC9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13" creationId="{7AF45569-668D-625F-B1EA-5AECBF70FF00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14" creationId="{7BCEA008-F3D8-F9A1-99C4-285A71565C82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15" creationId="{81A9F192-914A-BF64-7A33-DA5AEE8AB108}"/>
          </ac:inkMkLst>
        </pc:inkChg>
        <pc:inkChg chg="add del">
          <ac:chgData name="桄玮 张" userId="17d3a1adcc927ed6" providerId="LiveId" clId="{D59ADC6B-E147-9247-BBE3-9AACF5E072E4}" dt="2023-11-27T11:06:33.056" v="2302"/>
          <ac:inkMkLst>
            <pc:docMk/>
            <pc:sldMk cId="245708160" sldId="276"/>
            <ac:inkMk id="416" creationId="{78051F53-E929-996A-0A1F-4E34C13370DD}"/>
          </ac:inkMkLst>
        </pc:inkChg>
        <pc:inkChg chg="add del reco">
          <ac:chgData name="桄玮 张" userId="17d3a1adcc927ed6" providerId="LiveId" clId="{D59ADC6B-E147-9247-BBE3-9AACF5E072E4}" dt="2023-11-27T11:07:54.185" v="2337"/>
          <ac:inkMkLst>
            <pc:docMk/>
            <pc:sldMk cId="245708160" sldId="276"/>
            <ac:inkMk id="417" creationId="{AF723400-2C40-A647-0113-F8122DC89807}"/>
          </ac:inkMkLst>
        </pc:inkChg>
        <pc:inkChg chg="add del reco">
          <ac:chgData name="桄玮 张" userId="17d3a1adcc927ed6" providerId="LiveId" clId="{D59ADC6B-E147-9247-BBE3-9AACF5E072E4}" dt="2023-11-27T11:06:42.817" v="2308"/>
          <ac:inkMkLst>
            <pc:docMk/>
            <pc:sldMk cId="245708160" sldId="276"/>
            <ac:inkMk id="418" creationId="{D000AA8A-AC9A-9750-FC77-A9690F8407A3}"/>
          </ac:inkMkLst>
        </pc:inkChg>
        <pc:inkChg chg="add del">
          <ac:chgData name="桄玮 张" userId="17d3a1adcc927ed6" providerId="LiveId" clId="{D59ADC6B-E147-9247-BBE3-9AACF5E072E4}" dt="2023-11-27T11:07:34.548" v="2312"/>
          <ac:inkMkLst>
            <pc:docMk/>
            <pc:sldMk cId="245708160" sldId="276"/>
            <ac:inkMk id="419" creationId="{8FB4F3BB-8263-44FF-F916-6A478F6923CD}"/>
          </ac:inkMkLst>
        </pc:inkChg>
        <pc:inkChg chg="add del">
          <ac:chgData name="桄玮 张" userId="17d3a1adcc927ed6" providerId="LiveId" clId="{D59ADC6B-E147-9247-BBE3-9AACF5E072E4}" dt="2023-11-27T11:07:34.548" v="2312"/>
          <ac:inkMkLst>
            <pc:docMk/>
            <pc:sldMk cId="245708160" sldId="276"/>
            <ac:inkMk id="420" creationId="{364569C8-44E9-50B5-F445-7CC99E72EA72}"/>
          </ac:inkMkLst>
        </pc:inkChg>
        <pc:inkChg chg="add del">
          <ac:chgData name="桄玮 张" userId="17d3a1adcc927ed6" providerId="LiveId" clId="{D59ADC6B-E147-9247-BBE3-9AACF5E072E4}" dt="2023-11-27T11:07:34.548" v="2312"/>
          <ac:inkMkLst>
            <pc:docMk/>
            <pc:sldMk cId="245708160" sldId="276"/>
            <ac:inkMk id="421" creationId="{9B9CC1FF-974D-F8BB-147E-B84690D43ABC}"/>
          </ac:inkMkLst>
        </pc:inkChg>
        <pc:inkChg chg="add reco">
          <ac:chgData name="桄玮 张" userId="17d3a1adcc927ed6" providerId="LiveId" clId="{D59ADC6B-E147-9247-BBE3-9AACF5E072E4}" dt="2023-11-27T11:07:34.548" v="2312"/>
          <ac:inkMkLst>
            <pc:docMk/>
            <pc:sldMk cId="245708160" sldId="276"/>
            <ac:inkMk id="422" creationId="{F1608D6B-AD5A-16EB-398E-9B53F2987424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23" creationId="{56CD676F-0509-B12F-B02D-44C04BBA9677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24" creationId="{45D3988A-57C2-4845-D7B0-0A2A3599094A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25" creationId="{F794A4BA-7175-3858-B0FE-9C449803897E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26" creationId="{03428E7A-7635-EB3F-0F64-C3C894F293B4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27" creationId="{5FCB0DC5-0D3F-10A5-A662-5CFD12284483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28" creationId="{F1978A6F-27A7-6B1A-C0E3-F3C64ED907D5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29" creationId="{8B47F85D-3D94-9AAB-6A44-B6E6F27EE5AB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30" creationId="{60BD95EC-0C75-CCE4-52B7-D4701E1168B3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31" creationId="{961FE17E-147F-468D-DD59-7CB4B1EB09D6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32" creationId="{DF664486-11FB-7E7C-2BB2-4E9829F71084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33" creationId="{72BCDD14-3ECE-767B-A49F-84A428D6DD5F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34" creationId="{4756A2B2-7177-9EEE-40B7-32956BF3D4EA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35" creationId="{A4E1C5CA-035A-763E-6A01-B528507AA6D1}"/>
          </ac:inkMkLst>
        </pc:inkChg>
        <pc:inkChg chg="add del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36" creationId="{F4420F4A-605B-C578-8B11-613B4EEB38FF}"/>
          </ac:inkMkLst>
        </pc:inkChg>
        <pc:inkChg chg="add reco">
          <ac:chgData name="桄玮 张" userId="17d3a1adcc927ed6" providerId="LiveId" clId="{D59ADC6B-E147-9247-BBE3-9AACF5E072E4}" dt="2023-11-27T11:07:39.378" v="2327"/>
          <ac:inkMkLst>
            <pc:docMk/>
            <pc:sldMk cId="245708160" sldId="276"/>
            <ac:inkMk id="437" creationId="{8E3204E3-5577-D40C-3023-F79FB393B4F7}"/>
          </ac:inkMkLst>
        </pc:inkChg>
        <pc:inkChg chg="add">
          <ac:chgData name="桄玮 张" userId="17d3a1adcc927ed6" providerId="LiveId" clId="{D59ADC6B-E147-9247-BBE3-9AACF5E072E4}" dt="2023-11-27T11:07:43.100" v="2328"/>
          <ac:inkMkLst>
            <pc:docMk/>
            <pc:sldMk cId="245708160" sldId="276"/>
            <ac:inkMk id="438" creationId="{C8902A02-747C-0764-FB59-8A957896B742}"/>
          </ac:inkMkLst>
        </pc:inkChg>
        <pc:inkChg chg="add del">
          <ac:chgData name="桄玮 张" userId="17d3a1adcc927ed6" providerId="LiveId" clId="{D59ADC6B-E147-9247-BBE3-9AACF5E072E4}" dt="2023-11-27T11:07:50.648" v="2332"/>
          <ac:inkMkLst>
            <pc:docMk/>
            <pc:sldMk cId="245708160" sldId="276"/>
            <ac:inkMk id="439" creationId="{E1DB441B-4940-5BB6-C47A-8C5CF31B456E}"/>
          </ac:inkMkLst>
        </pc:inkChg>
        <pc:inkChg chg="add del">
          <ac:chgData name="桄玮 张" userId="17d3a1adcc927ed6" providerId="LiveId" clId="{D59ADC6B-E147-9247-BBE3-9AACF5E072E4}" dt="2023-11-27T11:07:50.648" v="2332"/>
          <ac:inkMkLst>
            <pc:docMk/>
            <pc:sldMk cId="245708160" sldId="276"/>
            <ac:inkMk id="440" creationId="{A7AD4C26-451C-2702-FBFF-97DA3ADB6C8A}"/>
          </ac:inkMkLst>
        </pc:inkChg>
        <pc:inkChg chg="add del">
          <ac:chgData name="桄玮 张" userId="17d3a1adcc927ed6" providerId="LiveId" clId="{D59ADC6B-E147-9247-BBE3-9AACF5E072E4}" dt="2023-11-27T11:07:50.648" v="2332"/>
          <ac:inkMkLst>
            <pc:docMk/>
            <pc:sldMk cId="245708160" sldId="276"/>
            <ac:inkMk id="441" creationId="{6517F310-60EF-BC42-F720-D412F4927E28}"/>
          </ac:inkMkLst>
        </pc:inkChg>
        <pc:inkChg chg="add reco">
          <ac:chgData name="桄玮 张" userId="17d3a1adcc927ed6" providerId="LiveId" clId="{D59ADC6B-E147-9247-BBE3-9AACF5E072E4}" dt="2023-11-27T11:07:50.648" v="2332"/>
          <ac:inkMkLst>
            <pc:docMk/>
            <pc:sldMk cId="245708160" sldId="276"/>
            <ac:inkMk id="442" creationId="{2AB14C2A-D707-DB7A-EE86-7328DD649936}"/>
          </ac:inkMkLst>
        </pc:inkChg>
        <pc:inkChg chg="add del">
          <ac:chgData name="桄玮 张" userId="17d3a1adcc927ed6" providerId="LiveId" clId="{D59ADC6B-E147-9247-BBE3-9AACF5E072E4}" dt="2023-11-27T11:07:52.347" v="2335"/>
          <ac:inkMkLst>
            <pc:docMk/>
            <pc:sldMk cId="245708160" sldId="276"/>
            <ac:inkMk id="443" creationId="{8BBBF8D7-80C9-F339-F7CE-68A898D9DDE6}"/>
          </ac:inkMkLst>
        </pc:inkChg>
        <pc:inkChg chg="add del">
          <ac:chgData name="桄玮 张" userId="17d3a1adcc927ed6" providerId="LiveId" clId="{D59ADC6B-E147-9247-BBE3-9AACF5E072E4}" dt="2023-11-27T11:07:52.347" v="2335"/>
          <ac:inkMkLst>
            <pc:docMk/>
            <pc:sldMk cId="245708160" sldId="276"/>
            <ac:inkMk id="444" creationId="{49EA0094-D9D6-A96D-21D3-712B52423CAD}"/>
          </ac:inkMkLst>
        </pc:inkChg>
        <pc:inkChg chg="add reco">
          <ac:chgData name="桄玮 张" userId="17d3a1adcc927ed6" providerId="LiveId" clId="{D59ADC6B-E147-9247-BBE3-9AACF5E072E4}" dt="2023-11-27T11:07:52.347" v="2335"/>
          <ac:inkMkLst>
            <pc:docMk/>
            <pc:sldMk cId="245708160" sldId="276"/>
            <ac:inkMk id="445" creationId="{46510D56-419A-DDE8-3323-ADD8DBBA64B1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46" creationId="{6724B651-9439-6A76-440E-7622CB5E0F97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47" creationId="{C060D026-2052-3D66-DA2C-7B3FC8A53BEC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48" creationId="{FDFA3734-706C-5278-2787-7E3C9280ECE0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49" creationId="{45FFEDD6-0393-9BCA-79C4-E8FF90EE878A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0" creationId="{01D731C3-A02C-460D-4C9D-F8840F45FC5E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1" creationId="{4B5107AD-922A-B176-DC85-29852ABEB75C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2" creationId="{94D6EBB8-0C5F-1D1C-7523-8514A128F822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3" creationId="{C6352B4A-4EB8-575C-4A9A-358D9D88DDA3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4" creationId="{E48E338C-C82B-58AE-C57F-BD5345495CA3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5" creationId="{89AA0391-F8BE-AD0C-CB3B-837346C510B0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6" creationId="{A72CA5DE-E8CD-9E30-06B1-7850872B12BA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7" creationId="{67979B53-56FD-6DC0-8196-8F5EC20927F4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8" creationId="{66E97D57-5E53-96C1-F53E-BD296D30AF83}"/>
          </ac:inkMkLst>
        </pc:inkChg>
        <pc:inkChg chg="add del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59" creationId="{F2DC2C60-C9B7-5FF9-9FAA-CD16075E524E}"/>
          </ac:inkMkLst>
        </pc:inkChg>
        <pc:inkChg chg="add reco">
          <ac:chgData name="桄玮 张" userId="17d3a1adcc927ed6" providerId="LiveId" clId="{D59ADC6B-E147-9247-BBE3-9AACF5E072E4}" dt="2023-11-27T11:08:02.063" v="2353"/>
          <ac:inkMkLst>
            <pc:docMk/>
            <pc:sldMk cId="245708160" sldId="276"/>
            <ac:inkMk id="460" creationId="{BE3AC1C9-4A5E-C09F-AFF7-45DB6C2B011F}"/>
          </ac:inkMkLst>
        </pc:inkChg>
      </pc:sldChg>
      <pc:sldChg chg="addSp delSp">
        <pc:chgData name="桄玮 张" userId="17d3a1adcc927ed6" providerId="LiveId" clId="{D59ADC6B-E147-9247-BBE3-9AACF5E072E4}" dt="2023-11-27T11:19:25.228" v="2531"/>
        <pc:sldMkLst>
          <pc:docMk/>
          <pc:sldMk cId="3541521781" sldId="277"/>
        </pc:sldMkLst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8" creationId="{853426D6-4CAB-B1C9-AC7A-72C774776564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9" creationId="{61F4E5D8-45ED-860C-B3D5-F9179EA72C7A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0" creationId="{0CA2FB97-EBDC-8B64-DE36-B79F9060D4F5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1" creationId="{39944A8B-9B96-9D1D-E410-C27FAB1D8CB7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2" creationId="{5D64AF02-6B78-BE1D-1898-F510DD05880C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3" creationId="{1A0C71C8-1B09-18A7-B367-109037B50F1A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4" creationId="{7DC13DB8-5507-8AC3-4283-8DEFD8C23C73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5" creationId="{613D4665-C7FE-B721-858F-6327140A1B4C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6" creationId="{0DA67C56-9503-FC76-F8C0-FEBA1195F9ED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7" creationId="{F8B62760-90E1-A4BA-263B-85E43BEA51A4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8" creationId="{00226ECF-8CD7-BCC9-0075-9D081224F21F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19" creationId="{3223AA35-CC43-6F24-2E64-5811D1A7F5B9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0" creationId="{6F0F47BA-B31B-4A14-3984-0B6D264C3CD2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1" creationId="{872520E9-B294-A750-0577-6CBC3929ADD4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2" creationId="{35215697-4938-CAA6-C88B-556B2E36EB80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3" creationId="{25AFD41C-A3B7-5D14-89A5-0A97FCF629B7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4" creationId="{E20F8475-9D7D-EB68-5462-40ABEDCDBBA5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5" creationId="{AA5808A7-BF86-D6EF-3AFA-DACA1F5A3BF5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6" creationId="{4FE24DB9-C5EF-BDCF-C2D8-1FF1CC3C903C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7" creationId="{32EAA704-AA81-610E-3F78-F84D49C43FE6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8" creationId="{25467C9B-548A-58D8-1AD7-0A2920827BB6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29" creationId="{C292790A-46CC-4D99-F462-5C6EE9D44278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30" creationId="{B707A9D3-988A-07C4-6C0B-1F6CD2C7D4C7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31" creationId="{A8C43D2F-F8A2-EBA6-8271-3155F7D782B7}"/>
          </ac:inkMkLst>
        </pc:inkChg>
        <pc:inkChg chg="add del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32" creationId="{7C055685-3775-ECDE-20FC-D8B31B4C6C48}"/>
          </ac:inkMkLst>
        </pc:inkChg>
        <pc:inkChg chg="add reco">
          <ac:chgData name="桄玮 张" userId="17d3a1adcc927ed6" providerId="LiveId" clId="{D59ADC6B-E147-9247-BBE3-9AACF5E072E4}" dt="2023-11-27T11:18:38.591" v="2449"/>
          <ac:inkMkLst>
            <pc:docMk/>
            <pc:sldMk cId="3541521781" sldId="277"/>
            <ac:inkMk id="33" creationId="{D3708AD2-B216-D2AC-9A03-B1E1D6C69E2D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34" creationId="{3AB108C1-81C7-974B-E503-9BE74F82ECED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35" creationId="{607032B1-534B-FA74-A5EA-30362353B971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36" creationId="{C2E2AFF8-0C94-DA4F-48F6-EBC148104F14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37" creationId="{28E9B093-69C3-20A2-8D83-BA1A57EDBF10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38" creationId="{36A6F495-70E8-9C31-3C36-46C5A362CE8C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39" creationId="{0E67CB24-E912-3441-2582-5ACFE12A0D39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0" creationId="{C01DAA19-097F-1497-8C25-2AC988259531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1" creationId="{B72F5183-95DC-ECE1-B348-C853EE16C5C1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2" creationId="{F3342126-B6D8-0BDA-66AB-AAC03E249FD6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3" creationId="{FF72C1C7-1606-DA08-F3B0-B9494344EF48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4" creationId="{0E3E6A1C-EE47-A61F-0863-38C14D70EB96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5" creationId="{332F1C3B-ADD3-675A-EC60-7AF1F83D3FA2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6" creationId="{ED3B7343-0653-40E2-2FDB-FDAC805D293A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7" creationId="{A5FD5BB4-CF40-A4BF-239F-9E31940499B3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8" creationId="{1CD5C37A-8CB0-41D8-5098-CBB24533C319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49" creationId="{F68242D5-A12A-FD3B-4E13-93E0401F663F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0" creationId="{B5CD5957-CA52-3E2C-3B69-1044337F5E08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1" creationId="{EEC9F512-A1E8-97EA-645F-294A3DD9D8DE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2" creationId="{88DB3ADB-690F-4243-C82B-6368570C00DF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3" creationId="{00699CAC-CACB-E127-F13D-0D804C8EC708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4" creationId="{2B9D135C-66CF-7C22-C991-FB865D0E9E9D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5" creationId="{43AEAA01-A28E-0D8A-0DCC-0BD3A26ED971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6" creationId="{43F936C3-09FD-D1B5-4DD0-FC7E61EB6AD7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7" creationId="{0C40635C-6554-E3EE-EF3D-0AD46FC09D5B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8" creationId="{548C4384-249C-6417-4790-6A1E8B44652E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59" creationId="{2EB1C76D-AFCB-EA54-1735-BF62984774B3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60" creationId="{9C88EEAD-3D7E-7AC2-3795-532CC65A11CA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61" creationId="{B51E226D-853E-388F-8806-3BB76198A6FC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62" creationId="{B1E1E41B-C1A2-1FA7-276F-9E8E21FC8666}"/>
          </ac:inkMkLst>
        </pc:inkChg>
        <pc:inkChg chg="add del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63" creationId="{31445820-5CBF-7930-48C5-E17E0385A1C8}"/>
          </ac:inkMkLst>
        </pc:inkChg>
        <pc:inkChg chg="add reco">
          <ac:chgData name="桄玮 张" userId="17d3a1adcc927ed6" providerId="LiveId" clId="{D59ADC6B-E147-9247-BBE3-9AACF5E072E4}" dt="2023-11-27T11:18:52.863" v="2480"/>
          <ac:inkMkLst>
            <pc:docMk/>
            <pc:sldMk cId="3541521781" sldId="277"/>
            <ac:inkMk id="64" creationId="{03C13461-F5CF-81AA-23C2-087A14CE6FEC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65" creationId="{92CBF7F8-6A3F-AAFC-B9EB-EEABCBAA7F41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66" creationId="{EA51D598-FC06-7855-99D5-EFD7AF03E8CE}"/>
          </ac:inkMkLst>
        </pc:inkChg>
        <pc:inkChg chg="add">
          <ac:chgData name="桄玮 张" userId="17d3a1adcc927ed6" providerId="LiveId" clId="{D59ADC6B-E147-9247-BBE3-9AACF5E072E4}" dt="2023-11-27T11:19:03.650" v="2483"/>
          <ac:inkMkLst>
            <pc:docMk/>
            <pc:sldMk cId="3541521781" sldId="277"/>
            <ac:inkMk id="67" creationId="{B744C7B5-89D2-24F9-139F-55E287C290A2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68" creationId="{B766BE8B-7306-A27A-5283-DD832A37EABC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69" creationId="{117F0413-1CC5-EFA4-E0B5-218511F08633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0" creationId="{CEF07F51-3B6E-23CE-C644-2FBEDCC3D067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1" creationId="{464E470B-1918-8116-EA43-047CCD77A246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2" creationId="{13839C7C-14DE-FC2E-882D-AC5E13DA499E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3" creationId="{E46D8B0B-D8E2-E104-7CE4-DB7EB335E21D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4" creationId="{92AC5E48-15F3-0704-36FB-C1009D58F5A3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5" creationId="{7B188B08-1F18-41A7-875E-56E31BEF7076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6" creationId="{9F22505A-AB39-40CB-B831-15E8E324DB72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7" creationId="{4AB07A77-5C36-AD71-FD19-ED847515BD96}"/>
          </ac:inkMkLst>
        </pc:inkChg>
        <pc:inkChg chg="add del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8" creationId="{910A6E0F-1AF5-4A4D-3D6F-956A8A586FBD}"/>
          </ac:inkMkLst>
        </pc:inkChg>
        <pc:inkChg chg="add reco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79" creationId="{A969DAAB-7FB3-2EC0-73FB-DE90DAFE5B2D}"/>
          </ac:inkMkLst>
        </pc:inkChg>
        <pc:inkChg chg="add reco">
          <ac:chgData name="桄玮 张" userId="17d3a1adcc927ed6" providerId="LiveId" clId="{D59ADC6B-E147-9247-BBE3-9AACF5E072E4}" dt="2023-11-27T11:19:09.488" v="2495"/>
          <ac:inkMkLst>
            <pc:docMk/>
            <pc:sldMk cId="3541521781" sldId="277"/>
            <ac:inkMk id="80" creationId="{E4E1BD49-5EF0-1C69-FE37-9D8FD565762B}"/>
          </ac:inkMkLst>
        </pc:inkChg>
        <pc:inkChg chg="add del">
          <ac:chgData name="桄玮 张" userId="17d3a1adcc927ed6" providerId="LiveId" clId="{D59ADC6B-E147-9247-BBE3-9AACF5E072E4}" dt="2023-11-27T11:19:12.735" v="2499"/>
          <ac:inkMkLst>
            <pc:docMk/>
            <pc:sldMk cId="3541521781" sldId="277"/>
            <ac:inkMk id="81" creationId="{C4D0BF57-319B-509A-E602-8A38790F7F9A}"/>
          </ac:inkMkLst>
        </pc:inkChg>
        <pc:inkChg chg="add del">
          <ac:chgData name="桄玮 张" userId="17d3a1adcc927ed6" providerId="LiveId" clId="{D59ADC6B-E147-9247-BBE3-9AACF5E072E4}" dt="2023-11-27T11:19:12.735" v="2499"/>
          <ac:inkMkLst>
            <pc:docMk/>
            <pc:sldMk cId="3541521781" sldId="277"/>
            <ac:inkMk id="82" creationId="{C22333B0-C82C-A96F-CC44-3ABD3FE19166}"/>
          </ac:inkMkLst>
        </pc:inkChg>
        <pc:inkChg chg="add del">
          <ac:chgData name="桄玮 张" userId="17d3a1adcc927ed6" providerId="LiveId" clId="{D59ADC6B-E147-9247-BBE3-9AACF5E072E4}" dt="2023-11-27T11:19:12.735" v="2499"/>
          <ac:inkMkLst>
            <pc:docMk/>
            <pc:sldMk cId="3541521781" sldId="277"/>
            <ac:inkMk id="83" creationId="{9A77DE0E-66B8-FA61-DAB3-72071EF2AEE5}"/>
          </ac:inkMkLst>
        </pc:inkChg>
        <pc:inkChg chg="add reco">
          <ac:chgData name="桄玮 张" userId="17d3a1adcc927ed6" providerId="LiveId" clId="{D59ADC6B-E147-9247-BBE3-9AACF5E072E4}" dt="2023-11-27T11:19:12.735" v="2499"/>
          <ac:inkMkLst>
            <pc:docMk/>
            <pc:sldMk cId="3541521781" sldId="277"/>
            <ac:inkMk id="84" creationId="{69CAB7B8-8B8C-7163-1485-B3648FC3412C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85" creationId="{C3EC2CBB-CBF0-5AE3-B119-0707B0D86A9C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86" creationId="{3566143D-5CF1-FBBE-BA93-7EE94CF50D06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87" creationId="{F048EFE4-431A-D31C-73DE-DEB66BAE6AEC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88" creationId="{EEED4798-9F3F-7441-6FC5-9E9C376B4990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89" creationId="{ACCECA82-5DD6-F389-64FC-276D97FBCCBE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0" creationId="{5ED038F3-0547-FFC1-B7CA-AC246E0524AB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1" creationId="{B7493198-1CBE-D541-A2C2-FA3DFEEEAC0A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2" creationId="{80116307-F9B6-0669-E61E-ED22D356A8E3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3" creationId="{FAEE2803-6EC9-6006-FA27-251372C03E30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4" creationId="{08430138-E658-1B37-E659-A029CF443F84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5" creationId="{64BC0958-3479-9496-B514-CF88ED05A441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6" creationId="{876488DC-42A9-3F66-7C51-1D37835416C9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7" creationId="{2DD91210-8FD2-6D7F-2B32-ED74C6F14E6E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8" creationId="{554E2B2A-A4BA-DFCA-12F1-5C0EC126FD63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99" creationId="{16BC610F-F63A-C19A-6205-4A165886663B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0" creationId="{D693625D-AF77-78D0-1080-B6591A271B0F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1" creationId="{10955745-9FF7-DE43-58F8-F3F009B0592B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2" creationId="{8BB68DB7-6CC5-4068-05AC-5551FA2AD2BC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3" creationId="{8F7A233B-68C1-587A-C4E0-D46E1FF41C62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4" creationId="{3807B5FD-ED49-4C79-D864-36796A745D2E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5" creationId="{2EAED3BA-3545-931A-016E-D05E49289BCE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6" creationId="{242D65DF-EF00-B536-3086-E775A2AF3F40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7" creationId="{3C42E421-4D52-16F6-CF69-4E897E73CA20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8" creationId="{86627464-06C0-F8E4-FC67-D2C1DFC70675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09" creationId="{0F80CA97-DCD2-45D3-0C90-9D9E7B61C298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10" creationId="{17DAF06C-C389-7DAE-0F13-DBAE2C3ED82C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11" creationId="{3F5529D4-8F3D-A135-6D4B-7103D8FB6652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12" creationId="{0A7B4714-7C9F-C3F7-455E-46A5B8E64C76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13" creationId="{F71AE46F-C1F0-2092-3D23-EDF5C305C146}"/>
          </ac:inkMkLst>
        </pc:inkChg>
        <pc:inkChg chg="add del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14" creationId="{53AA1F7F-CE36-61BF-F053-B52341947073}"/>
          </ac:inkMkLst>
        </pc:inkChg>
        <pc:inkChg chg="add">
          <ac:chgData name="桄玮 张" userId="17d3a1adcc927ed6" providerId="LiveId" clId="{D59ADC6B-E147-9247-BBE3-9AACF5E072E4}" dt="2023-11-27T11:19:24.520" v="2530"/>
          <ac:inkMkLst>
            <pc:docMk/>
            <pc:sldMk cId="3541521781" sldId="277"/>
            <ac:inkMk id="115" creationId="{21DF7E9F-FCEC-D5B5-C9EC-FE06E08F9158}"/>
          </ac:inkMkLst>
        </pc:inkChg>
        <pc:inkChg chg="add reco">
          <ac:chgData name="桄玮 张" userId="17d3a1adcc927ed6" providerId="LiveId" clId="{D59ADC6B-E147-9247-BBE3-9AACF5E072E4}" dt="2023-11-27T11:19:25.228" v="2531"/>
          <ac:inkMkLst>
            <pc:docMk/>
            <pc:sldMk cId="3541521781" sldId="277"/>
            <ac:inkMk id="116" creationId="{7506D2F3-08FA-3C17-B0FE-594BBD0DF254}"/>
          </ac:inkMkLst>
        </pc:inkChg>
      </pc:sldChg>
      <pc:sldChg chg="addSp delSp modSp">
        <pc:chgData name="桄玮 张" userId="17d3a1adcc927ed6" providerId="LiveId" clId="{D59ADC6B-E147-9247-BBE3-9AACF5E072E4}" dt="2023-11-29T10:01:24.411" v="3701"/>
        <pc:sldMkLst>
          <pc:docMk/>
          <pc:sldMk cId="1882467418" sldId="278"/>
        </pc:sldMkLst>
        <pc:spChg chg="mod">
          <ac:chgData name="桄玮 张" userId="17d3a1adcc927ed6" providerId="LiveId" clId="{D59ADC6B-E147-9247-BBE3-9AACF5E072E4}" dt="2023-11-29T10:00:18.781" v="3684" actId="14100"/>
          <ac:spMkLst>
            <pc:docMk/>
            <pc:sldMk cId="1882467418" sldId="278"/>
            <ac:spMk id="8" creationId="{A9E5E735-D6A2-B70F-7066-B84B1CD17139}"/>
          </ac:spMkLst>
        </pc:spChg>
        <pc:inkChg chg="add">
          <ac:chgData name="桄玮 张" userId="17d3a1adcc927ed6" providerId="LiveId" clId="{D59ADC6B-E147-9247-BBE3-9AACF5E072E4}" dt="2023-11-27T11:51:45.512" v="2532"/>
          <ac:inkMkLst>
            <pc:docMk/>
            <pc:sldMk cId="1882467418" sldId="278"/>
            <ac:inkMk id="7" creationId="{62FCECE0-AE5E-A652-C320-71EC548FC992}"/>
          </ac:inkMkLst>
        </pc:inkChg>
        <pc:inkChg chg="add">
          <ac:chgData name="桄玮 张" userId="17d3a1adcc927ed6" providerId="LiveId" clId="{D59ADC6B-E147-9247-BBE3-9AACF5E072E4}" dt="2023-11-27T11:52:48.190" v="2533"/>
          <ac:inkMkLst>
            <pc:docMk/>
            <pc:sldMk cId="1882467418" sldId="278"/>
            <ac:inkMk id="9" creationId="{AE9E2643-20C3-0668-68C9-91A6DBCD6527}"/>
          </ac:inkMkLst>
        </pc:inkChg>
        <pc:inkChg chg="add del">
          <ac:chgData name="桄玮 张" userId="17d3a1adcc927ed6" providerId="LiveId" clId="{D59ADC6B-E147-9247-BBE3-9AACF5E072E4}" dt="2023-11-27T11:58:41.023" v="2645"/>
          <ac:inkMkLst>
            <pc:docMk/>
            <pc:sldMk cId="1882467418" sldId="278"/>
            <ac:inkMk id="11" creationId="{7BC5B3CD-ACA4-094D-9EB5-70B839261262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11" creationId="{9CE5C5A7-F6CC-E39E-4DC1-677BFB2E35DB}"/>
          </ac:inkMkLst>
        </pc:inkChg>
        <pc:inkChg chg="add del">
          <ac:chgData name="桄玮 张" userId="17d3a1adcc927ed6" providerId="LiveId" clId="{D59ADC6B-E147-9247-BBE3-9AACF5E072E4}" dt="2023-11-27T11:52:59.036" v="2538"/>
          <ac:inkMkLst>
            <pc:docMk/>
            <pc:sldMk cId="1882467418" sldId="278"/>
            <ac:inkMk id="11" creationId="{E192F1F9-126F-9FA1-4F6E-812A9A8B3A6F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11" creationId="{E5090778-B1B4-DD84-16A3-1890AD98FE0A}"/>
          </ac:inkMkLst>
        </pc:inkChg>
        <pc:inkChg chg="add del">
          <ac:chgData name="桄玮 张" userId="17d3a1adcc927ed6" providerId="LiveId" clId="{D59ADC6B-E147-9247-BBE3-9AACF5E072E4}" dt="2023-11-27T11:58:41.023" v="2645"/>
          <ac:inkMkLst>
            <pc:docMk/>
            <pc:sldMk cId="1882467418" sldId="278"/>
            <ac:inkMk id="12" creationId="{2EA260A5-4564-C957-BDF1-CE58BB36653D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12" creationId="{42EC60E8-D9EA-F144-2DD7-35714981C9E9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12" creationId="{727EFC89-C58D-97CF-0761-D0C27E848030}"/>
          </ac:inkMkLst>
        </pc:inkChg>
        <pc:inkChg chg="add reco">
          <ac:chgData name="桄玮 张" userId="17d3a1adcc927ed6" providerId="LiveId" clId="{D59ADC6B-E147-9247-BBE3-9AACF5E072E4}" dt="2023-11-27T11:58:41.023" v="2645"/>
          <ac:inkMkLst>
            <pc:docMk/>
            <pc:sldMk cId="1882467418" sldId="278"/>
            <ac:inkMk id="14" creationId="{8C732F35-34E0-5AE9-294F-A7C6D4645967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14" creationId="{9F59A400-7BA7-CEB2-7DFC-496102BAE58A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15" creationId="{9AF69F75-EF8F-1A8D-0B4A-5D37D5064731}"/>
          </ac:inkMkLst>
        </pc:inkChg>
        <pc:inkChg chg="add del">
          <ac:chgData name="桄玮 张" userId="17d3a1adcc927ed6" providerId="LiveId" clId="{D59ADC6B-E147-9247-BBE3-9AACF5E072E4}" dt="2023-11-27T11:52:59.036" v="2538"/>
          <ac:inkMkLst>
            <pc:docMk/>
            <pc:sldMk cId="1882467418" sldId="278"/>
            <ac:inkMk id="15" creationId="{BD59E79F-8839-D5D5-5FA3-77BD0D70BEFA}"/>
          </ac:inkMkLst>
        </pc:inkChg>
        <pc:inkChg chg="add">
          <ac:chgData name="桄玮 张" userId="17d3a1adcc927ed6" providerId="LiveId" clId="{D59ADC6B-E147-9247-BBE3-9AACF5E072E4}" dt="2023-11-27T11:58:48.194" v="2646"/>
          <ac:inkMkLst>
            <pc:docMk/>
            <pc:sldMk cId="1882467418" sldId="278"/>
            <ac:inkMk id="15" creationId="{FCBDF08D-F28D-0925-09EA-03D42BE32137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16" creationId="{50857A32-699C-2ACF-A0FC-A932877CE8A2}"/>
          </ac:inkMkLst>
        </pc:inkChg>
        <pc:inkChg chg="add del">
          <ac:chgData name="桄玮 张" userId="17d3a1adcc927ed6" providerId="LiveId" clId="{D59ADC6B-E147-9247-BBE3-9AACF5E072E4}" dt="2023-11-27T11:58:52.249" v="2651"/>
          <ac:inkMkLst>
            <pc:docMk/>
            <pc:sldMk cId="1882467418" sldId="278"/>
            <ac:inkMk id="16" creationId="{6727C5BF-C136-2D11-9837-B3B234BCF704}"/>
          </ac:inkMkLst>
        </pc:inkChg>
        <pc:inkChg chg="add del">
          <ac:chgData name="桄玮 张" userId="17d3a1adcc927ed6" providerId="LiveId" clId="{D59ADC6B-E147-9247-BBE3-9AACF5E072E4}" dt="2023-11-27T11:52:59.036" v="2538"/>
          <ac:inkMkLst>
            <pc:docMk/>
            <pc:sldMk cId="1882467418" sldId="278"/>
            <ac:inkMk id="16" creationId="{69762642-88F9-ECC7-F6F5-01E895810322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16" creationId="{7F2FEFAB-D8EB-028C-5052-152A8A4F1CD5}"/>
          </ac:inkMkLst>
        </pc:inkChg>
        <pc:inkChg chg="add del">
          <ac:chgData name="桄玮 张" userId="17d3a1adcc927ed6" providerId="LiveId" clId="{D59ADC6B-E147-9247-BBE3-9AACF5E072E4}" dt="2023-11-27T11:58:52.249" v="2651"/>
          <ac:inkMkLst>
            <pc:docMk/>
            <pc:sldMk cId="1882467418" sldId="278"/>
            <ac:inkMk id="17" creationId="{196F951D-4649-A052-2BBA-9CEC8B21DB11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17" creationId="{3E5816D3-389B-4703-9715-EF0F0B261EB6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17" creationId="{4831361D-C2E8-8425-561C-7E9A7908C5FF}"/>
          </ac:inkMkLst>
        </pc:inkChg>
        <pc:inkChg chg="add del">
          <ac:chgData name="桄玮 张" userId="17d3a1adcc927ed6" providerId="LiveId" clId="{D59ADC6B-E147-9247-BBE3-9AACF5E072E4}" dt="2023-11-27T11:52:59.036" v="2538"/>
          <ac:inkMkLst>
            <pc:docMk/>
            <pc:sldMk cId="1882467418" sldId="278"/>
            <ac:inkMk id="17" creationId="{D31BF651-60C8-2FEE-66DB-E82BA10D5A48}"/>
          </ac:inkMkLst>
        </pc:inkChg>
        <pc:inkChg chg="add reco">
          <ac:chgData name="桄玮 张" userId="17d3a1adcc927ed6" providerId="LiveId" clId="{D59ADC6B-E147-9247-BBE3-9AACF5E072E4}" dt="2023-11-27T11:52:59.036" v="2538"/>
          <ac:inkMkLst>
            <pc:docMk/>
            <pc:sldMk cId="1882467418" sldId="278"/>
            <ac:inkMk id="18" creationId="{EA2EE9AE-3C3F-841A-20D5-601464F6CC52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19" creationId="{40BE025B-9144-C9B8-7BAA-7C19ACC402D1}"/>
          </ac:inkMkLst>
        </pc:inkChg>
        <pc:inkChg chg="add del">
          <ac:chgData name="桄玮 张" userId="17d3a1adcc927ed6" providerId="LiveId" clId="{D59ADC6B-E147-9247-BBE3-9AACF5E072E4}" dt="2023-11-27T11:58:52.249" v="2651"/>
          <ac:inkMkLst>
            <pc:docMk/>
            <pc:sldMk cId="1882467418" sldId="278"/>
            <ac:inkMk id="19" creationId="{7B43D888-61DD-0D2F-D30E-D5D8CBFB9469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19" creationId="{89AFB647-B3A2-CE97-FA97-7F460E7EF71E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19" creationId="{AB9AF6F9-98E4-2B5C-F02B-37E80527E11B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20" creationId="{8837F60C-4B68-9E43-FFEC-A6233DD48CC8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0" creationId="{98E72DCC-885B-2B3E-0BBD-2FD2308958D3}"/>
          </ac:inkMkLst>
        </pc:inkChg>
        <pc:inkChg chg="add del">
          <ac:chgData name="桄玮 张" userId="17d3a1adcc927ed6" providerId="LiveId" clId="{D59ADC6B-E147-9247-BBE3-9AACF5E072E4}" dt="2023-11-27T11:58:52.249" v="2651"/>
          <ac:inkMkLst>
            <pc:docMk/>
            <pc:sldMk cId="1882467418" sldId="278"/>
            <ac:inkMk id="20" creationId="{9F9B6AF8-1114-8B64-08BB-6CF56D0E8E95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20" creationId="{FF669BB8-7DDD-FFEE-259A-519735607608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1" creationId="{065F82FB-1713-2A4F-AF13-5EAED55C5873}"/>
          </ac:inkMkLst>
        </pc:inkChg>
        <pc:inkChg chg="add reco">
          <ac:chgData name="桄玮 张" userId="17d3a1adcc927ed6" providerId="LiveId" clId="{D59ADC6B-E147-9247-BBE3-9AACF5E072E4}" dt="2023-11-27T11:58:52.249" v="2651"/>
          <ac:inkMkLst>
            <pc:docMk/>
            <pc:sldMk cId="1882467418" sldId="278"/>
            <ac:inkMk id="21" creationId="{0CCC5793-C1DD-0E41-F9F5-11079FBE2E2D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21" creationId="{26A24294-AD23-E3F3-463A-FA65DCA99FA7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22" creationId="{737ABB40-97A2-72C9-BC41-467EFD1EAB19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22" creationId="{7C29AD01-C0EE-95DA-7641-F2217AC9CEB6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2" creationId="{8E8A6ADF-8D54-92C2-4FB9-7D9F49C5DB8F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22" creationId="{FA7D0704-9108-531B-A3A5-87204E241858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23" creationId="{489B82EA-5852-6304-B073-FDECD747E612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3" creationId="{8FEBB854-F6EC-B2C1-9137-28FA58CDCF04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23" creationId="{DED8FB60-DE43-C86A-3E19-0176659846D6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23" creationId="{F35BA1EF-A36C-7F6E-770A-D475F69461B0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24" creationId="{49F9CA29-DFAC-A269-44A5-FC199AADBA87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24" creationId="{501B89BB-BC49-0825-88AA-82F637E6618E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4" creationId="{6AAD1E0D-8EB3-386B-578B-B306F54753C3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24" creationId="{D33ABFA6-BE77-00E2-4801-309ED4AD045C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25" creationId="{70F8250E-4A7E-B548-0E23-D85C8580CEEF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5" creationId="{956E0260-6FC4-EDB1-4AAC-80C0036B74BE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25" creationId="{D8CCD463-79CA-C548-205F-C1A206F60D0E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25" creationId="{DAE24456-CCD0-79A2-C43A-ED5E90660023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26" creationId="{3583C0CC-CA28-8478-995C-F042285B0002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26" creationId="{9F63B05C-48DC-F3DD-6170-973CDA54515F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6" creationId="{B8DF3184-1B44-2BE6-A668-8CC91C0F4E1B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26" creationId="{C1196DD7-084F-7AAB-F13F-8D4F626BBD30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27" creationId="{00450575-0C9C-0167-88AB-9076D12A8333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27" creationId="{6333089C-AF23-407A-B3AC-0558DA23032F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7" creationId="{868AB95C-A536-2F9E-AA5B-2C0464125287}"/>
          </ac:inkMkLst>
        </pc:inkChg>
        <pc:inkChg chg="add del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27" creationId="{E285E066-673C-09B0-B0E8-168778A61228}"/>
          </ac:inkMkLst>
        </pc:inkChg>
        <pc:inkChg chg="add reco">
          <ac:chgData name="桄玮 张" userId="17d3a1adcc927ed6" providerId="LiveId" clId="{D59ADC6B-E147-9247-BBE3-9AACF5E072E4}" dt="2023-11-27T11:56:04.129" v="2592"/>
          <ac:inkMkLst>
            <pc:docMk/>
            <pc:sldMk cId="1882467418" sldId="278"/>
            <ac:inkMk id="28" creationId="{14B7165C-C428-67B6-C7A8-F9E1F74774C4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8" creationId="{5C4EFF8A-090D-659C-68CB-DE15D3E1BB08}"/>
          </ac:inkMkLst>
        </pc:inkChg>
        <pc:inkChg chg="add">
          <ac:chgData name="桄玮 张" userId="17d3a1adcc927ed6" providerId="LiveId" clId="{D59ADC6B-E147-9247-BBE3-9AACF5E072E4}" dt="2023-11-27T11:56:13.790" v="2593"/>
          <ac:inkMkLst>
            <pc:docMk/>
            <pc:sldMk cId="1882467418" sldId="278"/>
            <ac:inkMk id="29" creationId="{4C2388D7-E971-536C-4A64-8F8ED6F5F395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29" creationId="{E2C6B16E-1DB2-F0B3-1F51-D22E2F4CF724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0" creationId="{250084DD-7769-DAC2-997A-409788F05FC0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30" creationId="{734FB321-63A9-DD28-E259-381F5A03B267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30" creationId="{9255B747-D2EB-B6BA-A4C6-99545A6FB714}"/>
          </ac:inkMkLst>
        </pc:inkChg>
        <pc:inkChg chg="add del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0" creationId="{B20CA431-AAD9-7300-508D-416409765066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1" creationId="{476460D5-36FB-D492-2514-F060B12B4DC8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31" creationId="{9674429D-E65C-3511-A84E-929F860CAFD3}"/>
          </ac:inkMkLst>
        </pc:inkChg>
        <pc:inkChg chg="add del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1" creationId="{9E5F812E-7694-C7D4-A806-E2F9FD81E94E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31" creationId="{A47DBD1F-6AD4-3D86-5CCB-8A1F1C687ECB}"/>
          </ac:inkMkLst>
        </pc:inkChg>
        <pc:inkChg chg="add del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2" creationId="{24F5C3A5-3496-5BEC-33B7-1DFA6C5E1B2B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2" creationId="{51BBF78C-DA62-A61D-165E-CFE395AD4177}"/>
          </ac:inkMkLst>
        </pc:inkChg>
        <pc:inkChg chg="add del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32" creationId="{662CA7E7-C893-67AF-F242-FBEA4D12D5A7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32" creationId="{93093614-801A-6CE9-4E23-7CE10E27DEA8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3" creationId="{428F8E5B-DE2C-F42F-BA49-7DD7A7E570EC}"/>
          </ac:inkMkLst>
        </pc:inkChg>
        <pc:inkChg chg="add del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33" creationId="{74829694-D87E-28A7-2FD0-C21CC5B6FAC7}"/>
          </ac:inkMkLst>
        </pc:inkChg>
        <pc:inkChg chg="add del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3" creationId="{D85531B5-DA8B-EEB4-A547-3D54805BA4B7}"/>
          </ac:inkMkLst>
        </pc:inkChg>
        <pc:inkChg chg="add">
          <ac:chgData name="桄玮 张" userId="17d3a1adcc927ed6" providerId="LiveId" clId="{D59ADC6B-E147-9247-BBE3-9AACF5E072E4}" dt="2023-11-29T10:01:23.722" v="3700"/>
          <ac:inkMkLst>
            <pc:docMk/>
            <pc:sldMk cId="1882467418" sldId="278"/>
            <ac:inkMk id="33" creationId="{DDA51237-B96A-D804-66C9-2F576399B81C}"/>
          </ac:inkMkLst>
        </pc:inkChg>
        <pc:inkChg chg="add reco">
          <ac:chgData name="桄玮 张" userId="17d3a1adcc927ed6" providerId="LiveId" clId="{D59ADC6B-E147-9247-BBE3-9AACF5E072E4}" dt="2023-11-27T11:58:58.573" v="2662"/>
          <ac:inkMkLst>
            <pc:docMk/>
            <pc:sldMk cId="1882467418" sldId="278"/>
            <ac:inkMk id="34" creationId="{1D5DDB95-824F-E8EF-F164-D22948D7B92D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4" creationId="{D20B144C-25A6-E716-2F30-D667EA88E2FE}"/>
          </ac:inkMkLst>
        </pc:inkChg>
        <pc:inkChg chg="add del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4" creationId="{DC5AD668-D4F7-05A5-0C65-A78F4DD894DC}"/>
          </ac:inkMkLst>
        </pc:inkChg>
        <pc:inkChg chg="add del">
          <ac:chgData name="桄玮 张" userId="17d3a1adcc927ed6" providerId="LiveId" clId="{D59ADC6B-E147-9247-BBE3-9AACF5E072E4}" dt="2023-11-27T11:59:00.841" v="2667"/>
          <ac:inkMkLst>
            <pc:docMk/>
            <pc:sldMk cId="1882467418" sldId="278"/>
            <ac:inkMk id="35" creationId="{14F05B89-F741-A6D0-2ADF-4E6FF966CD7A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5" creationId="{4D86D32B-8F4B-57BB-7353-0D54A440A76C}"/>
          </ac:inkMkLst>
        </pc:inkChg>
        <pc:inkChg chg="add del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5" creationId="{4FF25D2E-3D7D-EBA5-4F20-E4041D3EE82F}"/>
          </ac:inkMkLst>
        </pc:inkChg>
        <pc:inkChg chg="add reco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35" creationId="{9AD5E2EA-2E7C-BAFE-5DC8-448FCE907581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6" creationId="{058C316E-7F44-452B-59B7-AB55551225EB}"/>
          </ac:inkMkLst>
        </pc:inkChg>
        <pc:inkChg chg="add del">
          <ac:chgData name="桄玮 张" userId="17d3a1adcc927ed6" providerId="LiveId" clId="{D59ADC6B-E147-9247-BBE3-9AACF5E072E4}" dt="2023-11-27T11:59:00.841" v="2667"/>
          <ac:inkMkLst>
            <pc:docMk/>
            <pc:sldMk cId="1882467418" sldId="278"/>
            <ac:inkMk id="36" creationId="{3EAE7347-E0F2-2349-DE04-A036E4A36224}"/>
          </ac:inkMkLst>
        </pc:inkChg>
        <pc:inkChg chg="add reco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36" creationId="{E2E01477-7158-5B15-886F-703868142790}"/>
          </ac:inkMkLst>
        </pc:inkChg>
        <pc:inkChg chg="add del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6" creationId="{EE61CB1D-C2B1-888F-B6F8-A9D5B81410A1}"/>
          </ac:inkMkLst>
        </pc:inkChg>
        <pc:inkChg chg="add del">
          <ac:chgData name="桄玮 张" userId="17d3a1adcc927ed6" providerId="LiveId" clId="{D59ADC6B-E147-9247-BBE3-9AACF5E072E4}" dt="2023-11-27T11:59:00.841" v="2667"/>
          <ac:inkMkLst>
            <pc:docMk/>
            <pc:sldMk cId="1882467418" sldId="278"/>
            <ac:inkMk id="37" creationId="{43F77A2E-0515-E9C3-F6D9-B97784C1E791}"/>
          </ac:inkMkLst>
        </pc:inkChg>
        <pc:inkChg chg="add reco">
          <ac:chgData name="桄玮 张" userId="17d3a1adcc927ed6" providerId="LiveId" clId="{D59ADC6B-E147-9247-BBE3-9AACF5E072E4}" dt="2023-11-29T10:01:24.411" v="3701"/>
          <ac:inkMkLst>
            <pc:docMk/>
            <pc:sldMk cId="1882467418" sldId="278"/>
            <ac:inkMk id="37" creationId="{526B8F3D-154D-3F2A-DE3C-695DABF819E5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7" creationId="{64F02B2C-CEEA-B2EC-2BD5-9C01A4C1F0ED}"/>
          </ac:inkMkLst>
        </pc:inkChg>
        <pc:inkChg chg="add del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7" creationId="{91C5F02D-B273-7237-685C-DAC0799DBF07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8" creationId="{0A98DFAC-6A77-9E49-8B3A-D0A06C5C41E1}"/>
          </ac:inkMkLst>
        </pc:inkChg>
        <pc:inkChg chg="add del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8" creationId="{2E56DABC-CFFC-32D7-EB7D-61CF081A6411}"/>
          </ac:inkMkLst>
        </pc:inkChg>
        <pc:inkChg chg="add del">
          <ac:chgData name="桄玮 张" userId="17d3a1adcc927ed6" providerId="LiveId" clId="{D59ADC6B-E147-9247-BBE3-9AACF5E072E4}" dt="2023-11-27T11:59:00.841" v="2667"/>
          <ac:inkMkLst>
            <pc:docMk/>
            <pc:sldMk cId="1882467418" sldId="278"/>
            <ac:inkMk id="38" creationId="{6882B98C-C229-2134-4FE4-98134704B188}"/>
          </ac:inkMkLst>
        </pc:inkChg>
        <pc:inkChg chg="add del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39" creationId="{1186DC8A-5219-13F4-3EF6-C62F8B88AF34}"/>
          </ac:inkMkLst>
        </pc:inkChg>
        <pc:inkChg chg="add reco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39" creationId="{176E340A-6E01-F0DD-F6C9-2E0F9FF156CF}"/>
          </ac:inkMkLst>
        </pc:inkChg>
        <pc:inkChg chg="add reco">
          <ac:chgData name="桄玮 张" userId="17d3a1adcc927ed6" providerId="LiveId" clId="{D59ADC6B-E147-9247-BBE3-9AACF5E072E4}" dt="2023-11-27T11:53:06.948" v="2560"/>
          <ac:inkMkLst>
            <pc:docMk/>
            <pc:sldMk cId="1882467418" sldId="278"/>
            <ac:inkMk id="40" creationId="{BDA31471-44DA-9065-99FB-56A833B31341}"/>
          </ac:inkMkLst>
        </pc:inkChg>
        <pc:inkChg chg="add reco">
          <ac:chgData name="桄玮 张" userId="17d3a1adcc927ed6" providerId="LiveId" clId="{D59ADC6B-E147-9247-BBE3-9AACF5E072E4}" dt="2023-11-27T11:56:18.724" v="2603"/>
          <ac:inkMkLst>
            <pc:docMk/>
            <pc:sldMk cId="1882467418" sldId="278"/>
            <ac:inkMk id="41" creationId="{7C6DF653-53A4-AA88-B078-1B253D55C000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41" creationId="{C725256A-C1AE-CC0F-9CF4-52A5EB747FD8}"/>
          </ac:inkMkLst>
        </pc:inkChg>
        <pc:inkChg chg="add reco">
          <ac:chgData name="桄玮 张" userId="17d3a1adcc927ed6" providerId="LiveId" clId="{D59ADC6B-E147-9247-BBE3-9AACF5E072E4}" dt="2023-11-27T11:59:00.841" v="2667"/>
          <ac:inkMkLst>
            <pc:docMk/>
            <pc:sldMk cId="1882467418" sldId="278"/>
            <ac:inkMk id="42" creationId="{455CA665-8E11-2723-7D41-F12DDECCE869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42" creationId="{86448213-060A-1241-1EE1-6C9BBB6397AC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42" creationId="{BDD262EF-A450-AF26-B01C-E0C4E0E59469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43" creationId="{0F1EFF09-99EC-5167-8B5D-239B4B0F09CD}"/>
          </ac:inkMkLst>
        </pc:inkChg>
        <pc:inkChg chg="add del">
          <ac:chgData name="桄玮 张" userId="17d3a1adcc927ed6" providerId="LiveId" clId="{D59ADC6B-E147-9247-BBE3-9AACF5E072E4}" dt="2023-11-27T11:59:04.823" v="2670"/>
          <ac:inkMkLst>
            <pc:docMk/>
            <pc:sldMk cId="1882467418" sldId="278"/>
            <ac:inkMk id="43" creationId="{6E5DD17E-4131-2AB3-77BA-FE0B211708FB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43" creationId="{FEC379DA-6862-CA63-BA27-804510FC3C24}"/>
          </ac:inkMkLst>
        </pc:inkChg>
        <pc:inkChg chg="add del">
          <ac:chgData name="桄玮 张" userId="17d3a1adcc927ed6" providerId="LiveId" clId="{D59ADC6B-E147-9247-BBE3-9AACF5E072E4}" dt="2023-11-27T11:59:04.823" v="2670"/>
          <ac:inkMkLst>
            <pc:docMk/>
            <pc:sldMk cId="1882467418" sldId="278"/>
            <ac:inkMk id="44" creationId="{41B2FB6E-C608-D87C-0BE4-4D3254261A39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44" creationId="{447B0CDC-3F44-5944-C018-8C9D15367A85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44" creationId="{74A9D856-E42B-6F5A-734F-A895E6227091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45" creationId="{3E148972-860F-CC90-241D-CEB13C48EE6F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45" creationId="{4EB6FD7E-5F66-A805-5D37-462C4EF5A6B9}"/>
          </ac:inkMkLst>
        </pc:inkChg>
        <pc:inkChg chg="add reco">
          <ac:chgData name="桄玮 张" userId="17d3a1adcc927ed6" providerId="LiveId" clId="{D59ADC6B-E147-9247-BBE3-9AACF5E072E4}" dt="2023-11-27T11:59:04.823" v="2670"/>
          <ac:inkMkLst>
            <pc:docMk/>
            <pc:sldMk cId="1882467418" sldId="278"/>
            <ac:inkMk id="45" creationId="{A814B6B0-3B70-8E79-46FA-43BCDC65CCBA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46" creationId="{7F8BE453-1375-55A4-B7BC-1FF25961A770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46" creationId="{A52754CA-1948-7AE1-11BA-89CEDF11DEC7}"/>
          </ac:inkMkLst>
        </pc:inkChg>
        <pc:inkChg chg="add del">
          <ac:chgData name="桄玮 张" userId="17d3a1adcc927ed6" providerId="LiveId" clId="{D59ADC6B-E147-9247-BBE3-9AACF5E072E4}" dt="2023-11-27T11:59:24.541" v="2675"/>
          <ac:inkMkLst>
            <pc:docMk/>
            <pc:sldMk cId="1882467418" sldId="278"/>
            <ac:inkMk id="46" creationId="{C50A3B92-E926-481A-6659-1385D1F846F0}"/>
          </ac:inkMkLst>
        </pc:inkChg>
        <pc:inkChg chg="add del">
          <ac:chgData name="桄玮 张" userId="17d3a1adcc927ed6" providerId="LiveId" clId="{D59ADC6B-E147-9247-BBE3-9AACF5E072E4}" dt="2023-11-27T11:59:24.541" v="2675"/>
          <ac:inkMkLst>
            <pc:docMk/>
            <pc:sldMk cId="1882467418" sldId="278"/>
            <ac:inkMk id="47" creationId="{6261B7A8-668D-23E5-83D0-36048737D82C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47" creationId="{77E5A763-834C-50C7-7546-16C349F32493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47" creationId="{D6A68F75-9FEA-E08A-BD82-37DCABF423B6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48" creationId="{153E52CA-BF3F-C44C-A403-B8D1F4B537BB}"/>
          </ac:inkMkLst>
        </pc:inkChg>
        <pc:inkChg chg="add del">
          <ac:chgData name="桄玮 张" userId="17d3a1adcc927ed6" providerId="LiveId" clId="{D59ADC6B-E147-9247-BBE3-9AACF5E072E4}" dt="2023-11-27T11:59:24.541" v="2675"/>
          <ac:inkMkLst>
            <pc:docMk/>
            <pc:sldMk cId="1882467418" sldId="278"/>
            <ac:inkMk id="48" creationId="{8F0359D6-D243-BF18-4B14-2852BFF75647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48" creationId="{D12ECD39-A24D-E576-4152-EAD8960F1BA9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49" creationId="{6A049FDA-11B9-F25F-5401-EB0CA2BD037C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49" creationId="{BC34B61F-1B6F-1E64-13B5-3C8E46D0A54C}"/>
          </ac:inkMkLst>
        </pc:inkChg>
        <pc:inkChg chg="add del">
          <ac:chgData name="桄玮 张" userId="17d3a1adcc927ed6" providerId="LiveId" clId="{D59ADC6B-E147-9247-BBE3-9AACF5E072E4}" dt="2023-11-27T11:59:24.541" v="2675"/>
          <ac:inkMkLst>
            <pc:docMk/>
            <pc:sldMk cId="1882467418" sldId="278"/>
            <ac:inkMk id="49" creationId="{E4E3FF05-F9B4-C06B-F2FA-FA7A8B703872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50" creationId="{4991D0B0-9F12-BF1B-AABF-8F86C9B4F574}"/>
          </ac:inkMkLst>
        </pc:inkChg>
        <pc:inkChg chg="add del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50" creationId="{5D42DCBD-C5AA-62F5-32DC-54CF09AE3EB9}"/>
          </ac:inkMkLst>
        </pc:inkChg>
        <pc:inkChg chg="add reco">
          <ac:chgData name="桄玮 张" userId="17d3a1adcc927ed6" providerId="LiveId" clId="{D59ADC6B-E147-9247-BBE3-9AACF5E072E4}" dt="2023-11-27T11:59:24.541" v="2675"/>
          <ac:inkMkLst>
            <pc:docMk/>
            <pc:sldMk cId="1882467418" sldId="278"/>
            <ac:inkMk id="50" creationId="{8B871EFF-F984-4A50-0FAF-D6D5EDF139AD}"/>
          </ac:inkMkLst>
        </pc:inkChg>
        <pc:inkChg chg="add reco">
          <ac:chgData name="桄玮 张" userId="17d3a1adcc927ed6" providerId="LiveId" clId="{D59ADC6B-E147-9247-BBE3-9AACF5E072E4}" dt="2023-11-27T11:53:13.256" v="2571"/>
          <ac:inkMkLst>
            <pc:docMk/>
            <pc:sldMk cId="1882467418" sldId="278"/>
            <ac:inkMk id="51" creationId="{6B3BD7DE-BCE7-C022-C948-6F5F3E94F061}"/>
          </ac:inkMkLst>
        </pc:inkChg>
        <pc:inkChg chg="add del">
          <ac:chgData name="桄玮 张" userId="17d3a1adcc927ed6" providerId="LiveId" clId="{D59ADC6B-E147-9247-BBE3-9AACF5E072E4}" dt="2023-11-27T11:53:30.930" v="2576"/>
          <ac:inkMkLst>
            <pc:docMk/>
            <pc:sldMk cId="1882467418" sldId="278"/>
            <ac:inkMk id="52" creationId="{1F81E3C9-37AF-1E00-2464-FBB4706AC748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52" creationId="{7EAC63C8-A050-EB72-4A18-BAD00FF97070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52" creationId="{8611DED9-0538-4BA8-7EB2-11556A6CF554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53" creationId="{376BD9A6-057A-317B-B04C-F637EC717AB5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53" creationId="{49E9F98C-8AEE-FFE8-C5EF-DE5804082F9F}"/>
          </ac:inkMkLst>
        </pc:inkChg>
        <pc:inkChg chg="add del">
          <ac:chgData name="桄玮 张" userId="17d3a1adcc927ed6" providerId="LiveId" clId="{D59ADC6B-E147-9247-BBE3-9AACF5E072E4}" dt="2023-11-27T11:53:30.930" v="2576"/>
          <ac:inkMkLst>
            <pc:docMk/>
            <pc:sldMk cId="1882467418" sldId="278"/>
            <ac:inkMk id="53" creationId="{53435C0E-FBA6-4E1A-AD81-9361409E4C5A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54" creationId="{49412299-B7CC-6584-8FBC-AF17FE24616E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54" creationId="{A40EA6F0-658B-F0C3-74F7-D1C6745D3464}"/>
          </ac:inkMkLst>
        </pc:inkChg>
        <pc:inkChg chg="add del">
          <ac:chgData name="桄玮 张" userId="17d3a1adcc927ed6" providerId="LiveId" clId="{D59ADC6B-E147-9247-BBE3-9AACF5E072E4}" dt="2023-11-27T11:53:30.930" v="2576"/>
          <ac:inkMkLst>
            <pc:docMk/>
            <pc:sldMk cId="1882467418" sldId="278"/>
            <ac:inkMk id="54" creationId="{C1693A18-879C-C7AC-F329-3F39DFA3B969}"/>
          </ac:inkMkLst>
        </pc:inkChg>
        <pc:inkChg chg="add del">
          <ac:chgData name="桄玮 张" userId="17d3a1adcc927ed6" providerId="LiveId" clId="{D59ADC6B-E147-9247-BBE3-9AACF5E072E4}" dt="2023-11-27T11:53:30.930" v="2576"/>
          <ac:inkMkLst>
            <pc:docMk/>
            <pc:sldMk cId="1882467418" sldId="278"/>
            <ac:inkMk id="55" creationId="{05F61448-F39F-F5CF-7F12-1DC58BCC619F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55" creationId="{19A3F90F-C0EA-50F5-2968-40C7D0939B88}"/>
          </ac:inkMkLst>
        </pc:inkChg>
        <pc:inkChg chg="add del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55" creationId="{F65F988D-E1B2-68DD-C0C9-080F7B11BA6D}"/>
          </ac:inkMkLst>
        </pc:inkChg>
        <pc:inkChg chg="add reco">
          <ac:chgData name="桄玮 张" userId="17d3a1adcc927ed6" providerId="LiveId" clId="{D59ADC6B-E147-9247-BBE3-9AACF5E072E4}" dt="2023-11-27T11:53:30.930" v="2576"/>
          <ac:inkMkLst>
            <pc:docMk/>
            <pc:sldMk cId="1882467418" sldId="278"/>
            <ac:inkMk id="56" creationId="{9E81F032-1BDF-F84A-EA08-B2B1CAC6EB39}"/>
          </ac:inkMkLst>
        </pc:inkChg>
        <pc:inkChg chg="add reco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57" creationId="{FE8E877E-B521-C27C-4975-869633051D61}"/>
          </ac:inkMkLst>
        </pc:inkChg>
        <pc:inkChg chg="add reco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58" creationId="{B99122B3-8B5C-9BF6-9FD4-44703884AC68}"/>
          </ac:inkMkLst>
        </pc:inkChg>
        <pc:inkChg chg="add reco">
          <ac:chgData name="桄玮 张" userId="17d3a1adcc927ed6" providerId="LiveId" clId="{D59ADC6B-E147-9247-BBE3-9AACF5E072E4}" dt="2023-11-27T11:56:23.946" v="2617"/>
          <ac:inkMkLst>
            <pc:docMk/>
            <pc:sldMk cId="1882467418" sldId="278"/>
            <ac:inkMk id="59" creationId="{543306E8-034C-13A5-5715-547B0A1B2CF0}"/>
          </ac:inkMkLst>
        </pc:inkChg>
        <pc:inkChg chg="add del">
          <ac:chgData name="桄玮 张" userId="17d3a1adcc927ed6" providerId="LiveId" clId="{D59ADC6B-E147-9247-BBE3-9AACF5E072E4}" dt="2023-11-27T11:56:25.282" v="2620"/>
          <ac:inkMkLst>
            <pc:docMk/>
            <pc:sldMk cId="1882467418" sldId="278"/>
            <ac:inkMk id="60" creationId="{A4BE47AD-B613-BC1A-75B3-709E1FBBE95C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60" creationId="{F53382C2-0C97-BDA5-AA5B-6D1BDAEAD764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61" creationId="{B844D3CC-0F25-E93A-4B04-21D24EAFE958}"/>
          </ac:inkMkLst>
        </pc:inkChg>
        <pc:inkChg chg="add del">
          <ac:chgData name="桄玮 张" userId="17d3a1adcc927ed6" providerId="LiveId" clId="{D59ADC6B-E147-9247-BBE3-9AACF5E072E4}" dt="2023-11-27T11:56:25.282" v="2620"/>
          <ac:inkMkLst>
            <pc:docMk/>
            <pc:sldMk cId="1882467418" sldId="278"/>
            <ac:inkMk id="61" creationId="{E9DE6740-AB39-5767-5538-1C0DCEDF06A2}"/>
          </ac:inkMkLst>
        </pc:inkChg>
        <pc:inkChg chg="add reco">
          <ac:chgData name="桄玮 张" userId="17d3a1adcc927ed6" providerId="LiveId" clId="{D59ADC6B-E147-9247-BBE3-9AACF5E072E4}" dt="2023-11-27T11:56:25.282" v="2620"/>
          <ac:inkMkLst>
            <pc:docMk/>
            <pc:sldMk cId="1882467418" sldId="278"/>
            <ac:inkMk id="62" creationId="{01633D5B-7D4A-18BF-89DA-FF2811B874B2}"/>
          </ac:inkMkLst>
        </pc:inkChg>
        <pc:inkChg chg="add del">
          <ac:chgData name="桄玮 张" userId="17d3a1adcc927ed6" providerId="LiveId" clId="{D59ADC6B-E147-9247-BBE3-9AACF5E072E4}" dt="2023-11-27T11:56:27.974" v="2628"/>
          <ac:inkMkLst>
            <pc:docMk/>
            <pc:sldMk cId="1882467418" sldId="278"/>
            <ac:inkMk id="63" creationId="{5BF68C7F-E50C-E13B-553F-0B5530800FBA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63" creationId="{77153473-60B6-6CFC-1E49-37258D217E28}"/>
          </ac:inkMkLst>
        </pc:inkChg>
        <pc:inkChg chg="add del">
          <ac:chgData name="桄玮 张" userId="17d3a1adcc927ed6" providerId="LiveId" clId="{D59ADC6B-E147-9247-BBE3-9AACF5E072E4}" dt="2023-11-27T11:56:27.974" v="2628"/>
          <ac:inkMkLst>
            <pc:docMk/>
            <pc:sldMk cId="1882467418" sldId="278"/>
            <ac:inkMk id="64" creationId="{18250B73-2BE8-485D-FFBB-9955FA32C294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64" creationId="{B418DBD6-392C-DE6E-CCD2-DE82C6FE7954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65" creationId="{2AAF8F05-C55E-44FB-E262-485CD07C2780}"/>
          </ac:inkMkLst>
        </pc:inkChg>
        <pc:inkChg chg="add del">
          <ac:chgData name="桄玮 张" userId="17d3a1adcc927ed6" providerId="LiveId" clId="{D59ADC6B-E147-9247-BBE3-9AACF5E072E4}" dt="2023-11-27T11:56:27.974" v="2628"/>
          <ac:inkMkLst>
            <pc:docMk/>
            <pc:sldMk cId="1882467418" sldId="278"/>
            <ac:inkMk id="65" creationId="{C19BE5E3-3231-3123-743C-86353F52CAE7}"/>
          </ac:inkMkLst>
        </pc:inkChg>
        <pc:inkChg chg="add del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66" creationId="{06D2574D-7E2B-53BB-C768-DF9780519866}"/>
          </ac:inkMkLst>
        </pc:inkChg>
        <pc:inkChg chg="add del">
          <ac:chgData name="桄玮 张" userId="17d3a1adcc927ed6" providerId="LiveId" clId="{D59ADC6B-E147-9247-BBE3-9AACF5E072E4}" dt="2023-11-27T11:56:27.974" v="2628"/>
          <ac:inkMkLst>
            <pc:docMk/>
            <pc:sldMk cId="1882467418" sldId="278"/>
            <ac:inkMk id="66" creationId="{0AE6B8E9-F659-11D7-AC6C-F439F4D0B572}"/>
          </ac:inkMkLst>
        </pc:inkChg>
        <pc:inkChg chg="add reco">
          <ac:chgData name="桄玮 张" userId="17d3a1adcc927ed6" providerId="LiveId" clId="{D59ADC6B-E147-9247-BBE3-9AACF5E072E4}" dt="2023-11-27T11:59:28.548" v="2686"/>
          <ac:inkMkLst>
            <pc:docMk/>
            <pc:sldMk cId="1882467418" sldId="278"/>
            <ac:inkMk id="67" creationId="{39305445-6B45-2208-28C4-F4ED8858F763}"/>
          </ac:inkMkLst>
        </pc:inkChg>
        <pc:inkChg chg="add del">
          <ac:chgData name="桄玮 张" userId="17d3a1adcc927ed6" providerId="LiveId" clId="{D59ADC6B-E147-9247-BBE3-9AACF5E072E4}" dt="2023-11-27T11:56:27.974" v="2628"/>
          <ac:inkMkLst>
            <pc:docMk/>
            <pc:sldMk cId="1882467418" sldId="278"/>
            <ac:inkMk id="67" creationId="{CAC29675-DAD5-BF33-CDA0-B39B64BD08D3}"/>
          </ac:inkMkLst>
        </pc:inkChg>
        <pc:inkChg chg="add del">
          <ac:chgData name="桄玮 张" userId="17d3a1adcc927ed6" providerId="LiveId" clId="{D59ADC6B-E147-9247-BBE3-9AACF5E072E4}" dt="2023-11-27T11:56:27.974" v="2628"/>
          <ac:inkMkLst>
            <pc:docMk/>
            <pc:sldMk cId="1882467418" sldId="278"/>
            <ac:inkMk id="68" creationId="{A94C4836-381E-98B0-BB03-9524877EAA1B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68" creationId="{C5106759-64D5-49B4-6DF2-8437BA27B15F}"/>
          </ac:inkMkLst>
        </pc:inkChg>
        <pc:inkChg chg="add del">
          <ac:chgData name="桄玮 张" userId="17d3a1adcc927ed6" providerId="LiveId" clId="{D59ADC6B-E147-9247-BBE3-9AACF5E072E4}" dt="2023-11-27T11:56:27.974" v="2628"/>
          <ac:inkMkLst>
            <pc:docMk/>
            <pc:sldMk cId="1882467418" sldId="278"/>
            <ac:inkMk id="69" creationId="{6B461C35-EE68-7275-1C67-B1B70AB3647F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69" creationId="{9295C256-6A6C-B67F-3653-B9C7F7A06254}"/>
          </ac:inkMkLst>
        </pc:inkChg>
        <pc:inkChg chg="add reco">
          <ac:chgData name="桄玮 张" userId="17d3a1adcc927ed6" providerId="LiveId" clId="{D59ADC6B-E147-9247-BBE3-9AACF5E072E4}" dt="2023-11-27T11:56:27.974" v="2628"/>
          <ac:inkMkLst>
            <pc:docMk/>
            <pc:sldMk cId="1882467418" sldId="278"/>
            <ac:inkMk id="70" creationId="{F6E5B91C-CFE0-0802-6AA3-B217CAB8B505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71" creationId="{6FD090CA-30D5-4DF6-1207-D899C4B5AC37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71" creationId="{7A7E623C-A315-D549-5FA9-B19C0C416E2A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72" creationId="{7528D182-A6FE-A420-711B-65E20E1CB02C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72" creationId="{EB677312-0362-43B7-E736-E461928AA137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73" creationId="{3F09D243-19AA-F159-DD10-722F1DBB8C7B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73" creationId="{ADAF0B00-E771-D450-70CB-211A4B9DC64E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74" creationId="{50DC362E-1BE2-4B15-E8AB-7AACB425D9CA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74" creationId="{84AEC77E-7EEC-CC4F-8635-B163330082BE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75" creationId="{2E6F4362-B4B2-E457-3614-C7CB808937EE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75" creationId="{C3AA9617-CAB8-BBC7-DD59-93E3411660B8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76" creationId="{30EC082A-B83E-8ABB-A8B8-3994DCA58BD8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76" creationId="{52BEC735-2106-3A54-6ACB-E04F4B8C1F0C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77" creationId="{8731C71F-FF06-38D6-5833-3EADE97A2159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77" creationId="{92C2BE4E-6E24-F341-5EE0-6EFBFE0D35DE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78" creationId="{44D7BA00-9BFB-0A8F-F669-FDFFFB468263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78" creationId="{87616134-0FC8-3E02-6450-FD94F05DF4ED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79" creationId="{AC0D4B8D-3046-75DD-6BB3-2B5615BCB465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79" creationId="{C8164E1F-9C1B-4D77-3F95-9C860861BA00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80" creationId="{20841A89-10F1-1F01-C6EC-A294EC6FB066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80" creationId="{3ED799D7-7248-8A86-816F-BF79B6F118A4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81" creationId="{83A3C73F-9FC8-609E-3453-0B318C82A2C0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81" creationId="{FB2D447A-0C50-30AD-32A9-4FF49251417E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82" creationId="{5494B29F-4C44-BD5B-D92B-C19A6A47216F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82" creationId="{AB992245-2F47-D74F-10E8-2A7081AC7BA6}"/>
          </ac:inkMkLst>
        </pc:inkChg>
        <pc:inkChg chg="add del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83" creationId="{78919746-6648-745F-2BF8-71946284B29B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83" creationId="{C90C1FDD-6E7C-9EAF-E02B-703D7A9096E0}"/>
          </ac:inkMkLst>
        </pc:inkChg>
        <pc:inkChg chg="add reco">
          <ac:chgData name="桄玮 张" userId="17d3a1adcc927ed6" providerId="LiveId" clId="{D59ADC6B-E147-9247-BBE3-9AACF5E072E4}" dt="2023-11-27T11:56:31.791" v="2642"/>
          <ac:inkMkLst>
            <pc:docMk/>
            <pc:sldMk cId="1882467418" sldId="278"/>
            <ac:inkMk id="84" creationId="{C616BC4C-C74D-7E34-4042-A1E725129E47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85" creationId="{EA8FD51C-6C80-E0DA-A316-5372413EC242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86" creationId="{8E76A6F0-135F-1F0C-C123-0BBCA9213E3D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87" creationId="{00FA24B4-3AC2-BE7F-2908-0EF834FC3F9D}"/>
          </ac:inkMkLst>
        </pc:inkChg>
        <pc:inkChg chg="add del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88" creationId="{EEBE1543-C1D4-A76C-8B4B-FA6A623A3969}"/>
          </ac:inkMkLst>
        </pc:inkChg>
        <pc:inkChg chg="add reco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89" creationId="{16F067A5-D075-469D-1088-C93ABA5039EA}"/>
          </ac:inkMkLst>
        </pc:inkChg>
        <pc:inkChg chg="add reco">
          <ac:chgData name="桄玮 张" userId="17d3a1adcc927ed6" providerId="LiveId" clId="{D59ADC6B-E147-9247-BBE3-9AACF5E072E4}" dt="2023-11-27T11:59:38.334" v="2706"/>
          <ac:inkMkLst>
            <pc:docMk/>
            <pc:sldMk cId="1882467418" sldId="278"/>
            <ac:inkMk id="90" creationId="{656BADFE-8D3A-61E1-CBBA-581CDA1F7E5D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91" creationId="{5F59099D-1187-9AAF-9E74-310F2C3B47EC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92" creationId="{C7F6B553-BC6C-D7EA-E518-1AA2D24F21CB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93" creationId="{58A7907A-C896-8664-45B9-61558EB38DB0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94" creationId="{19DCDAAF-09E7-4AFA-B0EE-ACA08B501219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95" creationId="{10B51C7B-295F-12D3-CEED-91C6D863FF9B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96" creationId="{85DE9A2A-9EF8-816A-3E41-2BDA0A306D42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97" creationId="{953AF76B-3F45-EC45-6949-06CC78A20F1E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98" creationId="{04433CB3-7D08-507C-8F94-D1534E70B795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99" creationId="{EA388BFA-3C63-BF9D-AC17-206572A99968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100" creationId="{8D8EC782-C649-793A-8BAF-5711DF6D3FD3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101" creationId="{AA45E9BA-59AC-3860-BB96-E4DDC6D62FE1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102" creationId="{AABFF9EE-BABF-1A05-A819-CB339E85A09D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103" creationId="{59B8FA70-18D9-511F-9AC1-591CD6690F4E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104" creationId="{EA4BC783-2360-40DD-93F1-966A8CB7E393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105" creationId="{AE9AC891-63F5-0D04-6D8B-9209AB93EE49}"/>
          </ac:inkMkLst>
        </pc:inkChg>
        <pc:inkChg chg="add del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106" creationId="{EB7CD5D1-211C-D77E-A7F9-D0E2FAEC92A6}"/>
          </ac:inkMkLst>
        </pc:inkChg>
        <pc:inkChg chg="add reco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107" creationId="{06E5145D-85BE-F96E-686E-4D15DAC9DA79}"/>
          </ac:inkMkLst>
        </pc:inkChg>
        <pc:inkChg chg="add reco">
          <ac:chgData name="桄玮 张" userId="17d3a1adcc927ed6" providerId="LiveId" clId="{D59ADC6B-E147-9247-BBE3-9AACF5E072E4}" dt="2023-11-27T11:59:55.708" v="2723"/>
          <ac:inkMkLst>
            <pc:docMk/>
            <pc:sldMk cId="1882467418" sldId="278"/>
            <ac:inkMk id="108" creationId="{8163DF0C-2B77-7AD4-AB11-AD11BC1A5DFE}"/>
          </ac:inkMkLst>
        </pc:inkChg>
      </pc:sldChg>
      <pc:sldChg chg="addSp delSp">
        <pc:chgData name="桄玮 张" userId="17d3a1adcc927ed6" providerId="LiveId" clId="{D59ADC6B-E147-9247-BBE3-9AACF5E072E4}" dt="2023-11-27T12:50:03.083" v="2960"/>
        <pc:sldMkLst>
          <pc:docMk/>
          <pc:sldMk cId="1103083249" sldId="279"/>
        </pc:sldMkLst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6" creationId="{C597077A-728C-57B1-A60B-611BA5497079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7" creationId="{2B635964-26B8-E447-953E-507DDD663A78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8" creationId="{66141313-7428-CA49-986A-CA33821885C6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9" creationId="{66A1AFF7-909E-91F7-4D51-52F19FF92929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0" creationId="{79F672B5-9F60-D687-EFF8-1432EA640945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1" creationId="{41D00582-5D0C-3A73-1888-DB6E9C90B2E4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2" creationId="{2C83D74C-D715-D89E-6CCB-A8DC6403A5FE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3" creationId="{CD66446C-D53B-3F92-FAC9-294E54F3BE74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4" creationId="{C70B306C-6FB5-4C2A-EFD9-E2DB5EEC0DC6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5" creationId="{A6517E59-DFD4-5897-21E4-D9809687863E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6" creationId="{B447D056-6D44-CFFA-7EF0-B2B755ED4DCA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7" creationId="{AC3FD4A4-9730-0237-950F-BA07324EC301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8" creationId="{F5EDC77F-E758-957D-CCAD-A566525EBA42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19" creationId="{0D29E35D-D80D-2098-1E67-C8074C92BB0F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20" creationId="{DD80D284-65EE-5930-317C-210B64441C62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21" creationId="{A484D4DB-4A7D-372E-A85C-73BEC7AA6D38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22" creationId="{B9801C22-EB10-E374-57CE-4830067C05DB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23" creationId="{DA3B19E4-63F7-8D0F-4F7B-62E173C5B2C0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24" creationId="{3F3D180F-05C1-0DAC-2DD0-CDDA492BAB7C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25" creationId="{E740D17E-93CE-7078-1E73-39D80F04C10C}"/>
          </ac:inkMkLst>
        </pc:inkChg>
        <pc:inkChg chg="add del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26" creationId="{64984D07-DC56-CC19-AFA7-1626E8230987}"/>
          </ac:inkMkLst>
        </pc:inkChg>
        <pc:inkChg chg="add reco">
          <ac:chgData name="桄玮 张" userId="17d3a1adcc927ed6" providerId="LiveId" clId="{D59ADC6B-E147-9247-BBE3-9AACF5E072E4}" dt="2023-11-27T12:44:41.434" v="2920"/>
          <ac:inkMkLst>
            <pc:docMk/>
            <pc:sldMk cId="1103083249" sldId="279"/>
            <ac:inkMk id="27" creationId="{46E439BD-4605-3472-666C-CCF790527C70}"/>
          </ac:inkMkLst>
        </pc:inkChg>
        <pc:inkChg chg="add del">
          <ac:chgData name="桄玮 张" userId="17d3a1adcc927ed6" providerId="LiveId" clId="{D59ADC6B-E147-9247-BBE3-9AACF5E072E4}" dt="2023-11-27T12:44:51.629" v="2928"/>
          <ac:inkMkLst>
            <pc:docMk/>
            <pc:sldMk cId="1103083249" sldId="279"/>
            <ac:inkMk id="28" creationId="{EF862199-5581-29F7-BF4D-B19716579ED6}"/>
          </ac:inkMkLst>
        </pc:inkChg>
        <pc:inkChg chg="add del">
          <ac:chgData name="桄玮 张" userId="17d3a1adcc927ed6" providerId="LiveId" clId="{D59ADC6B-E147-9247-BBE3-9AACF5E072E4}" dt="2023-11-27T12:44:51.629" v="2928"/>
          <ac:inkMkLst>
            <pc:docMk/>
            <pc:sldMk cId="1103083249" sldId="279"/>
            <ac:inkMk id="29" creationId="{B0B4C355-116D-B8AC-095D-AD27ACC2D61A}"/>
          </ac:inkMkLst>
        </pc:inkChg>
        <pc:inkChg chg="add del">
          <ac:chgData name="桄玮 张" userId="17d3a1adcc927ed6" providerId="LiveId" clId="{D59ADC6B-E147-9247-BBE3-9AACF5E072E4}" dt="2023-11-27T12:44:51.629" v="2928"/>
          <ac:inkMkLst>
            <pc:docMk/>
            <pc:sldMk cId="1103083249" sldId="279"/>
            <ac:inkMk id="30" creationId="{C946F189-11F1-0136-2040-85D5CCB6C138}"/>
          </ac:inkMkLst>
        </pc:inkChg>
        <pc:inkChg chg="add del">
          <ac:chgData name="桄玮 张" userId="17d3a1adcc927ed6" providerId="LiveId" clId="{D59ADC6B-E147-9247-BBE3-9AACF5E072E4}" dt="2023-11-27T12:44:51.629" v="2928"/>
          <ac:inkMkLst>
            <pc:docMk/>
            <pc:sldMk cId="1103083249" sldId="279"/>
            <ac:inkMk id="31" creationId="{0808482D-4B2B-88DE-D292-37F7644DAAAA}"/>
          </ac:inkMkLst>
        </pc:inkChg>
        <pc:inkChg chg="add del">
          <ac:chgData name="桄玮 张" userId="17d3a1adcc927ed6" providerId="LiveId" clId="{D59ADC6B-E147-9247-BBE3-9AACF5E072E4}" dt="2023-11-27T12:44:51.629" v="2928"/>
          <ac:inkMkLst>
            <pc:docMk/>
            <pc:sldMk cId="1103083249" sldId="279"/>
            <ac:inkMk id="32" creationId="{65565827-296E-1967-B2DA-8E1D41154310}"/>
          </ac:inkMkLst>
        </pc:inkChg>
        <pc:inkChg chg="add del">
          <ac:chgData name="桄玮 张" userId="17d3a1adcc927ed6" providerId="LiveId" clId="{D59ADC6B-E147-9247-BBE3-9AACF5E072E4}" dt="2023-11-27T12:44:51.629" v="2928"/>
          <ac:inkMkLst>
            <pc:docMk/>
            <pc:sldMk cId="1103083249" sldId="279"/>
            <ac:inkMk id="33" creationId="{D56B338F-EC00-FCBE-5D01-33861CB8045B}"/>
          </ac:inkMkLst>
        </pc:inkChg>
        <pc:inkChg chg="add del">
          <ac:chgData name="桄玮 张" userId="17d3a1adcc927ed6" providerId="LiveId" clId="{D59ADC6B-E147-9247-BBE3-9AACF5E072E4}" dt="2023-11-27T12:44:51.629" v="2928"/>
          <ac:inkMkLst>
            <pc:docMk/>
            <pc:sldMk cId="1103083249" sldId="279"/>
            <ac:inkMk id="34" creationId="{412206D1-4061-4367-F2CF-61C2320614F4}"/>
          </ac:inkMkLst>
        </pc:inkChg>
        <pc:inkChg chg="add reco">
          <ac:chgData name="桄玮 张" userId="17d3a1adcc927ed6" providerId="LiveId" clId="{D59ADC6B-E147-9247-BBE3-9AACF5E072E4}" dt="2023-11-27T12:44:51.629" v="2928"/>
          <ac:inkMkLst>
            <pc:docMk/>
            <pc:sldMk cId="1103083249" sldId="279"/>
            <ac:inkMk id="35" creationId="{86E32185-2E02-2E59-05E4-21AC4AB5F99F}"/>
          </ac:inkMkLst>
        </pc:inkChg>
        <pc:inkChg chg="add del">
          <ac:chgData name="桄玮 张" userId="17d3a1adcc927ed6" providerId="LiveId" clId="{D59ADC6B-E147-9247-BBE3-9AACF5E072E4}" dt="2023-11-27T12:45:15.754" v="2935"/>
          <ac:inkMkLst>
            <pc:docMk/>
            <pc:sldMk cId="1103083249" sldId="279"/>
            <ac:inkMk id="36" creationId="{84684A85-5028-D6AA-2DC8-70738F3C1B69}"/>
          </ac:inkMkLst>
        </pc:inkChg>
        <pc:inkChg chg="add del">
          <ac:chgData name="桄玮 张" userId="17d3a1adcc927ed6" providerId="LiveId" clId="{D59ADC6B-E147-9247-BBE3-9AACF5E072E4}" dt="2023-11-27T12:45:15.754" v="2935"/>
          <ac:inkMkLst>
            <pc:docMk/>
            <pc:sldMk cId="1103083249" sldId="279"/>
            <ac:inkMk id="37" creationId="{3842FB3D-AB7A-A462-E35F-E44ACD038B42}"/>
          </ac:inkMkLst>
        </pc:inkChg>
        <pc:inkChg chg="add del">
          <ac:chgData name="桄玮 张" userId="17d3a1adcc927ed6" providerId="LiveId" clId="{D59ADC6B-E147-9247-BBE3-9AACF5E072E4}" dt="2023-11-27T12:45:15.754" v="2935"/>
          <ac:inkMkLst>
            <pc:docMk/>
            <pc:sldMk cId="1103083249" sldId="279"/>
            <ac:inkMk id="38" creationId="{F889DB25-6944-40A9-1440-9C120866A663}"/>
          </ac:inkMkLst>
        </pc:inkChg>
        <pc:inkChg chg="add del">
          <ac:chgData name="桄玮 张" userId="17d3a1adcc927ed6" providerId="LiveId" clId="{D59ADC6B-E147-9247-BBE3-9AACF5E072E4}" dt="2023-11-27T12:45:15.754" v="2935"/>
          <ac:inkMkLst>
            <pc:docMk/>
            <pc:sldMk cId="1103083249" sldId="279"/>
            <ac:inkMk id="39" creationId="{77704D89-A318-1F8B-3DDA-FAA1C45A5EEE}"/>
          </ac:inkMkLst>
        </pc:inkChg>
        <pc:inkChg chg="add del">
          <ac:chgData name="桄玮 张" userId="17d3a1adcc927ed6" providerId="LiveId" clId="{D59ADC6B-E147-9247-BBE3-9AACF5E072E4}" dt="2023-11-27T12:45:15.754" v="2935"/>
          <ac:inkMkLst>
            <pc:docMk/>
            <pc:sldMk cId="1103083249" sldId="279"/>
            <ac:inkMk id="40" creationId="{982AB68D-1B10-A772-C46D-C745FAA5FE2C}"/>
          </ac:inkMkLst>
        </pc:inkChg>
        <pc:inkChg chg="add del">
          <ac:chgData name="桄玮 张" userId="17d3a1adcc927ed6" providerId="LiveId" clId="{D59ADC6B-E147-9247-BBE3-9AACF5E072E4}" dt="2023-11-27T12:45:15.754" v="2935"/>
          <ac:inkMkLst>
            <pc:docMk/>
            <pc:sldMk cId="1103083249" sldId="279"/>
            <ac:inkMk id="41" creationId="{5DEDF462-D38E-7DDA-ADD5-CF14EE395AC7}"/>
          </ac:inkMkLst>
        </pc:inkChg>
        <pc:inkChg chg="add reco">
          <ac:chgData name="桄玮 张" userId="17d3a1adcc927ed6" providerId="LiveId" clId="{D59ADC6B-E147-9247-BBE3-9AACF5E072E4}" dt="2023-11-27T12:45:15.754" v="2935"/>
          <ac:inkMkLst>
            <pc:docMk/>
            <pc:sldMk cId="1103083249" sldId="279"/>
            <ac:inkMk id="42" creationId="{441B2F27-2F36-7876-843D-044CDBCC461B}"/>
          </ac:inkMkLst>
        </pc:inkChg>
        <pc:inkChg chg="add del">
          <ac:chgData name="桄玮 张" userId="17d3a1adcc927ed6" providerId="LiveId" clId="{D59ADC6B-E147-9247-BBE3-9AACF5E072E4}" dt="2023-11-27T12:49:31.893" v="2943"/>
          <ac:inkMkLst>
            <pc:docMk/>
            <pc:sldMk cId="1103083249" sldId="279"/>
            <ac:inkMk id="43" creationId="{5ADAE0DE-1F75-AB65-6689-1832269BF460}"/>
          </ac:inkMkLst>
        </pc:inkChg>
        <pc:inkChg chg="add del">
          <ac:chgData name="桄玮 张" userId="17d3a1adcc927ed6" providerId="LiveId" clId="{D59ADC6B-E147-9247-BBE3-9AACF5E072E4}" dt="2023-11-27T12:49:31.893" v="2943"/>
          <ac:inkMkLst>
            <pc:docMk/>
            <pc:sldMk cId="1103083249" sldId="279"/>
            <ac:inkMk id="44" creationId="{2B265142-50FA-DD07-6507-CFF39634297D}"/>
          </ac:inkMkLst>
        </pc:inkChg>
        <pc:inkChg chg="add del">
          <ac:chgData name="桄玮 张" userId="17d3a1adcc927ed6" providerId="LiveId" clId="{D59ADC6B-E147-9247-BBE3-9AACF5E072E4}" dt="2023-11-27T12:49:31.893" v="2943"/>
          <ac:inkMkLst>
            <pc:docMk/>
            <pc:sldMk cId="1103083249" sldId="279"/>
            <ac:inkMk id="45" creationId="{0D4F4829-D31B-9034-7B02-2D4739D88EF9}"/>
          </ac:inkMkLst>
        </pc:inkChg>
        <pc:inkChg chg="add del">
          <ac:chgData name="桄玮 张" userId="17d3a1adcc927ed6" providerId="LiveId" clId="{D59ADC6B-E147-9247-BBE3-9AACF5E072E4}" dt="2023-11-27T12:49:31.893" v="2943"/>
          <ac:inkMkLst>
            <pc:docMk/>
            <pc:sldMk cId="1103083249" sldId="279"/>
            <ac:inkMk id="46" creationId="{0901C945-B503-F32A-0C7B-F103E92C1999}"/>
          </ac:inkMkLst>
        </pc:inkChg>
        <pc:inkChg chg="add del">
          <ac:chgData name="桄玮 张" userId="17d3a1adcc927ed6" providerId="LiveId" clId="{D59ADC6B-E147-9247-BBE3-9AACF5E072E4}" dt="2023-11-27T12:49:31.893" v="2943"/>
          <ac:inkMkLst>
            <pc:docMk/>
            <pc:sldMk cId="1103083249" sldId="279"/>
            <ac:inkMk id="47" creationId="{5D73DF97-647F-02FD-8AAB-58F0D9514137}"/>
          </ac:inkMkLst>
        </pc:inkChg>
        <pc:inkChg chg="add del">
          <ac:chgData name="桄玮 张" userId="17d3a1adcc927ed6" providerId="LiveId" clId="{D59ADC6B-E147-9247-BBE3-9AACF5E072E4}" dt="2023-11-27T12:49:31.893" v="2943"/>
          <ac:inkMkLst>
            <pc:docMk/>
            <pc:sldMk cId="1103083249" sldId="279"/>
            <ac:inkMk id="48" creationId="{D2244656-215A-138C-0400-71AA38EA1E45}"/>
          </ac:inkMkLst>
        </pc:inkChg>
        <pc:inkChg chg="add del">
          <ac:chgData name="桄玮 张" userId="17d3a1adcc927ed6" providerId="LiveId" clId="{D59ADC6B-E147-9247-BBE3-9AACF5E072E4}" dt="2023-11-27T12:49:31.893" v="2943"/>
          <ac:inkMkLst>
            <pc:docMk/>
            <pc:sldMk cId="1103083249" sldId="279"/>
            <ac:inkMk id="49" creationId="{58594D9D-5EB0-8C7E-6B17-6DEB34B20EF1}"/>
          </ac:inkMkLst>
        </pc:inkChg>
        <pc:inkChg chg="add reco">
          <ac:chgData name="桄玮 张" userId="17d3a1adcc927ed6" providerId="LiveId" clId="{D59ADC6B-E147-9247-BBE3-9AACF5E072E4}" dt="2023-11-27T12:49:31.893" v="2943"/>
          <ac:inkMkLst>
            <pc:docMk/>
            <pc:sldMk cId="1103083249" sldId="279"/>
            <ac:inkMk id="50" creationId="{856EC73E-B591-2A08-45D1-82169EC2742F}"/>
          </ac:inkMkLst>
        </pc:inkChg>
        <pc:inkChg chg="add reco">
          <ac:chgData name="桄玮 张" userId="17d3a1adcc927ed6" providerId="LiveId" clId="{D59ADC6B-E147-9247-BBE3-9AACF5E072E4}" dt="2023-11-27T12:49:31.893" v="2943"/>
          <ac:inkMkLst>
            <pc:docMk/>
            <pc:sldMk cId="1103083249" sldId="279"/>
            <ac:inkMk id="51" creationId="{31133435-6D18-66A4-85DF-6A8F4F6A5EBC}"/>
          </ac:inkMkLst>
        </pc:inkChg>
        <pc:inkChg chg="add del">
          <ac:chgData name="桄玮 张" userId="17d3a1adcc927ed6" providerId="LiveId" clId="{D59ADC6B-E147-9247-BBE3-9AACF5E072E4}" dt="2023-11-27T12:49:42.465" v="2949"/>
          <ac:inkMkLst>
            <pc:docMk/>
            <pc:sldMk cId="1103083249" sldId="279"/>
            <ac:inkMk id="52" creationId="{C7DAC13D-2172-2259-78D7-53D253DB4F70}"/>
          </ac:inkMkLst>
        </pc:inkChg>
        <pc:inkChg chg="add del">
          <ac:chgData name="桄玮 张" userId="17d3a1adcc927ed6" providerId="LiveId" clId="{D59ADC6B-E147-9247-BBE3-9AACF5E072E4}" dt="2023-11-27T12:49:42.465" v="2949"/>
          <ac:inkMkLst>
            <pc:docMk/>
            <pc:sldMk cId="1103083249" sldId="279"/>
            <ac:inkMk id="53" creationId="{A66CB347-CB8A-65A3-1A29-F2B4D016829D}"/>
          </ac:inkMkLst>
        </pc:inkChg>
        <pc:inkChg chg="add del">
          <ac:chgData name="桄玮 张" userId="17d3a1adcc927ed6" providerId="LiveId" clId="{D59ADC6B-E147-9247-BBE3-9AACF5E072E4}" dt="2023-11-27T12:49:42.465" v="2949"/>
          <ac:inkMkLst>
            <pc:docMk/>
            <pc:sldMk cId="1103083249" sldId="279"/>
            <ac:inkMk id="54" creationId="{0CBCDE47-513F-0A48-F100-A0E3672E86DA}"/>
          </ac:inkMkLst>
        </pc:inkChg>
        <pc:inkChg chg="add del">
          <ac:chgData name="桄玮 张" userId="17d3a1adcc927ed6" providerId="LiveId" clId="{D59ADC6B-E147-9247-BBE3-9AACF5E072E4}" dt="2023-11-27T12:49:42.465" v="2949"/>
          <ac:inkMkLst>
            <pc:docMk/>
            <pc:sldMk cId="1103083249" sldId="279"/>
            <ac:inkMk id="55" creationId="{52D123C0-940A-B291-DE00-60E6AE17A3BE}"/>
          </ac:inkMkLst>
        </pc:inkChg>
        <pc:inkChg chg="add del">
          <ac:chgData name="桄玮 张" userId="17d3a1adcc927ed6" providerId="LiveId" clId="{D59ADC6B-E147-9247-BBE3-9AACF5E072E4}" dt="2023-11-27T12:49:42.465" v="2949"/>
          <ac:inkMkLst>
            <pc:docMk/>
            <pc:sldMk cId="1103083249" sldId="279"/>
            <ac:inkMk id="56" creationId="{A2E335E7-5B1B-B588-A583-F75ED49B85AC}"/>
          </ac:inkMkLst>
        </pc:inkChg>
        <pc:inkChg chg="add del reco">
          <ac:chgData name="桄玮 张" userId="17d3a1adcc927ed6" providerId="LiveId" clId="{D59ADC6B-E147-9247-BBE3-9AACF5E072E4}" dt="2023-11-27T12:49:55.187" v="2950"/>
          <ac:inkMkLst>
            <pc:docMk/>
            <pc:sldMk cId="1103083249" sldId="279"/>
            <ac:inkMk id="57" creationId="{2BBE8152-782C-FDB6-D342-A6DD2BEAE1AE}"/>
          </ac:inkMkLst>
        </pc:inkChg>
        <pc:inkChg chg="add del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58" creationId="{0395BC4D-16D8-E0F6-38EA-34FF0F09B530}"/>
          </ac:inkMkLst>
        </pc:inkChg>
        <pc:inkChg chg="add del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59" creationId="{137FC32C-C9A2-8D83-963A-23187BDC4EF2}"/>
          </ac:inkMkLst>
        </pc:inkChg>
        <pc:inkChg chg="add del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60" creationId="{9BAECC06-CB4F-C787-710C-5ACF7E7664E5}"/>
          </ac:inkMkLst>
        </pc:inkChg>
        <pc:inkChg chg="add del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61" creationId="{F58E9E70-21CE-198B-CE0A-4F9EA77B6E69}"/>
          </ac:inkMkLst>
        </pc:inkChg>
        <pc:inkChg chg="add del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62" creationId="{78552852-0BA2-E895-D16F-74EAB2BF7C5A}"/>
          </ac:inkMkLst>
        </pc:inkChg>
        <pc:inkChg chg="add del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63" creationId="{9DF4A3B6-F55A-5C09-73FE-2C5264E8D8F5}"/>
          </ac:inkMkLst>
        </pc:inkChg>
        <pc:inkChg chg="add del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64" creationId="{1E81664C-F775-DEEC-E7F8-4A5C49124778}"/>
          </ac:inkMkLst>
        </pc:inkChg>
        <pc:inkChg chg="add del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65" creationId="{6869A622-A1CE-A944-FE12-1B982159BB8C}"/>
          </ac:inkMkLst>
        </pc:inkChg>
        <pc:inkChg chg="add del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66" creationId="{B0650693-B70A-52B1-18A9-721FECFE8919}"/>
          </ac:inkMkLst>
        </pc:inkChg>
        <pc:inkChg chg="add reco">
          <ac:chgData name="桄玮 张" userId="17d3a1adcc927ed6" providerId="LiveId" clId="{D59ADC6B-E147-9247-BBE3-9AACF5E072E4}" dt="2023-11-27T12:50:03.083" v="2960"/>
          <ac:inkMkLst>
            <pc:docMk/>
            <pc:sldMk cId="1103083249" sldId="279"/>
            <ac:inkMk id="67" creationId="{BBAF08BB-6012-2BA4-4028-9200BD78DDA1}"/>
          </ac:inkMkLst>
        </pc:inkChg>
      </pc:sldChg>
      <pc:sldChg chg="addSp delSp modSp">
        <pc:chgData name="桄玮 张" userId="17d3a1adcc927ed6" providerId="LiveId" clId="{D59ADC6B-E147-9247-BBE3-9AACF5E072E4}" dt="2023-11-27T13:23:33.374" v="3224"/>
        <pc:sldMkLst>
          <pc:docMk/>
          <pc:sldMk cId="135318426" sldId="280"/>
        </pc:sldMkLst>
        <pc:inkChg chg="add">
          <ac:chgData name="桄玮 张" userId="17d3a1adcc927ed6" providerId="LiveId" clId="{D59ADC6B-E147-9247-BBE3-9AACF5E072E4}" dt="2023-11-27T13:07:01.675" v="2961"/>
          <ac:inkMkLst>
            <pc:docMk/>
            <pc:sldMk cId="135318426" sldId="280"/>
            <ac:inkMk id="5" creationId="{C4DE61E1-E7B1-C547-B951-BCB08554D52B}"/>
          </ac:inkMkLst>
        </pc:inkChg>
        <pc:inkChg chg="add del">
          <ac:chgData name="桄玮 张" userId="17d3a1adcc927ed6" providerId="LiveId" clId="{D59ADC6B-E147-9247-BBE3-9AACF5E072E4}" dt="2023-11-27T13:07:09.345" v="2967"/>
          <ac:inkMkLst>
            <pc:docMk/>
            <pc:sldMk cId="135318426" sldId="280"/>
            <ac:inkMk id="6" creationId="{7C2B39CF-634B-6357-F6A1-8C93F7161E2D}"/>
          </ac:inkMkLst>
        </pc:inkChg>
        <pc:inkChg chg="add del">
          <ac:chgData name="桄玮 张" userId="17d3a1adcc927ed6" providerId="LiveId" clId="{D59ADC6B-E147-9247-BBE3-9AACF5E072E4}" dt="2023-11-27T13:07:09.345" v="2967"/>
          <ac:inkMkLst>
            <pc:docMk/>
            <pc:sldMk cId="135318426" sldId="280"/>
            <ac:inkMk id="7" creationId="{6324BCC5-B5A5-CABF-54E7-B7F6F047BC19}"/>
          </ac:inkMkLst>
        </pc:inkChg>
        <pc:inkChg chg="add del">
          <ac:chgData name="桄玮 张" userId="17d3a1adcc927ed6" providerId="LiveId" clId="{D59ADC6B-E147-9247-BBE3-9AACF5E072E4}" dt="2023-11-27T13:07:09.345" v="2967"/>
          <ac:inkMkLst>
            <pc:docMk/>
            <pc:sldMk cId="135318426" sldId="280"/>
            <ac:inkMk id="8" creationId="{3E0B9F9B-8F0A-BBC8-C285-F520883D2F6F}"/>
          </ac:inkMkLst>
        </pc:inkChg>
        <pc:inkChg chg="add del">
          <ac:chgData name="桄玮 张" userId="17d3a1adcc927ed6" providerId="LiveId" clId="{D59ADC6B-E147-9247-BBE3-9AACF5E072E4}" dt="2023-11-27T13:07:09.345" v="2967"/>
          <ac:inkMkLst>
            <pc:docMk/>
            <pc:sldMk cId="135318426" sldId="280"/>
            <ac:inkMk id="9" creationId="{846C113C-03BE-7972-92D9-1EC9B2C32476}"/>
          </ac:inkMkLst>
        </pc:inkChg>
        <pc:inkChg chg="add del">
          <ac:chgData name="桄玮 张" userId="17d3a1adcc927ed6" providerId="LiveId" clId="{D59ADC6B-E147-9247-BBE3-9AACF5E072E4}" dt="2023-11-27T13:07:09.345" v="2967"/>
          <ac:inkMkLst>
            <pc:docMk/>
            <pc:sldMk cId="135318426" sldId="280"/>
            <ac:inkMk id="10" creationId="{1DDC4709-22E7-1007-C070-9DE6D839F042}"/>
          </ac:inkMkLst>
        </pc:inkChg>
        <pc:inkChg chg="add reco">
          <ac:chgData name="桄玮 张" userId="17d3a1adcc927ed6" providerId="LiveId" clId="{D59ADC6B-E147-9247-BBE3-9AACF5E072E4}" dt="2023-11-27T13:07:09.345" v="2967"/>
          <ac:inkMkLst>
            <pc:docMk/>
            <pc:sldMk cId="135318426" sldId="280"/>
            <ac:inkMk id="11" creationId="{04E28FFF-36EE-4F4E-D111-4EDB993C97A1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12" creationId="{D9871D5E-5E68-3299-3320-CAC11F25A023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13" creationId="{339C54A5-731D-680F-F59C-32A4DE165616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14" creationId="{CBC05240-D15B-8278-AC91-F496B86F6417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15" creationId="{FBE7D124-B828-A627-3749-CA89DCDD9E3D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16" creationId="{6103D1C3-D020-8103-8257-9566C8B782CF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17" creationId="{4B56107B-0B6D-EAEE-A6FA-8333D073289C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18" creationId="{40D5FDD7-9D31-583F-A678-738DA7083EFF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19" creationId="{D17BBDB2-F915-5288-A9BB-327D6F5A2523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0" creationId="{E2088B98-BB40-FF76-8886-09F7F6EF7D74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1" creationId="{F02AC845-0718-F354-CAA9-643DF66804CF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2" creationId="{AEE2A28B-FEB7-7BC6-7C76-4A0036EF1C06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3" creationId="{3AED2C11-CEB6-C485-BBF0-9887650B8619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4" creationId="{7D025477-C0D7-7892-5B88-B0551190E074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5" creationId="{48756B87-2C76-5651-9E13-957C192C5DC0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6" creationId="{57C7066B-F243-BF08-C73B-E1EDE8B49328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7" creationId="{50DAD653-2909-21F1-5C4B-B8F129BFFECA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8" creationId="{5771D4F9-AFEE-6842-60BC-8767F2E011A3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29" creationId="{B48B0BE7-4D20-137A-2DC5-37C74A446E1D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30" creationId="{75C440F4-0E0E-4AE1-F540-54815A0F3D93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31" creationId="{67CBC7EC-FBE7-6768-E71E-7A842F1C569C}"/>
          </ac:inkMkLst>
        </pc:inkChg>
        <pc:inkChg chg="add del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32" creationId="{8F672551-FB77-D36B-E761-C103FF5E2FD5}"/>
          </ac:inkMkLst>
        </pc:inkChg>
        <pc:inkChg chg="add reco">
          <ac:chgData name="桄玮 张" userId="17d3a1adcc927ed6" providerId="LiveId" clId="{D59ADC6B-E147-9247-BBE3-9AACF5E072E4}" dt="2023-11-27T13:07:23.508" v="2989"/>
          <ac:inkMkLst>
            <pc:docMk/>
            <pc:sldMk cId="135318426" sldId="280"/>
            <ac:inkMk id="33" creationId="{8B890A85-BEAC-B0EC-9134-891426E40D60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34" creationId="{9B8B40E5-003C-4B55-CFE4-A2B2EEE2D7E1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35" creationId="{BC0374A0-1D61-3D0C-F48C-D5DA3A5AD68D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36" creationId="{C6293106-F129-DB86-5594-8D446F878E9E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37" creationId="{B7741F2B-5D5F-C5E2-1A3A-9B4FB82E8F95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38" creationId="{98635080-83D3-1D2B-0052-6BE5F7BD0C8B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39" creationId="{9653BF27-084A-A5C3-A026-73F8781BBB63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0" creationId="{7F89A3CC-8E4D-BE37-85C4-C201075816BB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1" creationId="{59CB5B2A-E745-7636-4E49-B343828003C7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2" creationId="{6792FA28-3FC8-504F-DD28-FB81A655A84B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3" creationId="{167932D6-67E5-0E07-ECCB-A883183C20DD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4" creationId="{78DB6C24-236D-78A5-0C37-A7827A376CD9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5" creationId="{0FA349BA-E653-B024-F8AA-DCE33E92A6E1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6" creationId="{DC69AE70-8A3C-93B0-1300-E2E31EBECB50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7" creationId="{C31252AA-F1EE-6FF9-48EC-42D2F7387D7B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8" creationId="{B52B5F48-BC0B-790F-8706-858D187380AE}"/>
          </ac:inkMkLst>
        </pc:inkChg>
        <pc:inkChg chg="add del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49" creationId="{3398C215-39F9-2711-52FF-E8AF917A16A2}"/>
          </ac:inkMkLst>
        </pc:inkChg>
        <pc:inkChg chg="add reco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50" creationId="{BCAE5F17-9257-6371-8A4F-87755821774F}"/>
          </ac:inkMkLst>
        </pc:inkChg>
        <pc:inkChg chg="add reco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51" creationId="{7AABE734-EA3C-032E-B222-CAF0F3E11710}"/>
          </ac:inkMkLst>
        </pc:inkChg>
        <pc:inkChg chg="add reco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52" creationId="{A4F09B06-D3EF-7E8F-6491-9F7EBCBA7424}"/>
          </ac:inkMkLst>
        </pc:inkChg>
        <pc:inkChg chg="add reco">
          <ac:chgData name="桄玮 张" userId="17d3a1adcc927ed6" providerId="LiveId" clId="{D59ADC6B-E147-9247-BBE3-9AACF5E072E4}" dt="2023-11-27T13:07:31.433" v="3006"/>
          <ac:inkMkLst>
            <pc:docMk/>
            <pc:sldMk cId="135318426" sldId="280"/>
            <ac:inkMk id="53" creationId="{D22706E7-2165-748E-FE22-3734168A845F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54" creationId="{0F83952C-7F71-4CCE-1462-C44B5DCD501E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55" creationId="{C2288676-85BE-EB48-13C4-5FF942A5FE11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56" creationId="{D152DFC4-955D-3A19-85EB-68EA1CCB6F73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57" creationId="{9F50370D-3709-0833-41D1-E010170B0C7E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58" creationId="{420C9223-13C7-CEE3-4BCF-F7CCDC9203A2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59" creationId="{80783500-D994-72B9-98A8-D8C15F9911D1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60" creationId="{0DB415E6-7E28-BD8C-520D-173C56ED188D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61" creationId="{61D995A2-A47B-B175-C23F-0D63E4F7F82A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62" creationId="{7E86BF83-A928-F262-9306-683CFC59B54F}"/>
          </ac:inkMkLst>
        </pc:inkChg>
        <pc:inkChg chg="add del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63" creationId="{6FFC6EA3-2384-7601-A31F-ACAC5E949979}"/>
          </ac:inkMkLst>
        </pc:inkChg>
        <pc:inkChg chg="add reco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64" creationId="{1B31FD95-2123-05DB-4E17-518725627EBF}"/>
          </ac:inkMkLst>
        </pc:inkChg>
        <pc:inkChg chg="add reco">
          <ac:chgData name="桄玮 张" userId="17d3a1adcc927ed6" providerId="LiveId" clId="{D59ADC6B-E147-9247-BBE3-9AACF5E072E4}" dt="2023-11-27T13:07:36.157" v="3017"/>
          <ac:inkMkLst>
            <pc:docMk/>
            <pc:sldMk cId="135318426" sldId="280"/>
            <ac:inkMk id="65" creationId="{3DB1C937-BE4B-43BF-63C1-20A7779BB968}"/>
          </ac:inkMkLst>
        </pc:inkChg>
        <pc:inkChg chg="add del">
          <ac:chgData name="桄玮 张" userId="17d3a1adcc927ed6" providerId="LiveId" clId="{D59ADC6B-E147-9247-BBE3-9AACF5E072E4}" dt="2023-11-27T13:07:45.795" v="3022"/>
          <ac:inkMkLst>
            <pc:docMk/>
            <pc:sldMk cId="135318426" sldId="280"/>
            <ac:inkMk id="66" creationId="{63977C06-E924-C57D-DFE0-EE6478E34889}"/>
          </ac:inkMkLst>
        </pc:inkChg>
        <pc:inkChg chg="add del">
          <ac:chgData name="桄玮 张" userId="17d3a1adcc927ed6" providerId="LiveId" clId="{D59ADC6B-E147-9247-BBE3-9AACF5E072E4}" dt="2023-11-27T13:07:45.795" v="3022"/>
          <ac:inkMkLst>
            <pc:docMk/>
            <pc:sldMk cId="135318426" sldId="280"/>
            <ac:inkMk id="67" creationId="{FDCF1AAE-F646-5115-355D-228923426CA1}"/>
          </ac:inkMkLst>
        </pc:inkChg>
        <pc:inkChg chg="add del">
          <ac:chgData name="桄玮 张" userId="17d3a1adcc927ed6" providerId="LiveId" clId="{D59ADC6B-E147-9247-BBE3-9AACF5E072E4}" dt="2023-11-27T13:07:45.795" v="3022"/>
          <ac:inkMkLst>
            <pc:docMk/>
            <pc:sldMk cId="135318426" sldId="280"/>
            <ac:inkMk id="68" creationId="{ABD2ABB9-D2C0-71F9-6E8E-6B66936C0600}"/>
          </ac:inkMkLst>
        </pc:inkChg>
        <pc:inkChg chg="add del">
          <ac:chgData name="桄玮 张" userId="17d3a1adcc927ed6" providerId="LiveId" clId="{D59ADC6B-E147-9247-BBE3-9AACF5E072E4}" dt="2023-11-27T13:07:45.795" v="3022"/>
          <ac:inkMkLst>
            <pc:docMk/>
            <pc:sldMk cId="135318426" sldId="280"/>
            <ac:inkMk id="69" creationId="{D523D866-7DC9-33C1-40C3-0F397EDBC8AC}"/>
          </ac:inkMkLst>
        </pc:inkChg>
        <pc:inkChg chg="add del reco">
          <ac:chgData name="桄玮 张" userId="17d3a1adcc927ed6" providerId="LiveId" clId="{D59ADC6B-E147-9247-BBE3-9AACF5E072E4}" dt="2023-11-27T13:07:47.489" v="3023"/>
          <ac:inkMkLst>
            <pc:docMk/>
            <pc:sldMk cId="135318426" sldId="280"/>
            <ac:inkMk id="70" creationId="{263A4D13-F32B-B0BE-974D-BFED415BC72A}"/>
          </ac:inkMkLst>
        </pc:inkChg>
        <pc:inkChg chg="add del">
          <ac:chgData name="桄玮 张" userId="17d3a1adcc927ed6" providerId="LiveId" clId="{D59ADC6B-E147-9247-BBE3-9AACF5E072E4}" dt="2023-11-27T13:08:01.735" v="3031"/>
          <ac:inkMkLst>
            <pc:docMk/>
            <pc:sldMk cId="135318426" sldId="280"/>
            <ac:inkMk id="71" creationId="{F081E19A-F4BC-BCD8-FFA4-AF65EA1FC00A}"/>
          </ac:inkMkLst>
        </pc:inkChg>
        <pc:inkChg chg="add del">
          <ac:chgData name="桄玮 张" userId="17d3a1adcc927ed6" providerId="LiveId" clId="{D59ADC6B-E147-9247-BBE3-9AACF5E072E4}" dt="2023-11-27T13:08:01.735" v="3031"/>
          <ac:inkMkLst>
            <pc:docMk/>
            <pc:sldMk cId="135318426" sldId="280"/>
            <ac:inkMk id="72" creationId="{2647E636-364E-0B81-A9E7-394D781FC27E}"/>
          </ac:inkMkLst>
        </pc:inkChg>
        <pc:inkChg chg="add del">
          <ac:chgData name="桄玮 张" userId="17d3a1adcc927ed6" providerId="LiveId" clId="{D59ADC6B-E147-9247-BBE3-9AACF5E072E4}" dt="2023-11-27T13:08:01.735" v="3031"/>
          <ac:inkMkLst>
            <pc:docMk/>
            <pc:sldMk cId="135318426" sldId="280"/>
            <ac:inkMk id="73" creationId="{171306C6-BCD0-1747-AEB7-61DF85F4C2D9}"/>
          </ac:inkMkLst>
        </pc:inkChg>
        <pc:inkChg chg="add del">
          <ac:chgData name="桄玮 张" userId="17d3a1adcc927ed6" providerId="LiveId" clId="{D59ADC6B-E147-9247-BBE3-9AACF5E072E4}" dt="2023-11-27T13:08:01.735" v="3031"/>
          <ac:inkMkLst>
            <pc:docMk/>
            <pc:sldMk cId="135318426" sldId="280"/>
            <ac:inkMk id="74" creationId="{6A821DE5-581A-EC6C-23A5-F5D745590A74}"/>
          </ac:inkMkLst>
        </pc:inkChg>
        <pc:inkChg chg="add del">
          <ac:chgData name="桄玮 张" userId="17d3a1adcc927ed6" providerId="LiveId" clId="{D59ADC6B-E147-9247-BBE3-9AACF5E072E4}" dt="2023-11-27T13:08:01.735" v="3031"/>
          <ac:inkMkLst>
            <pc:docMk/>
            <pc:sldMk cId="135318426" sldId="280"/>
            <ac:inkMk id="75" creationId="{EB911583-2C36-3D63-C24D-095C0B7B466A}"/>
          </ac:inkMkLst>
        </pc:inkChg>
        <pc:inkChg chg="add del">
          <ac:chgData name="桄玮 张" userId="17d3a1adcc927ed6" providerId="LiveId" clId="{D59ADC6B-E147-9247-BBE3-9AACF5E072E4}" dt="2023-11-27T13:08:01.735" v="3031"/>
          <ac:inkMkLst>
            <pc:docMk/>
            <pc:sldMk cId="135318426" sldId="280"/>
            <ac:inkMk id="76" creationId="{F8E3A05D-041E-5D49-DE00-839CDDBDE77B}"/>
          </ac:inkMkLst>
        </pc:inkChg>
        <pc:inkChg chg="add del">
          <ac:chgData name="桄玮 张" userId="17d3a1adcc927ed6" providerId="LiveId" clId="{D59ADC6B-E147-9247-BBE3-9AACF5E072E4}" dt="2023-11-27T13:08:01.735" v="3031"/>
          <ac:inkMkLst>
            <pc:docMk/>
            <pc:sldMk cId="135318426" sldId="280"/>
            <ac:inkMk id="77" creationId="{BAA32C8B-C893-7321-487A-164CEDB5F34C}"/>
          </ac:inkMkLst>
        </pc:inkChg>
        <pc:inkChg chg="add reco">
          <ac:chgData name="桄玮 张" userId="17d3a1adcc927ed6" providerId="LiveId" clId="{D59ADC6B-E147-9247-BBE3-9AACF5E072E4}" dt="2023-11-27T13:08:01.735" v="3031"/>
          <ac:inkMkLst>
            <pc:docMk/>
            <pc:sldMk cId="135318426" sldId="280"/>
            <ac:inkMk id="78" creationId="{FE71B9AB-FB9D-ECE2-76D8-0314226A678C}"/>
          </ac:inkMkLst>
        </pc:inkChg>
        <pc:inkChg chg="add">
          <ac:chgData name="桄玮 张" userId="17d3a1adcc927ed6" providerId="LiveId" clId="{D59ADC6B-E147-9247-BBE3-9AACF5E072E4}" dt="2023-11-27T13:08:02.164" v="3032"/>
          <ac:inkMkLst>
            <pc:docMk/>
            <pc:sldMk cId="135318426" sldId="280"/>
            <ac:inkMk id="79" creationId="{C353DF19-EF4B-8FA2-A2F7-1ACFC8D6D112}"/>
          </ac:inkMkLst>
        </pc:inkChg>
        <pc:inkChg chg="add del">
          <ac:chgData name="桄玮 张" userId="17d3a1adcc927ed6" providerId="LiveId" clId="{D59ADC6B-E147-9247-BBE3-9AACF5E072E4}" dt="2023-11-27T13:08:05.310" v="3038"/>
          <ac:inkMkLst>
            <pc:docMk/>
            <pc:sldMk cId="135318426" sldId="280"/>
            <ac:inkMk id="80" creationId="{4AF947F2-7AF0-978F-AB27-B83DDD6C55DF}"/>
          </ac:inkMkLst>
        </pc:inkChg>
        <pc:inkChg chg="add del">
          <ac:chgData name="桄玮 张" userId="17d3a1adcc927ed6" providerId="LiveId" clId="{D59ADC6B-E147-9247-BBE3-9AACF5E072E4}" dt="2023-11-27T13:08:05.310" v="3038"/>
          <ac:inkMkLst>
            <pc:docMk/>
            <pc:sldMk cId="135318426" sldId="280"/>
            <ac:inkMk id="81" creationId="{67DD6C84-B2AC-F52A-BFCC-E688D3D910DA}"/>
          </ac:inkMkLst>
        </pc:inkChg>
        <pc:inkChg chg="add del">
          <ac:chgData name="桄玮 张" userId="17d3a1adcc927ed6" providerId="LiveId" clId="{D59ADC6B-E147-9247-BBE3-9AACF5E072E4}" dt="2023-11-27T13:08:05.310" v="3038"/>
          <ac:inkMkLst>
            <pc:docMk/>
            <pc:sldMk cId="135318426" sldId="280"/>
            <ac:inkMk id="82" creationId="{4FE7D8ED-75E2-269B-DFD9-0170ED81503C}"/>
          </ac:inkMkLst>
        </pc:inkChg>
        <pc:inkChg chg="add del">
          <ac:chgData name="桄玮 张" userId="17d3a1adcc927ed6" providerId="LiveId" clId="{D59ADC6B-E147-9247-BBE3-9AACF5E072E4}" dt="2023-11-27T13:08:05.310" v="3038"/>
          <ac:inkMkLst>
            <pc:docMk/>
            <pc:sldMk cId="135318426" sldId="280"/>
            <ac:inkMk id="83" creationId="{550E3CD3-DAC6-1DF0-E938-213839B04D6F}"/>
          </ac:inkMkLst>
        </pc:inkChg>
        <pc:inkChg chg="add del">
          <ac:chgData name="桄玮 张" userId="17d3a1adcc927ed6" providerId="LiveId" clId="{D59ADC6B-E147-9247-BBE3-9AACF5E072E4}" dt="2023-11-27T13:08:05.310" v="3038"/>
          <ac:inkMkLst>
            <pc:docMk/>
            <pc:sldMk cId="135318426" sldId="280"/>
            <ac:inkMk id="84" creationId="{89C6074E-018C-0DE7-7F55-659E3D339917}"/>
          </ac:inkMkLst>
        </pc:inkChg>
        <pc:inkChg chg="add reco">
          <ac:chgData name="桄玮 张" userId="17d3a1adcc927ed6" providerId="LiveId" clId="{D59ADC6B-E147-9247-BBE3-9AACF5E072E4}" dt="2023-11-27T13:08:05.310" v="3038"/>
          <ac:inkMkLst>
            <pc:docMk/>
            <pc:sldMk cId="135318426" sldId="280"/>
            <ac:inkMk id="85" creationId="{173697CE-DC4F-6E14-46A8-1C3510053BB1}"/>
          </ac:inkMkLst>
        </pc:inkChg>
        <pc:inkChg chg="add del">
          <ac:chgData name="桄玮 张" userId="17d3a1adcc927ed6" providerId="LiveId" clId="{D59ADC6B-E147-9247-BBE3-9AACF5E072E4}" dt="2023-11-27T13:08:12.447" v="3041"/>
          <ac:inkMkLst>
            <pc:docMk/>
            <pc:sldMk cId="135318426" sldId="280"/>
            <ac:inkMk id="86" creationId="{9E1EB27C-CFD5-A59A-4CA8-FD0CBA6705AA}"/>
          </ac:inkMkLst>
        </pc:inkChg>
        <pc:inkChg chg="add del">
          <ac:chgData name="桄玮 张" userId="17d3a1adcc927ed6" providerId="LiveId" clId="{D59ADC6B-E147-9247-BBE3-9AACF5E072E4}" dt="2023-11-27T13:08:12.447" v="3041"/>
          <ac:inkMkLst>
            <pc:docMk/>
            <pc:sldMk cId="135318426" sldId="280"/>
            <ac:inkMk id="87" creationId="{16661243-CA37-E8C2-6F8A-8DC39184FD6A}"/>
          </ac:inkMkLst>
        </pc:inkChg>
        <pc:inkChg chg="add reco">
          <ac:chgData name="桄玮 张" userId="17d3a1adcc927ed6" providerId="LiveId" clId="{D59ADC6B-E147-9247-BBE3-9AACF5E072E4}" dt="2023-11-27T13:08:12.447" v="3041"/>
          <ac:inkMkLst>
            <pc:docMk/>
            <pc:sldMk cId="135318426" sldId="280"/>
            <ac:inkMk id="88" creationId="{09E09AA8-42BB-76BD-6AE8-A1B38AB4673C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89" creationId="{0FF557C8-6EC8-6CF8-F207-4A3C4DD891AA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0" creationId="{F7CA2F25-AA45-6FC5-4A89-163C54B9F3A4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1" creationId="{0B6432AE-BFCA-A76E-248A-00E401768C7E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2" creationId="{4679942A-A71C-D959-7B7D-369950C663F1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3" creationId="{515BC9AD-2388-5F34-075A-FD00C62A0642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4" creationId="{744943F6-FE65-4127-31B9-4483FE57F476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5" creationId="{4E754851-1ECC-0702-BE50-253552EF79B8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6" creationId="{026CFE93-BACC-2619-A9E2-7A751D52BC73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7" creationId="{AD9AD9CD-EB81-7DE7-B31E-C01D7ED8C61F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8" creationId="{94F3E686-74AA-D9CB-7C20-5F4121C2D403}"/>
          </ac:inkMkLst>
        </pc:inkChg>
        <pc:inkChg chg="add del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99" creationId="{044711BD-F32E-C3E5-BF9E-914D533F1A89}"/>
          </ac:inkMkLst>
        </pc:inkChg>
        <pc:inkChg chg="add reco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100" creationId="{87F56CD0-6514-A68E-152A-050B44E1C4E4}"/>
          </ac:inkMkLst>
        </pc:inkChg>
        <pc:inkChg chg="add reco">
          <ac:chgData name="桄玮 张" userId="17d3a1adcc927ed6" providerId="LiveId" clId="{D59ADC6B-E147-9247-BBE3-9AACF5E072E4}" dt="2023-11-27T13:09:59.432" v="3053"/>
          <ac:inkMkLst>
            <pc:docMk/>
            <pc:sldMk cId="135318426" sldId="280"/>
            <ac:inkMk id="101" creationId="{B474B0D2-CEE3-0C84-CABF-048B957C691A}"/>
          </ac:inkMkLst>
        </pc:inkChg>
        <pc:inkChg chg="add del">
          <ac:chgData name="桄玮 张" userId="17d3a1adcc927ed6" providerId="LiveId" clId="{D59ADC6B-E147-9247-BBE3-9AACF5E072E4}" dt="2023-11-27T13:17:14.621" v="3058"/>
          <ac:inkMkLst>
            <pc:docMk/>
            <pc:sldMk cId="135318426" sldId="280"/>
            <ac:inkMk id="102" creationId="{09E1E0BE-9C9A-BFAA-8380-C3C5313D21CF}"/>
          </ac:inkMkLst>
        </pc:inkChg>
        <pc:inkChg chg="add del">
          <ac:chgData name="桄玮 张" userId="17d3a1adcc927ed6" providerId="LiveId" clId="{D59ADC6B-E147-9247-BBE3-9AACF5E072E4}" dt="2023-11-27T13:17:14.621" v="3058"/>
          <ac:inkMkLst>
            <pc:docMk/>
            <pc:sldMk cId="135318426" sldId="280"/>
            <ac:inkMk id="103" creationId="{AAC5BD25-8C48-9F85-10C8-6FEB89A0A4B6}"/>
          </ac:inkMkLst>
        </pc:inkChg>
        <pc:inkChg chg="add del">
          <ac:chgData name="桄玮 张" userId="17d3a1adcc927ed6" providerId="LiveId" clId="{D59ADC6B-E147-9247-BBE3-9AACF5E072E4}" dt="2023-11-27T13:17:14.621" v="3058"/>
          <ac:inkMkLst>
            <pc:docMk/>
            <pc:sldMk cId="135318426" sldId="280"/>
            <ac:inkMk id="104" creationId="{2605B680-C475-AA26-7EB4-61890842D93A}"/>
          </ac:inkMkLst>
        </pc:inkChg>
        <pc:inkChg chg="add del">
          <ac:chgData name="桄玮 张" userId="17d3a1adcc927ed6" providerId="LiveId" clId="{D59ADC6B-E147-9247-BBE3-9AACF5E072E4}" dt="2023-11-27T13:17:14.621" v="3058"/>
          <ac:inkMkLst>
            <pc:docMk/>
            <pc:sldMk cId="135318426" sldId="280"/>
            <ac:inkMk id="105" creationId="{9FF12E2C-8472-D1F3-0B2C-E046E0B7123D}"/>
          </ac:inkMkLst>
        </pc:inkChg>
        <pc:inkChg chg="add del reco">
          <ac:chgData name="桄玮 张" userId="17d3a1adcc927ed6" providerId="LiveId" clId="{D59ADC6B-E147-9247-BBE3-9AACF5E072E4}" dt="2023-11-27T13:17:46.887" v="3075"/>
          <ac:inkMkLst>
            <pc:docMk/>
            <pc:sldMk cId="135318426" sldId="280"/>
            <ac:inkMk id="106" creationId="{F4A83926-6056-C725-BFBB-65C6C6B0287C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07" creationId="{5A9E32F1-2D82-087A-94E3-CF000AA9E1A5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08" creationId="{A1E36E64-5834-A285-1E56-FF0E80E67B3B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09" creationId="{AC04279A-4EE1-ED0F-6787-7014404A4A17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0" creationId="{5A134B7B-FE0F-6057-87C7-B252FCD9E1F5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1" creationId="{99C085D8-4BD3-5966-1C1B-03344DA2B806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2" creationId="{816C38B9-66F6-07AC-3456-FA0694CC6108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3" creationId="{FC793915-1A1E-9E86-33D5-BB43B0B4D5DA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4" creationId="{CEE71E1C-95DB-F418-4D25-2F33F9367613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5" creationId="{528B2C51-9EB4-0A05-AE5B-605E687EFE9B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6" creationId="{991CF33C-86F6-B36E-8052-5B8E1D5CFC71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7" creationId="{26556277-5521-9B25-C8A6-C770090F8206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8" creationId="{65034945-6705-652B-65EA-55EAD40B87D4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19" creationId="{39E5D3D7-D432-C710-2DA3-89BD810A88D2}"/>
          </ac:inkMkLst>
        </pc:inkChg>
        <pc:inkChg chg="add del">
          <ac:chgData name="桄玮 张" userId="17d3a1adcc927ed6" providerId="LiveId" clId="{D59ADC6B-E147-9247-BBE3-9AACF5E072E4}" dt="2023-11-27T13:17:32.170" v="3073"/>
          <ac:inkMkLst>
            <pc:docMk/>
            <pc:sldMk cId="135318426" sldId="280"/>
            <ac:inkMk id="120" creationId="{6F0EA58E-2E61-67C4-F8AF-EACE3385BEB6}"/>
          </ac:inkMkLst>
        </pc:inkChg>
        <pc:inkChg chg="add del reco">
          <ac:chgData name="桄玮 张" userId="17d3a1adcc927ed6" providerId="LiveId" clId="{D59ADC6B-E147-9247-BBE3-9AACF5E072E4}" dt="2023-11-27T13:17:46.889" v="3076"/>
          <ac:inkMkLst>
            <pc:docMk/>
            <pc:sldMk cId="135318426" sldId="280"/>
            <ac:inkMk id="121" creationId="{57BC7660-EF5E-75D6-FF20-2B16C25F2824}"/>
          </ac:inkMkLst>
        </pc:inkChg>
        <pc:inkChg chg="add del reco">
          <ac:chgData name="桄玮 张" userId="17d3a1adcc927ed6" providerId="LiveId" clId="{D59ADC6B-E147-9247-BBE3-9AACF5E072E4}" dt="2023-11-27T13:17:46.884" v="3074"/>
          <ac:inkMkLst>
            <pc:docMk/>
            <pc:sldMk cId="135318426" sldId="280"/>
            <ac:inkMk id="122" creationId="{6883E342-6078-3A3E-3EE0-22359A328DB9}"/>
          </ac:inkMkLst>
        </pc:inkChg>
        <pc:inkChg chg="add del">
          <ac:chgData name="桄玮 张" userId="17d3a1adcc927ed6" providerId="LiveId" clId="{D59ADC6B-E147-9247-BBE3-9AACF5E072E4}" dt="2023-11-27T13:17:50.106" v="3080"/>
          <ac:inkMkLst>
            <pc:docMk/>
            <pc:sldMk cId="135318426" sldId="280"/>
            <ac:inkMk id="123" creationId="{E582F823-FD92-1197-11BF-E5E81E99AFC2}"/>
          </ac:inkMkLst>
        </pc:inkChg>
        <pc:inkChg chg="add del">
          <ac:chgData name="桄玮 张" userId="17d3a1adcc927ed6" providerId="LiveId" clId="{D59ADC6B-E147-9247-BBE3-9AACF5E072E4}" dt="2023-11-27T13:17:50.106" v="3080"/>
          <ac:inkMkLst>
            <pc:docMk/>
            <pc:sldMk cId="135318426" sldId="280"/>
            <ac:inkMk id="124" creationId="{645AA22D-CC60-DAC3-11B5-EC276FF40C1F}"/>
          </ac:inkMkLst>
        </pc:inkChg>
        <pc:inkChg chg="add del">
          <ac:chgData name="桄玮 张" userId="17d3a1adcc927ed6" providerId="LiveId" clId="{D59ADC6B-E147-9247-BBE3-9AACF5E072E4}" dt="2023-11-27T13:17:50.106" v="3080"/>
          <ac:inkMkLst>
            <pc:docMk/>
            <pc:sldMk cId="135318426" sldId="280"/>
            <ac:inkMk id="125" creationId="{4B06C8FE-0B80-A278-5104-DB07B110C3E0}"/>
          </ac:inkMkLst>
        </pc:inkChg>
        <pc:inkChg chg="add reco">
          <ac:chgData name="桄玮 张" userId="17d3a1adcc927ed6" providerId="LiveId" clId="{D59ADC6B-E147-9247-BBE3-9AACF5E072E4}" dt="2023-11-27T13:17:50.106" v="3080"/>
          <ac:inkMkLst>
            <pc:docMk/>
            <pc:sldMk cId="135318426" sldId="280"/>
            <ac:inkMk id="126" creationId="{9A156553-949A-7268-315F-8B886D63B68B}"/>
          </ac:inkMkLst>
        </pc:inkChg>
        <pc:inkChg chg="add del">
          <ac:chgData name="桄玮 张" userId="17d3a1adcc927ed6" providerId="LiveId" clId="{D59ADC6B-E147-9247-BBE3-9AACF5E072E4}" dt="2023-11-27T13:17:55.736" v="3090"/>
          <ac:inkMkLst>
            <pc:docMk/>
            <pc:sldMk cId="135318426" sldId="280"/>
            <ac:inkMk id="127" creationId="{7A83DC75-0B77-5139-4912-3819925CB80C}"/>
          </ac:inkMkLst>
        </pc:inkChg>
        <pc:inkChg chg="add del">
          <ac:chgData name="桄玮 张" userId="17d3a1adcc927ed6" providerId="LiveId" clId="{D59ADC6B-E147-9247-BBE3-9AACF5E072E4}" dt="2023-11-27T13:17:55.736" v="3090"/>
          <ac:inkMkLst>
            <pc:docMk/>
            <pc:sldMk cId="135318426" sldId="280"/>
            <ac:inkMk id="128" creationId="{380055F0-AE5A-7F3F-D9E2-67ACB1F93E18}"/>
          </ac:inkMkLst>
        </pc:inkChg>
        <pc:inkChg chg="add del">
          <ac:chgData name="桄玮 张" userId="17d3a1adcc927ed6" providerId="LiveId" clId="{D59ADC6B-E147-9247-BBE3-9AACF5E072E4}" dt="2023-11-27T13:17:55.736" v="3090"/>
          <ac:inkMkLst>
            <pc:docMk/>
            <pc:sldMk cId="135318426" sldId="280"/>
            <ac:inkMk id="129" creationId="{21C8C5AA-ED74-DDC4-89AB-17372632CA9A}"/>
          </ac:inkMkLst>
        </pc:inkChg>
        <pc:inkChg chg="add del">
          <ac:chgData name="桄玮 张" userId="17d3a1adcc927ed6" providerId="LiveId" clId="{D59ADC6B-E147-9247-BBE3-9AACF5E072E4}" dt="2023-11-27T13:17:55.736" v="3090"/>
          <ac:inkMkLst>
            <pc:docMk/>
            <pc:sldMk cId="135318426" sldId="280"/>
            <ac:inkMk id="130" creationId="{980D6D34-59EB-D20D-ABC6-C7DA3E9EAE45}"/>
          </ac:inkMkLst>
        </pc:inkChg>
        <pc:inkChg chg="add del">
          <ac:chgData name="桄玮 张" userId="17d3a1adcc927ed6" providerId="LiveId" clId="{D59ADC6B-E147-9247-BBE3-9AACF5E072E4}" dt="2023-11-27T13:17:55.736" v="3090"/>
          <ac:inkMkLst>
            <pc:docMk/>
            <pc:sldMk cId="135318426" sldId="280"/>
            <ac:inkMk id="131" creationId="{EF2913E9-096A-D39F-ED17-A192E7FF0EC1}"/>
          </ac:inkMkLst>
        </pc:inkChg>
        <pc:inkChg chg="add del">
          <ac:chgData name="桄玮 张" userId="17d3a1adcc927ed6" providerId="LiveId" clId="{D59ADC6B-E147-9247-BBE3-9AACF5E072E4}" dt="2023-11-27T13:17:55.736" v="3090"/>
          <ac:inkMkLst>
            <pc:docMk/>
            <pc:sldMk cId="135318426" sldId="280"/>
            <ac:inkMk id="132" creationId="{24EDC5C1-9C9F-83E8-4923-C9E952C6F4EB}"/>
          </ac:inkMkLst>
        </pc:inkChg>
        <pc:inkChg chg="add del">
          <ac:chgData name="桄玮 张" userId="17d3a1adcc927ed6" providerId="LiveId" clId="{D59ADC6B-E147-9247-BBE3-9AACF5E072E4}" dt="2023-11-27T13:17:55.736" v="3090"/>
          <ac:inkMkLst>
            <pc:docMk/>
            <pc:sldMk cId="135318426" sldId="280"/>
            <ac:inkMk id="133" creationId="{F1042088-2347-9CF8-1EFD-23BF28AB95B2}"/>
          </ac:inkMkLst>
        </pc:inkChg>
        <pc:inkChg chg="add del">
          <ac:chgData name="桄玮 张" userId="17d3a1adcc927ed6" providerId="LiveId" clId="{D59ADC6B-E147-9247-BBE3-9AACF5E072E4}" dt="2023-11-27T13:17:55.736" v="3090"/>
          <ac:inkMkLst>
            <pc:docMk/>
            <pc:sldMk cId="135318426" sldId="280"/>
            <ac:inkMk id="134" creationId="{05C27965-74BE-1E94-E2A3-185205C6AEDA}"/>
          </ac:inkMkLst>
        </pc:inkChg>
        <pc:inkChg chg="add del">
          <ac:chgData name="桄玮 张" userId="17d3a1adcc927ed6" providerId="LiveId" clId="{D59ADC6B-E147-9247-BBE3-9AACF5E072E4}" dt="2023-11-27T13:17:55.736" v="3090"/>
          <ac:inkMkLst>
            <pc:docMk/>
            <pc:sldMk cId="135318426" sldId="280"/>
            <ac:inkMk id="135" creationId="{C9A658B0-A0C5-17C7-897E-530C62455A71}"/>
          </ac:inkMkLst>
        </pc:inkChg>
        <pc:inkChg chg="add del reco">
          <ac:chgData name="桄玮 张" userId="17d3a1adcc927ed6" providerId="LiveId" clId="{D59ADC6B-E147-9247-BBE3-9AACF5E072E4}" dt="2023-11-27T13:22:19.816" v="3137"/>
          <ac:inkMkLst>
            <pc:docMk/>
            <pc:sldMk cId="135318426" sldId="280"/>
            <ac:inkMk id="136" creationId="{D1F2F6D8-A14F-E4F2-AE70-39DE8070D435}"/>
          </ac:inkMkLst>
        </pc:inkChg>
        <pc:inkChg chg="add del">
          <ac:chgData name="桄玮 张" userId="17d3a1adcc927ed6" providerId="LiveId" clId="{D59ADC6B-E147-9247-BBE3-9AACF5E072E4}" dt="2023-11-27T13:17:59.398" v="3096"/>
          <ac:inkMkLst>
            <pc:docMk/>
            <pc:sldMk cId="135318426" sldId="280"/>
            <ac:inkMk id="137" creationId="{828FA8CD-345F-8C5E-F818-BF7FFB2277E1}"/>
          </ac:inkMkLst>
        </pc:inkChg>
        <pc:inkChg chg="add del">
          <ac:chgData name="桄玮 张" userId="17d3a1adcc927ed6" providerId="LiveId" clId="{D59ADC6B-E147-9247-BBE3-9AACF5E072E4}" dt="2023-11-27T13:17:59.398" v="3096"/>
          <ac:inkMkLst>
            <pc:docMk/>
            <pc:sldMk cId="135318426" sldId="280"/>
            <ac:inkMk id="138" creationId="{2F956288-3DE0-1B0A-A1EA-6ACFFC31A86F}"/>
          </ac:inkMkLst>
        </pc:inkChg>
        <pc:inkChg chg="add del">
          <ac:chgData name="桄玮 张" userId="17d3a1adcc927ed6" providerId="LiveId" clId="{D59ADC6B-E147-9247-BBE3-9AACF5E072E4}" dt="2023-11-27T13:17:59.398" v="3096"/>
          <ac:inkMkLst>
            <pc:docMk/>
            <pc:sldMk cId="135318426" sldId="280"/>
            <ac:inkMk id="139" creationId="{32E27DCD-7E9E-70D6-5867-399AA6CEEBB0}"/>
          </ac:inkMkLst>
        </pc:inkChg>
        <pc:inkChg chg="add del">
          <ac:chgData name="桄玮 张" userId="17d3a1adcc927ed6" providerId="LiveId" clId="{D59ADC6B-E147-9247-BBE3-9AACF5E072E4}" dt="2023-11-27T13:17:59.398" v="3096"/>
          <ac:inkMkLst>
            <pc:docMk/>
            <pc:sldMk cId="135318426" sldId="280"/>
            <ac:inkMk id="140" creationId="{158DA366-0647-6352-115A-D51FB2241AE9}"/>
          </ac:inkMkLst>
        </pc:inkChg>
        <pc:inkChg chg="add del">
          <ac:chgData name="桄玮 张" userId="17d3a1adcc927ed6" providerId="LiveId" clId="{D59ADC6B-E147-9247-BBE3-9AACF5E072E4}" dt="2023-11-27T13:17:59.398" v="3096"/>
          <ac:inkMkLst>
            <pc:docMk/>
            <pc:sldMk cId="135318426" sldId="280"/>
            <ac:inkMk id="141" creationId="{D490BDDC-22C0-6C28-2FC2-9AE80E258E8F}"/>
          </ac:inkMkLst>
        </pc:inkChg>
        <pc:inkChg chg="add del reco">
          <ac:chgData name="桄玮 张" userId="17d3a1adcc927ed6" providerId="LiveId" clId="{D59ADC6B-E147-9247-BBE3-9AACF5E072E4}" dt="2023-11-27T13:22:19.829" v="3142"/>
          <ac:inkMkLst>
            <pc:docMk/>
            <pc:sldMk cId="135318426" sldId="280"/>
            <ac:inkMk id="142" creationId="{CDD0D2EC-1DB9-7DF0-108A-033F6385F19A}"/>
          </ac:inkMkLst>
        </pc:inkChg>
        <pc:inkChg chg="add del">
          <ac:chgData name="桄玮 张" userId="17d3a1adcc927ed6" providerId="LiveId" clId="{D59ADC6B-E147-9247-BBE3-9AACF5E072E4}" dt="2023-11-27T13:18:11.132" v="3101"/>
          <ac:inkMkLst>
            <pc:docMk/>
            <pc:sldMk cId="135318426" sldId="280"/>
            <ac:inkMk id="143" creationId="{DC52DBE8-53E2-AC4E-7D70-9685668A4762}"/>
          </ac:inkMkLst>
        </pc:inkChg>
        <pc:inkChg chg="add del">
          <ac:chgData name="桄玮 张" userId="17d3a1adcc927ed6" providerId="LiveId" clId="{D59ADC6B-E147-9247-BBE3-9AACF5E072E4}" dt="2023-11-27T13:18:11.132" v="3101"/>
          <ac:inkMkLst>
            <pc:docMk/>
            <pc:sldMk cId="135318426" sldId="280"/>
            <ac:inkMk id="144" creationId="{813F05FE-CD58-DFBA-90C6-50D02CD36302}"/>
          </ac:inkMkLst>
        </pc:inkChg>
        <pc:inkChg chg="add del">
          <ac:chgData name="桄玮 张" userId="17d3a1adcc927ed6" providerId="LiveId" clId="{D59ADC6B-E147-9247-BBE3-9AACF5E072E4}" dt="2023-11-27T13:18:11.132" v="3101"/>
          <ac:inkMkLst>
            <pc:docMk/>
            <pc:sldMk cId="135318426" sldId="280"/>
            <ac:inkMk id="145" creationId="{EA191120-2E06-0F3C-6765-A52DF3F5F0DD}"/>
          </ac:inkMkLst>
        </pc:inkChg>
        <pc:inkChg chg="add del">
          <ac:chgData name="桄玮 张" userId="17d3a1adcc927ed6" providerId="LiveId" clId="{D59ADC6B-E147-9247-BBE3-9AACF5E072E4}" dt="2023-11-27T13:18:11.132" v="3101"/>
          <ac:inkMkLst>
            <pc:docMk/>
            <pc:sldMk cId="135318426" sldId="280"/>
            <ac:inkMk id="146" creationId="{F05C2567-BBAF-D35E-4A42-AF92438240D7}"/>
          </ac:inkMkLst>
        </pc:inkChg>
        <pc:inkChg chg="add reco">
          <ac:chgData name="桄玮 张" userId="17d3a1adcc927ed6" providerId="LiveId" clId="{D59ADC6B-E147-9247-BBE3-9AACF5E072E4}" dt="2023-11-27T13:18:11.132" v="3101"/>
          <ac:inkMkLst>
            <pc:docMk/>
            <pc:sldMk cId="135318426" sldId="280"/>
            <ac:inkMk id="147" creationId="{76D6196F-2C5A-CB25-F2EA-E8D91AEF8581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48" creationId="{2588DDBC-618B-024A-56E7-24E2650F2955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49" creationId="{9D4CF6F3-0DB1-81CC-5A3A-902AA5CF26B9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0" creationId="{FC79C5A0-7C88-D20A-5AB5-F496AD16F0C0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1" creationId="{8F82B0D7-1BFF-5D5E-D3A9-7A3A1B3FAACC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2" creationId="{720F3993-C5DF-96DF-1DA5-1D7CFB38CF11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3" creationId="{30A5D92F-57A1-A882-8D6A-4C879A00D597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4" creationId="{1189AE23-180C-F351-6329-663697A60821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5" creationId="{677921A7-B812-17C5-44AE-99B5AC988B06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6" creationId="{C6B828AC-22C1-2082-ACAA-2E7E2A781091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7" creationId="{F2910DED-FB57-0298-56D7-B18222719424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8" creationId="{077E19DF-A80B-CFE6-9E96-F143661E9B75}"/>
          </ac:inkMkLst>
        </pc:inkChg>
        <pc:inkChg chg="add del">
          <ac:chgData name="桄玮 张" userId="17d3a1adcc927ed6" providerId="LiveId" clId="{D59ADC6B-E147-9247-BBE3-9AACF5E072E4}" dt="2023-11-27T13:18:20.020" v="3114"/>
          <ac:inkMkLst>
            <pc:docMk/>
            <pc:sldMk cId="135318426" sldId="280"/>
            <ac:inkMk id="159" creationId="{27B94948-19DD-657D-2B3A-6CEECF5DC433}"/>
          </ac:inkMkLst>
        </pc:inkChg>
        <pc:inkChg chg="add del reco">
          <ac:chgData name="桄玮 张" userId="17d3a1adcc927ed6" providerId="LiveId" clId="{D59ADC6B-E147-9247-BBE3-9AACF5E072E4}" dt="2023-11-27T13:22:19.821" v="3139"/>
          <ac:inkMkLst>
            <pc:docMk/>
            <pc:sldMk cId="135318426" sldId="280"/>
            <ac:inkMk id="160" creationId="{226E88C6-8962-8042-DB65-6B406C9ECFDD}"/>
          </ac:inkMkLst>
        </pc:inkChg>
        <pc:inkChg chg="add del reco">
          <ac:chgData name="桄玮 张" userId="17d3a1adcc927ed6" providerId="LiveId" clId="{D59ADC6B-E147-9247-BBE3-9AACF5E072E4}" dt="2023-11-27T13:22:19.819" v="3138"/>
          <ac:inkMkLst>
            <pc:docMk/>
            <pc:sldMk cId="135318426" sldId="280"/>
            <ac:inkMk id="161" creationId="{22A5866B-BB17-1297-1E65-8E956BEB107B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62" creationId="{2534C77B-1F3B-0941-1AD3-334F55519A89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63" creationId="{EFB3D861-11D8-C9E0-799A-DCCD07059657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64" creationId="{A55D237D-C75D-0D13-4A03-E22CCA97ED8D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65" creationId="{3F73B837-00B0-4C5F-BCF1-2262AC1A7885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66" creationId="{CB3B8C7D-9EEA-C862-0397-56C4F23A14DE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67" creationId="{CF3E6EBF-1C9A-5843-CD8C-4AFB9F3D98DD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68" creationId="{49869366-FDE9-90B9-81A0-71A8F866B519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69" creationId="{448FE0A0-4052-DE15-5B60-1E8C5491CBDE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70" creationId="{942E9E26-6A46-4394-1C9F-DA9B3A4E9E65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71" creationId="{4DA511D3-ABA3-ADBC-0A82-0E3F1B4C5953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72" creationId="{AE517B3F-AF46-D5C7-075A-DB12D7F026F5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73" creationId="{AFAE9B41-2B25-B684-393B-246062359FCB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74" creationId="{519C8655-BE5E-BC8B-BA19-E33336405950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75" creationId="{05E8AAFF-A186-C65F-FC88-1EF5324B6F48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76" creationId="{6D6628E9-30DA-79FF-3500-F5C1D62C2CBD}"/>
          </ac:inkMkLst>
        </pc:inkChg>
        <pc:inkChg chg="add del">
          <ac:chgData name="桄玮 张" userId="17d3a1adcc927ed6" providerId="LiveId" clId="{D59ADC6B-E147-9247-BBE3-9AACF5E072E4}" dt="2023-11-27T13:18:26.589" v="3131"/>
          <ac:inkMkLst>
            <pc:docMk/>
            <pc:sldMk cId="135318426" sldId="280"/>
            <ac:inkMk id="177" creationId="{6AA85D33-93D7-9901-FD36-01B28D120794}"/>
          </ac:inkMkLst>
        </pc:inkChg>
        <pc:inkChg chg="add del reco">
          <ac:chgData name="桄玮 张" userId="17d3a1adcc927ed6" providerId="LiveId" clId="{D59ADC6B-E147-9247-BBE3-9AACF5E072E4}" dt="2023-11-27T13:22:19.826" v="3141"/>
          <ac:inkMkLst>
            <pc:docMk/>
            <pc:sldMk cId="135318426" sldId="280"/>
            <ac:inkMk id="178" creationId="{46A68741-391C-8BE8-FE76-A633F769D22D}"/>
          </ac:inkMkLst>
        </pc:inkChg>
        <pc:inkChg chg="add del reco">
          <ac:chgData name="桄玮 张" userId="17d3a1adcc927ed6" providerId="LiveId" clId="{D59ADC6B-E147-9247-BBE3-9AACF5E072E4}" dt="2023-11-27T13:22:19.823" v="3140"/>
          <ac:inkMkLst>
            <pc:docMk/>
            <pc:sldMk cId="135318426" sldId="280"/>
            <ac:inkMk id="179" creationId="{A29ADF28-2325-84B5-F6A0-14CF73E31405}"/>
          </ac:inkMkLst>
        </pc:inkChg>
        <pc:inkChg chg="add del">
          <ac:chgData name="桄玮 张" userId="17d3a1adcc927ed6" providerId="LiveId" clId="{D59ADC6B-E147-9247-BBE3-9AACF5E072E4}" dt="2023-11-27T13:18:40.511" v="3136"/>
          <ac:inkMkLst>
            <pc:docMk/>
            <pc:sldMk cId="135318426" sldId="280"/>
            <ac:inkMk id="180" creationId="{4CCF8AD8-0853-95A1-F6C4-F4D600C910B1}"/>
          </ac:inkMkLst>
        </pc:inkChg>
        <pc:inkChg chg="add del">
          <ac:chgData name="桄玮 张" userId="17d3a1adcc927ed6" providerId="LiveId" clId="{D59ADC6B-E147-9247-BBE3-9AACF5E072E4}" dt="2023-11-27T13:18:40.511" v="3136"/>
          <ac:inkMkLst>
            <pc:docMk/>
            <pc:sldMk cId="135318426" sldId="280"/>
            <ac:inkMk id="181" creationId="{15CFD4F7-AE95-237C-F34B-3CC30820A5D5}"/>
          </ac:inkMkLst>
        </pc:inkChg>
        <pc:inkChg chg="add del">
          <ac:chgData name="桄玮 张" userId="17d3a1adcc927ed6" providerId="LiveId" clId="{D59ADC6B-E147-9247-BBE3-9AACF5E072E4}" dt="2023-11-27T13:18:40.511" v="3136"/>
          <ac:inkMkLst>
            <pc:docMk/>
            <pc:sldMk cId="135318426" sldId="280"/>
            <ac:inkMk id="182" creationId="{66B12C34-39E5-973F-3DCE-921339ECC3B1}"/>
          </ac:inkMkLst>
        </pc:inkChg>
        <pc:inkChg chg="add del">
          <ac:chgData name="桄玮 张" userId="17d3a1adcc927ed6" providerId="LiveId" clId="{D59ADC6B-E147-9247-BBE3-9AACF5E072E4}" dt="2023-11-27T13:18:40.511" v="3136"/>
          <ac:inkMkLst>
            <pc:docMk/>
            <pc:sldMk cId="135318426" sldId="280"/>
            <ac:inkMk id="183" creationId="{DDC11D64-558D-145A-9D28-90348B7D52E6}"/>
          </ac:inkMkLst>
        </pc:inkChg>
        <pc:inkChg chg="add reco">
          <ac:chgData name="桄玮 张" userId="17d3a1adcc927ed6" providerId="LiveId" clId="{D59ADC6B-E147-9247-BBE3-9AACF5E072E4}" dt="2023-11-27T13:18:40.511" v="3136"/>
          <ac:inkMkLst>
            <pc:docMk/>
            <pc:sldMk cId="135318426" sldId="280"/>
            <ac:inkMk id="184" creationId="{963D94D3-079F-74DA-165C-9AF77F1971DE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85" creationId="{4BEFEC64-C12F-7123-D0B5-E8F28DAC7215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86" creationId="{2B9E979E-B724-ADC5-D0A7-F3124F31AB04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87" creationId="{E8A05746-DD89-128A-387D-6F88F04E1213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88" creationId="{A330A52D-3549-D2B7-9CC4-3467DCD3B5EA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89" creationId="{91C5126A-6D9D-2065-CF3C-C5C9627C05D2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0" creationId="{AC13636F-AE65-5CAF-A507-0C31201F3307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1" creationId="{37787E26-AEAF-84CE-D305-E80B016F7974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2" creationId="{01E99F7C-3BF1-5953-8049-B6775F81E52E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3" creationId="{319551E9-9EBD-1F6F-DEDE-FAAE746ADA73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4" creationId="{AFF21C30-980C-24E1-DDF4-2951AD64AC3C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5" creationId="{E488DBD2-1F53-EB5E-726E-072CDA812B1E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6" creationId="{A0D2C844-27C4-DC92-BCAB-1D181D10DF2A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7" creationId="{58EDC0DE-B3E9-EDF7-4397-3E3A24A00E79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8" creationId="{6CD7144D-1092-EC99-9B15-8F13E98D1457}"/>
          </ac:inkMkLst>
        </pc:inkChg>
        <pc:inkChg chg="add del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199" creationId="{5BBEED35-D631-F506-F739-9495477BCC6C}"/>
          </ac:inkMkLst>
        </pc:inkChg>
        <pc:inkChg chg="add reco">
          <ac:chgData name="桄玮 张" userId="17d3a1adcc927ed6" providerId="LiveId" clId="{D59ADC6B-E147-9247-BBE3-9AACF5E072E4}" dt="2023-11-27T13:22:36.237" v="3158"/>
          <ac:inkMkLst>
            <pc:docMk/>
            <pc:sldMk cId="135318426" sldId="280"/>
            <ac:inkMk id="200" creationId="{B0573182-57B9-C750-914B-EDD94ACF0E60}"/>
          </ac:inkMkLst>
        </pc:inkChg>
        <pc:inkChg chg="add del">
          <ac:chgData name="桄玮 张" userId="17d3a1adcc927ed6" providerId="LiveId" clId="{D59ADC6B-E147-9247-BBE3-9AACF5E072E4}" dt="2023-11-27T13:22:40.885" v="3166"/>
          <ac:inkMkLst>
            <pc:docMk/>
            <pc:sldMk cId="135318426" sldId="280"/>
            <ac:inkMk id="201" creationId="{403665B8-753A-1C8E-E8C0-D0D9F9A80F60}"/>
          </ac:inkMkLst>
        </pc:inkChg>
        <pc:inkChg chg="add del">
          <ac:chgData name="桄玮 张" userId="17d3a1adcc927ed6" providerId="LiveId" clId="{D59ADC6B-E147-9247-BBE3-9AACF5E072E4}" dt="2023-11-27T13:22:40.885" v="3166"/>
          <ac:inkMkLst>
            <pc:docMk/>
            <pc:sldMk cId="135318426" sldId="280"/>
            <ac:inkMk id="202" creationId="{D4B01E7B-9AD0-6FFC-1E2B-72A554C85FE1}"/>
          </ac:inkMkLst>
        </pc:inkChg>
        <pc:inkChg chg="add del">
          <ac:chgData name="桄玮 张" userId="17d3a1adcc927ed6" providerId="LiveId" clId="{D59ADC6B-E147-9247-BBE3-9AACF5E072E4}" dt="2023-11-27T13:22:40.885" v="3166"/>
          <ac:inkMkLst>
            <pc:docMk/>
            <pc:sldMk cId="135318426" sldId="280"/>
            <ac:inkMk id="203" creationId="{FEC89F5D-0960-3425-E428-19E007B0C50A}"/>
          </ac:inkMkLst>
        </pc:inkChg>
        <pc:inkChg chg="add del">
          <ac:chgData name="桄玮 张" userId="17d3a1adcc927ed6" providerId="LiveId" clId="{D59ADC6B-E147-9247-BBE3-9AACF5E072E4}" dt="2023-11-27T13:22:40.885" v="3166"/>
          <ac:inkMkLst>
            <pc:docMk/>
            <pc:sldMk cId="135318426" sldId="280"/>
            <ac:inkMk id="204" creationId="{6E4CE548-2A2D-7E45-EB4F-383F0B71F019}"/>
          </ac:inkMkLst>
        </pc:inkChg>
        <pc:inkChg chg="add del">
          <ac:chgData name="桄玮 张" userId="17d3a1adcc927ed6" providerId="LiveId" clId="{D59ADC6B-E147-9247-BBE3-9AACF5E072E4}" dt="2023-11-27T13:22:40.885" v="3166"/>
          <ac:inkMkLst>
            <pc:docMk/>
            <pc:sldMk cId="135318426" sldId="280"/>
            <ac:inkMk id="205" creationId="{B53FBF47-4AA4-2B90-64BA-E0E990651C35}"/>
          </ac:inkMkLst>
        </pc:inkChg>
        <pc:inkChg chg="add del">
          <ac:chgData name="桄玮 张" userId="17d3a1adcc927ed6" providerId="LiveId" clId="{D59ADC6B-E147-9247-BBE3-9AACF5E072E4}" dt="2023-11-27T13:22:40.885" v="3166"/>
          <ac:inkMkLst>
            <pc:docMk/>
            <pc:sldMk cId="135318426" sldId="280"/>
            <ac:inkMk id="206" creationId="{F5140017-41DA-DFCC-1044-BE3AC10C5628}"/>
          </ac:inkMkLst>
        </pc:inkChg>
        <pc:inkChg chg="add del">
          <ac:chgData name="桄玮 张" userId="17d3a1adcc927ed6" providerId="LiveId" clId="{D59ADC6B-E147-9247-BBE3-9AACF5E072E4}" dt="2023-11-27T13:22:40.885" v="3166"/>
          <ac:inkMkLst>
            <pc:docMk/>
            <pc:sldMk cId="135318426" sldId="280"/>
            <ac:inkMk id="207" creationId="{8C8FAC8C-06AF-AC16-8DC9-5CDE8A57459D}"/>
          </ac:inkMkLst>
        </pc:inkChg>
        <pc:inkChg chg="add reco">
          <ac:chgData name="桄玮 张" userId="17d3a1adcc927ed6" providerId="LiveId" clId="{D59ADC6B-E147-9247-BBE3-9AACF5E072E4}" dt="2023-11-27T13:22:40.885" v="3166"/>
          <ac:inkMkLst>
            <pc:docMk/>
            <pc:sldMk cId="135318426" sldId="280"/>
            <ac:inkMk id="208" creationId="{A4B01A22-A075-9DCC-AFB9-6DA4C5DA6FE1}"/>
          </ac:inkMkLst>
        </pc:inkChg>
        <pc:inkChg chg="add del">
          <ac:chgData name="桄玮 张" userId="17d3a1adcc927ed6" providerId="LiveId" clId="{D59ADC6B-E147-9247-BBE3-9AACF5E072E4}" dt="2023-11-27T13:22:43.975" v="3171"/>
          <ac:inkMkLst>
            <pc:docMk/>
            <pc:sldMk cId="135318426" sldId="280"/>
            <ac:inkMk id="209" creationId="{CF02674C-8930-7D2A-8B0F-B5779C71A9CD}"/>
          </ac:inkMkLst>
        </pc:inkChg>
        <pc:inkChg chg="add del">
          <ac:chgData name="桄玮 张" userId="17d3a1adcc927ed6" providerId="LiveId" clId="{D59ADC6B-E147-9247-BBE3-9AACF5E072E4}" dt="2023-11-27T13:22:43.975" v="3171"/>
          <ac:inkMkLst>
            <pc:docMk/>
            <pc:sldMk cId="135318426" sldId="280"/>
            <ac:inkMk id="210" creationId="{6DFD0203-780A-AC42-3794-94159926051F}"/>
          </ac:inkMkLst>
        </pc:inkChg>
        <pc:inkChg chg="add">
          <ac:chgData name="桄玮 张" userId="17d3a1adcc927ed6" providerId="LiveId" clId="{D59ADC6B-E147-9247-BBE3-9AACF5E072E4}" dt="2023-11-27T13:22:42.828" v="3169"/>
          <ac:inkMkLst>
            <pc:docMk/>
            <pc:sldMk cId="135318426" sldId="280"/>
            <ac:inkMk id="211" creationId="{6840C6F3-2E5B-55E7-4BEF-8E7407ED0F15}"/>
          </ac:inkMkLst>
        </pc:inkChg>
        <pc:inkChg chg="add">
          <ac:chgData name="桄玮 张" userId="17d3a1adcc927ed6" providerId="LiveId" clId="{D59ADC6B-E147-9247-BBE3-9AACF5E072E4}" dt="2023-11-27T13:22:42.984" v="3170"/>
          <ac:inkMkLst>
            <pc:docMk/>
            <pc:sldMk cId="135318426" sldId="280"/>
            <ac:inkMk id="212" creationId="{2D11DB6A-F379-F08E-E9F5-9739B445E2CB}"/>
          </ac:inkMkLst>
        </pc:inkChg>
        <pc:inkChg chg="add reco">
          <ac:chgData name="桄玮 张" userId="17d3a1adcc927ed6" providerId="LiveId" clId="{D59ADC6B-E147-9247-BBE3-9AACF5E072E4}" dt="2023-11-27T13:22:43.975" v="3171"/>
          <ac:inkMkLst>
            <pc:docMk/>
            <pc:sldMk cId="135318426" sldId="280"/>
            <ac:inkMk id="213" creationId="{A6F3B640-2996-9EA3-6D82-3CC2E36765DB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14" creationId="{47C9B8C6-75C4-9019-6A68-F547CA0DAF9E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15" creationId="{8783B63A-18AE-9115-77FC-400B7894751A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16" creationId="{E3EF596C-4111-89FA-B516-8687BC5CF60D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17" creationId="{5C22CDE4-5442-0B6C-1056-AAA72EECFC72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18" creationId="{E20BFAF6-0AED-D8F6-909B-95717D3CFE52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19" creationId="{4D3A45B2-7D9A-8A51-98B7-3848FE8663CD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20" creationId="{0F73BA16-00DE-BDAC-365A-D741D0750A77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21" creationId="{7E5ECD62-017E-AABB-7839-F67D25985488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22" creationId="{5127A074-67C9-7A49-723C-B1A50C1FFCC8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23" creationId="{F3593F89-8457-AEA3-DE3C-E2A82337F6AD}"/>
          </ac:inkMkLst>
        </pc:inkChg>
        <pc:inkChg chg="add">
          <ac:chgData name="桄玮 张" userId="17d3a1adcc927ed6" providerId="LiveId" clId="{D59ADC6B-E147-9247-BBE3-9AACF5E072E4}" dt="2023-11-27T13:22:47.254" v="3182"/>
          <ac:inkMkLst>
            <pc:docMk/>
            <pc:sldMk cId="135318426" sldId="280"/>
            <ac:inkMk id="224" creationId="{45F45AAD-5B6F-0FA0-B260-74D0D4E124A1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25" creationId="{DBB6FFDB-081E-DE7E-D93B-55E1498BE53B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26" creationId="{42742EB1-8F02-0946-7970-24C938BD9117}"/>
          </ac:inkMkLst>
        </pc:inkChg>
        <pc:inkChg chg="add del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27" creationId="{4C973643-F77B-9C7C-AB47-C0AA3D4D4147}"/>
          </ac:inkMkLst>
        </pc:inkChg>
        <pc:inkChg chg="add reco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28" creationId="{DE8BF5A9-6BE1-4373-9161-E665446B44ED}"/>
          </ac:inkMkLst>
        </pc:inkChg>
        <pc:inkChg chg="add reco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29" creationId="{F542FBE2-095F-7EEF-BA38-ADEC3DAEC144}"/>
          </ac:inkMkLst>
        </pc:inkChg>
        <pc:inkChg chg="add reco">
          <ac:chgData name="桄玮 张" userId="17d3a1adcc927ed6" providerId="LiveId" clId="{D59ADC6B-E147-9247-BBE3-9AACF5E072E4}" dt="2023-11-27T13:22:48.965" v="3186"/>
          <ac:inkMkLst>
            <pc:docMk/>
            <pc:sldMk cId="135318426" sldId="280"/>
            <ac:inkMk id="230" creationId="{8E269937-8586-FF41-4130-7475E40E3B59}"/>
          </ac:inkMkLst>
        </pc:inkChg>
        <pc:inkChg chg="add">
          <ac:chgData name="桄玮 张" userId="17d3a1adcc927ed6" providerId="LiveId" clId="{D59ADC6B-E147-9247-BBE3-9AACF5E072E4}" dt="2023-11-27T13:22:49.517" v="3187"/>
          <ac:inkMkLst>
            <pc:docMk/>
            <pc:sldMk cId="135318426" sldId="280"/>
            <ac:inkMk id="231" creationId="{D2018FB8-8B29-37BE-8D31-760CDE7DFE68}"/>
          </ac:inkMkLst>
        </pc:inkChg>
        <pc:inkChg chg="add del">
          <ac:chgData name="桄玮 张" userId="17d3a1adcc927ed6" providerId="LiveId" clId="{D59ADC6B-E147-9247-BBE3-9AACF5E072E4}" dt="2023-11-27T13:22:51.091" v="3191"/>
          <ac:inkMkLst>
            <pc:docMk/>
            <pc:sldMk cId="135318426" sldId="280"/>
            <ac:inkMk id="232" creationId="{1C8089B2-487D-4163-07B6-3012EACCCA9A}"/>
          </ac:inkMkLst>
        </pc:inkChg>
        <pc:inkChg chg="add del">
          <ac:chgData name="桄玮 张" userId="17d3a1adcc927ed6" providerId="LiveId" clId="{D59ADC6B-E147-9247-BBE3-9AACF5E072E4}" dt="2023-11-27T13:22:51.091" v="3191"/>
          <ac:inkMkLst>
            <pc:docMk/>
            <pc:sldMk cId="135318426" sldId="280"/>
            <ac:inkMk id="233" creationId="{D0418316-E5F3-B7B8-554C-E51843627056}"/>
          </ac:inkMkLst>
        </pc:inkChg>
        <pc:inkChg chg="add del">
          <ac:chgData name="桄玮 张" userId="17d3a1adcc927ed6" providerId="LiveId" clId="{D59ADC6B-E147-9247-BBE3-9AACF5E072E4}" dt="2023-11-27T13:22:51.091" v="3191"/>
          <ac:inkMkLst>
            <pc:docMk/>
            <pc:sldMk cId="135318426" sldId="280"/>
            <ac:inkMk id="234" creationId="{6C9914BF-F222-DDD2-826D-3E404030DCFD}"/>
          </ac:inkMkLst>
        </pc:inkChg>
        <pc:inkChg chg="add reco">
          <ac:chgData name="桄玮 张" userId="17d3a1adcc927ed6" providerId="LiveId" clId="{D59ADC6B-E147-9247-BBE3-9AACF5E072E4}" dt="2023-11-27T13:22:51.091" v="3191"/>
          <ac:inkMkLst>
            <pc:docMk/>
            <pc:sldMk cId="135318426" sldId="280"/>
            <ac:inkMk id="235" creationId="{292B6FD9-EE03-DB8D-44FE-101EA9A827A8}"/>
          </ac:inkMkLst>
        </pc:inkChg>
        <pc:inkChg chg="add del">
          <ac:chgData name="桄玮 张" userId="17d3a1adcc927ed6" providerId="LiveId" clId="{D59ADC6B-E147-9247-BBE3-9AACF5E072E4}" dt="2023-11-27T13:22:53.503" v="3194"/>
          <ac:inkMkLst>
            <pc:docMk/>
            <pc:sldMk cId="135318426" sldId="280"/>
            <ac:inkMk id="236" creationId="{8625A85B-D9D1-7619-9B27-1D81214EBE26}"/>
          </ac:inkMkLst>
        </pc:inkChg>
        <pc:inkChg chg="add del">
          <ac:chgData name="桄玮 张" userId="17d3a1adcc927ed6" providerId="LiveId" clId="{D59ADC6B-E147-9247-BBE3-9AACF5E072E4}" dt="2023-11-27T13:22:53.503" v="3194"/>
          <ac:inkMkLst>
            <pc:docMk/>
            <pc:sldMk cId="135318426" sldId="280"/>
            <ac:inkMk id="237" creationId="{438222BE-BACF-2E37-A72F-623D71F354D4}"/>
          </ac:inkMkLst>
        </pc:inkChg>
        <pc:inkChg chg="add reco">
          <ac:chgData name="桄玮 张" userId="17d3a1adcc927ed6" providerId="LiveId" clId="{D59ADC6B-E147-9247-BBE3-9AACF5E072E4}" dt="2023-11-27T13:22:53.503" v="3194"/>
          <ac:inkMkLst>
            <pc:docMk/>
            <pc:sldMk cId="135318426" sldId="280"/>
            <ac:inkMk id="238" creationId="{ADA7A886-E358-E290-1A6F-52B9F44F668F}"/>
          </ac:inkMkLst>
        </pc:inkChg>
        <pc:inkChg chg="add del">
          <ac:chgData name="桄玮 张" userId="17d3a1adcc927ed6" providerId="LiveId" clId="{D59ADC6B-E147-9247-BBE3-9AACF5E072E4}" dt="2023-11-27T13:22:57.860" v="3197"/>
          <ac:inkMkLst>
            <pc:docMk/>
            <pc:sldMk cId="135318426" sldId="280"/>
            <ac:inkMk id="239" creationId="{9ED411AF-EA2B-0BD2-E1D0-CFF516AC9DD9}"/>
          </ac:inkMkLst>
        </pc:inkChg>
        <pc:inkChg chg="add del">
          <ac:chgData name="桄玮 张" userId="17d3a1adcc927ed6" providerId="LiveId" clId="{D59ADC6B-E147-9247-BBE3-9AACF5E072E4}" dt="2023-11-27T13:22:57.860" v="3197"/>
          <ac:inkMkLst>
            <pc:docMk/>
            <pc:sldMk cId="135318426" sldId="280"/>
            <ac:inkMk id="240" creationId="{45099394-1F65-4BE4-EA08-00567E2BF99C}"/>
          </ac:inkMkLst>
        </pc:inkChg>
        <pc:inkChg chg="add reco">
          <ac:chgData name="桄玮 张" userId="17d3a1adcc927ed6" providerId="LiveId" clId="{D59ADC6B-E147-9247-BBE3-9AACF5E072E4}" dt="2023-11-27T13:22:57.860" v="3197"/>
          <ac:inkMkLst>
            <pc:docMk/>
            <pc:sldMk cId="135318426" sldId="280"/>
            <ac:inkMk id="241" creationId="{64E39847-0C98-34DF-3360-8299806CC27C}"/>
          </ac:inkMkLst>
        </pc:inkChg>
        <pc:inkChg chg="add">
          <ac:chgData name="桄玮 张" userId="17d3a1adcc927ed6" providerId="LiveId" clId="{D59ADC6B-E147-9247-BBE3-9AACF5E072E4}" dt="2023-11-27T13:22:58.524" v="3198"/>
          <ac:inkMkLst>
            <pc:docMk/>
            <pc:sldMk cId="135318426" sldId="280"/>
            <ac:inkMk id="242" creationId="{A42DCF3E-E2AE-70A6-575C-2043DF6DE042}"/>
          </ac:inkMkLst>
        </pc:inkChg>
        <pc:inkChg chg="add del">
          <ac:chgData name="桄玮 张" userId="17d3a1adcc927ed6" providerId="LiveId" clId="{D59ADC6B-E147-9247-BBE3-9AACF5E072E4}" dt="2023-11-27T13:23:01.700" v="3206"/>
          <ac:inkMkLst>
            <pc:docMk/>
            <pc:sldMk cId="135318426" sldId="280"/>
            <ac:inkMk id="243" creationId="{E72ECD25-B280-1984-BB9C-A965E0FC92CF}"/>
          </ac:inkMkLst>
        </pc:inkChg>
        <pc:inkChg chg="add del">
          <ac:chgData name="桄玮 张" userId="17d3a1adcc927ed6" providerId="LiveId" clId="{D59ADC6B-E147-9247-BBE3-9AACF5E072E4}" dt="2023-11-27T13:23:01.700" v="3206"/>
          <ac:inkMkLst>
            <pc:docMk/>
            <pc:sldMk cId="135318426" sldId="280"/>
            <ac:inkMk id="244" creationId="{FC7023CD-2F45-7BCC-2116-CC0A352F711B}"/>
          </ac:inkMkLst>
        </pc:inkChg>
        <pc:inkChg chg="add del">
          <ac:chgData name="桄玮 张" userId="17d3a1adcc927ed6" providerId="LiveId" clId="{D59ADC6B-E147-9247-BBE3-9AACF5E072E4}" dt="2023-11-27T13:23:01.700" v="3206"/>
          <ac:inkMkLst>
            <pc:docMk/>
            <pc:sldMk cId="135318426" sldId="280"/>
            <ac:inkMk id="245" creationId="{0DD599BE-696A-786B-8A62-62206193201B}"/>
          </ac:inkMkLst>
        </pc:inkChg>
        <pc:inkChg chg="add del">
          <ac:chgData name="桄玮 张" userId="17d3a1adcc927ed6" providerId="LiveId" clId="{D59ADC6B-E147-9247-BBE3-9AACF5E072E4}" dt="2023-11-27T13:23:01.700" v="3206"/>
          <ac:inkMkLst>
            <pc:docMk/>
            <pc:sldMk cId="135318426" sldId="280"/>
            <ac:inkMk id="246" creationId="{075277E1-3D84-4D53-52F0-21E09E633192}"/>
          </ac:inkMkLst>
        </pc:inkChg>
        <pc:inkChg chg="add del">
          <ac:chgData name="桄玮 张" userId="17d3a1adcc927ed6" providerId="LiveId" clId="{D59ADC6B-E147-9247-BBE3-9AACF5E072E4}" dt="2023-11-27T13:23:01.700" v="3206"/>
          <ac:inkMkLst>
            <pc:docMk/>
            <pc:sldMk cId="135318426" sldId="280"/>
            <ac:inkMk id="247" creationId="{5FE35688-35AC-3977-6B46-B5F864C8BB5A}"/>
          </ac:inkMkLst>
        </pc:inkChg>
        <pc:inkChg chg="add del">
          <ac:chgData name="桄玮 张" userId="17d3a1adcc927ed6" providerId="LiveId" clId="{D59ADC6B-E147-9247-BBE3-9AACF5E072E4}" dt="2023-11-27T13:23:01.700" v="3206"/>
          <ac:inkMkLst>
            <pc:docMk/>
            <pc:sldMk cId="135318426" sldId="280"/>
            <ac:inkMk id="248" creationId="{C309F0FA-DCFA-CBDA-99FC-450E8AEF3BE5}"/>
          </ac:inkMkLst>
        </pc:inkChg>
        <pc:inkChg chg="add del">
          <ac:chgData name="桄玮 张" userId="17d3a1adcc927ed6" providerId="LiveId" clId="{D59ADC6B-E147-9247-BBE3-9AACF5E072E4}" dt="2023-11-27T13:23:01.700" v="3206"/>
          <ac:inkMkLst>
            <pc:docMk/>
            <pc:sldMk cId="135318426" sldId="280"/>
            <ac:inkMk id="249" creationId="{AFC9C9AF-815B-31B5-E6A6-D837923DEB7B}"/>
          </ac:inkMkLst>
        </pc:inkChg>
        <pc:inkChg chg="add reco">
          <ac:chgData name="桄玮 张" userId="17d3a1adcc927ed6" providerId="LiveId" clId="{D59ADC6B-E147-9247-BBE3-9AACF5E072E4}" dt="2023-11-27T13:23:01.700" v="3206"/>
          <ac:inkMkLst>
            <pc:docMk/>
            <pc:sldMk cId="135318426" sldId="280"/>
            <ac:inkMk id="250" creationId="{B7355A33-167F-C7CB-41C4-BD47BF5BF02A}"/>
          </ac:inkMkLst>
        </pc:inkChg>
        <pc:inkChg chg="add del">
          <ac:chgData name="桄玮 张" userId="17d3a1adcc927ed6" providerId="LiveId" clId="{D59ADC6B-E147-9247-BBE3-9AACF5E072E4}" dt="2023-11-27T13:23:06.093" v="3215"/>
          <ac:inkMkLst>
            <pc:docMk/>
            <pc:sldMk cId="135318426" sldId="280"/>
            <ac:inkMk id="251" creationId="{208CABCA-12DE-E8BE-8138-CCA6A8EBE81F}"/>
          </ac:inkMkLst>
        </pc:inkChg>
        <pc:inkChg chg="add del">
          <ac:chgData name="桄玮 张" userId="17d3a1adcc927ed6" providerId="LiveId" clId="{D59ADC6B-E147-9247-BBE3-9AACF5E072E4}" dt="2023-11-27T13:23:06.093" v="3215"/>
          <ac:inkMkLst>
            <pc:docMk/>
            <pc:sldMk cId="135318426" sldId="280"/>
            <ac:inkMk id="252" creationId="{FE59809E-E59F-AD9E-5E07-1DFA848CBC70}"/>
          </ac:inkMkLst>
        </pc:inkChg>
        <pc:inkChg chg="add del">
          <ac:chgData name="桄玮 张" userId="17d3a1adcc927ed6" providerId="LiveId" clId="{D59ADC6B-E147-9247-BBE3-9AACF5E072E4}" dt="2023-11-27T13:23:06.093" v="3215"/>
          <ac:inkMkLst>
            <pc:docMk/>
            <pc:sldMk cId="135318426" sldId="280"/>
            <ac:inkMk id="253" creationId="{96127DE0-BB4B-6C13-9DDA-BB46A72D8321}"/>
          </ac:inkMkLst>
        </pc:inkChg>
        <pc:inkChg chg="add del">
          <ac:chgData name="桄玮 张" userId="17d3a1adcc927ed6" providerId="LiveId" clId="{D59ADC6B-E147-9247-BBE3-9AACF5E072E4}" dt="2023-11-27T13:23:06.093" v="3215"/>
          <ac:inkMkLst>
            <pc:docMk/>
            <pc:sldMk cId="135318426" sldId="280"/>
            <ac:inkMk id="254" creationId="{DDB1F2DF-9162-02D7-896E-B8B847B592E3}"/>
          </ac:inkMkLst>
        </pc:inkChg>
        <pc:inkChg chg="add del">
          <ac:chgData name="桄玮 张" userId="17d3a1adcc927ed6" providerId="LiveId" clId="{D59ADC6B-E147-9247-BBE3-9AACF5E072E4}" dt="2023-11-27T13:23:06.093" v="3215"/>
          <ac:inkMkLst>
            <pc:docMk/>
            <pc:sldMk cId="135318426" sldId="280"/>
            <ac:inkMk id="255" creationId="{794B2DAA-A90F-31CC-BFF9-27BDB81352DF}"/>
          </ac:inkMkLst>
        </pc:inkChg>
        <pc:inkChg chg="add del">
          <ac:chgData name="桄玮 张" userId="17d3a1adcc927ed6" providerId="LiveId" clId="{D59ADC6B-E147-9247-BBE3-9AACF5E072E4}" dt="2023-11-27T13:23:06.093" v="3215"/>
          <ac:inkMkLst>
            <pc:docMk/>
            <pc:sldMk cId="135318426" sldId="280"/>
            <ac:inkMk id="256" creationId="{6AB9F90F-1D00-0B95-D52D-232C4A033C35}"/>
          </ac:inkMkLst>
        </pc:inkChg>
        <pc:inkChg chg="add del">
          <ac:chgData name="桄玮 张" userId="17d3a1adcc927ed6" providerId="LiveId" clId="{D59ADC6B-E147-9247-BBE3-9AACF5E072E4}" dt="2023-11-27T13:23:06.093" v="3215"/>
          <ac:inkMkLst>
            <pc:docMk/>
            <pc:sldMk cId="135318426" sldId="280"/>
            <ac:inkMk id="257" creationId="{8F3DAF8D-B5BA-2F51-F305-AAE10B716205}"/>
          </ac:inkMkLst>
        </pc:inkChg>
        <pc:inkChg chg="add del">
          <ac:chgData name="桄玮 张" userId="17d3a1adcc927ed6" providerId="LiveId" clId="{D59ADC6B-E147-9247-BBE3-9AACF5E072E4}" dt="2023-11-27T13:23:06.093" v="3215"/>
          <ac:inkMkLst>
            <pc:docMk/>
            <pc:sldMk cId="135318426" sldId="280"/>
            <ac:inkMk id="258" creationId="{987C1C0D-AE84-AC29-3155-34F5D8A27DFF}"/>
          </ac:inkMkLst>
        </pc:inkChg>
        <pc:inkChg chg="add mod reco modStrokes">
          <ac:chgData name="桄玮 张" userId="17d3a1adcc927ed6" providerId="LiveId" clId="{D59ADC6B-E147-9247-BBE3-9AACF5E072E4}" dt="2023-11-27T13:23:27.620" v="3217"/>
          <ac:inkMkLst>
            <pc:docMk/>
            <pc:sldMk cId="135318426" sldId="280"/>
            <ac:inkMk id="259" creationId="{B1F0FF1B-CB38-C5F4-F512-DEE1FBE406B2}"/>
          </ac:inkMkLst>
        </pc:inkChg>
        <pc:inkChg chg="add">
          <ac:chgData name="桄玮 张" userId="17d3a1adcc927ed6" providerId="LiveId" clId="{D59ADC6B-E147-9247-BBE3-9AACF5E072E4}" dt="2023-11-27T13:23:13.859" v="3216"/>
          <ac:inkMkLst>
            <pc:docMk/>
            <pc:sldMk cId="135318426" sldId="280"/>
            <ac:inkMk id="260" creationId="{BE98D0E4-6115-F85C-F4A8-75B2C3CA2409}"/>
          </ac:inkMkLst>
        </pc:inkChg>
        <pc:inkChg chg="add del">
          <ac:chgData name="桄玮 张" userId="17d3a1adcc927ed6" providerId="LiveId" clId="{D59ADC6B-E147-9247-BBE3-9AACF5E072E4}" dt="2023-11-27T13:23:33.374" v="3224"/>
          <ac:inkMkLst>
            <pc:docMk/>
            <pc:sldMk cId="135318426" sldId="280"/>
            <ac:inkMk id="261" creationId="{3E5563C0-7850-8FBD-A845-21497D09B446}"/>
          </ac:inkMkLst>
        </pc:inkChg>
        <pc:inkChg chg="add del">
          <ac:chgData name="桄玮 张" userId="17d3a1adcc927ed6" providerId="LiveId" clId="{D59ADC6B-E147-9247-BBE3-9AACF5E072E4}" dt="2023-11-27T13:23:33.374" v="3224"/>
          <ac:inkMkLst>
            <pc:docMk/>
            <pc:sldMk cId="135318426" sldId="280"/>
            <ac:inkMk id="262" creationId="{36E93184-705B-9A8C-9D84-D17DDE8F8392}"/>
          </ac:inkMkLst>
        </pc:inkChg>
        <pc:inkChg chg="add del">
          <ac:chgData name="桄玮 张" userId="17d3a1adcc927ed6" providerId="LiveId" clId="{D59ADC6B-E147-9247-BBE3-9AACF5E072E4}" dt="2023-11-27T13:23:33.374" v="3224"/>
          <ac:inkMkLst>
            <pc:docMk/>
            <pc:sldMk cId="135318426" sldId="280"/>
            <ac:inkMk id="263" creationId="{D532923F-C724-1FA8-8593-198D088AFB1C}"/>
          </ac:inkMkLst>
        </pc:inkChg>
        <pc:inkChg chg="add del">
          <ac:chgData name="桄玮 张" userId="17d3a1adcc927ed6" providerId="LiveId" clId="{D59ADC6B-E147-9247-BBE3-9AACF5E072E4}" dt="2023-11-27T13:23:33.374" v="3224"/>
          <ac:inkMkLst>
            <pc:docMk/>
            <pc:sldMk cId="135318426" sldId="280"/>
            <ac:inkMk id="264" creationId="{9F55D00C-EC29-BA63-4DA9-2B49D2E451A2}"/>
          </ac:inkMkLst>
        </pc:inkChg>
        <pc:inkChg chg="add del">
          <ac:chgData name="桄玮 张" userId="17d3a1adcc927ed6" providerId="LiveId" clId="{D59ADC6B-E147-9247-BBE3-9AACF5E072E4}" dt="2023-11-27T13:23:33.374" v="3224"/>
          <ac:inkMkLst>
            <pc:docMk/>
            <pc:sldMk cId="135318426" sldId="280"/>
            <ac:inkMk id="265" creationId="{E5134651-775A-74D5-82E1-E3B699615E20}"/>
          </ac:inkMkLst>
        </pc:inkChg>
        <pc:inkChg chg="add del">
          <ac:chgData name="桄玮 张" userId="17d3a1adcc927ed6" providerId="LiveId" clId="{D59ADC6B-E147-9247-BBE3-9AACF5E072E4}" dt="2023-11-27T13:23:33.374" v="3224"/>
          <ac:inkMkLst>
            <pc:docMk/>
            <pc:sldMk cId="135318426" sldId="280"/>
            <ac:inkMk id="266" creationId="{30D72DB0-B341-C607-A684-063E2C5C387B}"/>
          </ac:inkMkLst>
        </pc:inkChg>
        <pc:inkChg chg="add reco">
          <ac:chgData name="桄玮 张" userId="17d3a1adcc927ed6" providerId="LiveId" clId="{D59ADC6B-E147-9247-BBE3-9AACF5E072E4}" dt="2023-11-27T13:23:33.374" v="3224"/>
          <ac:inkMkLst>
            <pc:docMk/>
            <pc:sldMk cId="135318426" sldId="280"/>
            <ac:inkMk id="267" creationId="{5B139E7A-C3D8-56E2-32F2-843C7B32215D}"/>
          </ac:inkMkLst>
        </pc:inkChg>
      </pc:sldChg>
      <pc:sldChg chg="addSp delSp">
        <pc:chgData name="桄玮 张" userId="17d3a1adcc927ed6" providerId="LiveId" clId="{D59ADC6B-E147-9247-BBE3-9AACF5E072E4}" dt="2023-11-27T13:23:51.259" v="3244"/>
        <pc:sldMkLst>
          <pc:docMk/>
          <pc:sldMk cId="4118107459" sldId="281"/>
        </pc:sldMkLst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5" creationId="{13B0E59E-AFB6-05F3-117C-2842CE4C15FF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6" creationId="{7275FC93-FE37-35A0-1E04-96B4DC18FFC9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7" creationId="{F2E2DD6A-9D20-C1D5-F63E-52E46E6183EE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8" creationId="{CFAB9DAE-42C1-28B8-41D2-6BCB806A4789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9" creationId="{E09C0920-C533-B14D-2649-684962B6150C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0" creationId="{3DF5BAE2-4A64-B53E-E74C-6174B80BEEE5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1" creationId="{CFB667B8-FAC0-F655-E0BF-300723FA3DE2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2" creationId="{CA37F543-7FC8-DCF9-A77B-15EDE50A9EEC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3" creationId="{29CB88ED-95F4-0A4B-BA2A-9169A6A0EBC0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4" creationId="{4D8BB487-CD3F-C848-4E24-D662D0207483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5" creationId="{BB072B4A-FC66-FA72-761A-28C10A86803B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6" creationId="{09ACB7A2-E985-7C4C-4F4A-A487B8146898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7" creationId="{4D5EBE32-197D-CD95-9A56-070598331A59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8" creationId="{3786FA2F-35A8-C324-55CA-75C1F7F9ABA2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19" creationId="{57F3E6CE-9C2B-EC9F-7229-C7662CB4200F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20" creationId="{485C8F93-8FBB-8EED-0BCB-52E95BD52B0B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21" creationId="{B163820D-8192-814D-7484-14B32FAE0714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22" creationId="{034343FA-B9DD-FAA5-3C3B-6C6D509F7CE7}"/>
          </ac:inkMkLst>
        </pc:inkChg>
        <pc:inkChg chg="add del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23" creationId="{CE953ED3-5642-D731-5B03-00E500DB25A2}"/>
          </ac:inkMkLst>
        </pc:inkChg>
        <pc:inkChg chg="add reco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24" creationId="{4B59EF1F-BEC0-4E57-A34D-DB9B82C17271}"/>
          </ac:inkMkLst>
        </pc:inkChg>
        <pc:inkChg chg="add reco">
          <ac:chgData name="桄玮 张" userId="17d3a1adcc927ed6" providerId="LiveId" clId="{D59ADC6B-E147-9247-BBE3-9AACF5E072E4}" dt="2023-11-27T13:23:51.259" v="3244"/>
          <ac:inkMkLst>
            <pc:docMk/>
            <pc:sldMk cId="4118107459" sldId="281"/>
            <ac:inkMk id="25" creationId="{D8ADB108-F611-4786-A59B-CC4B0C32D3AD}"/>
          </ac:inkMkLst>
        </pc:inkChg>
      </pc:sldChg>
      <pc:sldChg chg="addSp delSp">
        <pc:chgData name="桄玮 张" userId="17d3a1adcc927ed6" providerId="LiveId" clId="{D59ADC6B-E147-9247-BBE3-9AACF5E072E4}" dt="2023-11-27T13:29:18.063" v="3311"/>
        <pc:sldMkLst>
          <pc:docMk/>
          <pc:sldMk cId="877760820" sldId="282"/>
        </pc:sldMkLst>
        <pc:inkChg chg="add del">
          <ac:chgData name="桄玮 张" userId="17d3a1adcc927ed6" providerId="LiveId" clId="{D59ADC6B-E147-9247-BBE3-9AACF5E072E4}" dt="2023-11-27T13:28:29.264" v="3251"/>
          <ac:inkMkLst>
            <pc:docMk/>
            <pc:sldMk cId="877760820" sldId="282"/>
            <ac:inkMk id="5" creationId="{2180BD71-15B3-8F28-7A96-5521DE9B82D2}"/>
          </ac:inkMkLst>
        </pc:inkChg>
        <pc:inkChg chg="add del">
          <ac:chgData name="桄玮 张" userId="17d3a1adcc927ed6" providerId="LiveId" clId="{D59ADC6B-E147-9247-BBE3-9AACF5E072E4}" dt="2023-11-27T13:28:29.264" v="3251"/>
          <ac:inkMkLst>
            <pc:docMk/>
            <pc:sldMk cId="877760820" sldId="282"/>
            <ac:inkMk id="6" creationId="{F0F4FFF6-0C37-240E-226A-AF43A9B46946}"/>
          </ac:inkMkLst>
        </pc:inkChg>
        <pc:inkChg chg="add del">
          <ac:chgData name="桄玮 张" userId="17d3a1adcc927ed6" providerId="LiveId" clId="{D59ADC6B-E147-9247-BBE3-9AACF5E072E4}" dt="2023-11-27T13:28:29.264" v="3251"/>
          <ac:inkMkLst>
            <pc:docMk/>
            <pc:sldMk cId="877760820" sldId="282"/>
            <ac:inkMk id="7" creationId="{E60C0DA2-2A49-2266-186E-E00864152EB5}"/>
          </ac:inkMkLst>
        </pc:inkChg>
        <pc:inkChg chg="add del">
          <ac:chgData name="桄玮 张" userId="17d3a1adcc927ed6" providerId="LiveId" clId="{D59ADC6B-E147-9247-BBE3-9AACF5E072E4}" dt="2023-11-27T13:28:29.264" v="3251"/>
          <ac:inkMkLst>
            <pc:docMk/>
            <pc:sldMk cId="877760820" sldId="282"/>
            <ac:inkMk id="8" creationId="{33D37DFE-1BE4-C9C6-AF1C-D3CA1373C353}"/>
          </ac:inkMkLst>
        </pc:inkChg>
        <pc:inkChg chg="add del">
          <ac:chgData name="桄玮 张" userId="17d3a1adcc927ed6" providerId="LiveId" clId="{D59ADC6B-E147-9247-BBE3-9AACF5E072E4}" dt="2023-11-27T13:28:29.264" v="3251"/>
          <ac:inkMkLst>
            <pc:docMk/>
            <pc:sldMk cId="877760820" sldId="282"/>
            <ac:inkMk id="9" creationId="{29D4730D-F6CC-DB8B-FF0E-D12D318EB12F}"/>
          </ac:inkMkLst>
        </pc:inkChg>
        <pc:inkChg chg="add del">
          <ac:chgData name="桄玮 张" userId="17d3a1adcc927ed6" providerId="LiveId" clId="{D59ADC6B-E147-9247-BBE3-9AACF5E072E4}" dt="2023-11-27T13:28:29.264" v="3251"/>
          <ac:inkMkLst>
            <pc:docMk/>
            <pc:sldMk cId="877760820" sldId="282"/>
            <ac:inkMk id="10" creationId="{1B2D25A9-D0A6-8B35-8097-FBEE0F40270B}"/>
          </ac:inkMkLst>
        </pc:inkChg>
        <pc:inkChg chg="add del reco">
          <ac:chgData name="桄玮 张" userId="17d3a1adcc927ed6" providerId="LiveId" clId="{D59ADC6B-E147-9247-BBE3-9AACF5E072E4}" dt="2023-11-27T13:28:31.894" v="3252"/>
          <ac:inkMkLst>
            <pc:docMk/>
            <pc:sldMk cId="877760820" sldId="282"/>
            <ac:inkMk id="11" creationId="{A3A0D50E-11C2-7319-A1BD-BF0D5851793F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12" creationId="{58F06C20-EF11-F4BF-6DB5-60465027FAA5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13" creationId="{5FAA6E0E-1B7C-EF60-D9EE-B1589EBF4AF9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14" creationId="{16BDB8F5-ACC1-9E4D-F751-0D765A1E9F33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15" creationId="{B5953DFF-762F-78FE-2FF5-9D338D133D4E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16" creationId="{07D01D9C-53E3-0042-5306-FDF97D101F71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17" creationId="{3DF14E5A-8B5F-63A6-3132-DF3D37048D29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18" creationId="{43755A34-5601-8DDF-1AC3-514393059295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19" creationId="{6C7223C5-978E-6D35-C9C9-4F4156226CBA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20" creationId="{A8404024-BE6F-41F1-213D-F7BFC5823AF1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21" creationId="{FC44B37C-9B60-CF80-979F-1C4C27F8E24C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22" creationId="{992632C4-46BD-E696-265C-8ED5E5634687}"/>
          </ac:inkMkLst>
        </pc:inkChg>
        <pc:inkChg chg="add del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23" creationId="{49347452-B871-64E5-2B2B-B1D13A17CE09}"/>
          </ac:inkMkLst>
        </pc:inkChg>
        <pc:inkChg chg="add reco">
          <ac:chgData name="桄玮 张" userId="17d3a1adcc927ed6" providerId="LiveId" clId="{D59ADC6B-E147-9247-BBE3-9AACF5E072E4}" dt="2023-11-27T13:28:38.364" v="3265"/>
          <ac:inkMkLst>
            <pc:docMk/>
            <pc:sldMk cId="877760820" sldId="282"/>
            <ac:inkMk id="24" creationId="{27AEDA97-77D1-C3CF-26F3-97A48BEF0188}"/>
          </ac:inkMkLst>
        </pc:inkChg>
        <pc:inkChg chg="add del">
          <ac:chgData name="桄玮 张" userId="17d3a1adcc927ed6" providerId="LiveId" clId="{D59ADC6B-E147-9247-BBE3-9AACF5E072E4}" dt="2023-11-27T13:28:46.383" v="3272"/>
          <ac:inkMkLst>
            <pc:docMk/>
            <pc:sldMk cId="877760820" sldId="282"/>
            <ac:inkMk id="25" creationId="{C7D5364B-CE60-987A-4D1A-3A039A6475E6}"/>
          </ac:inkMkLst>
        </pc:inkChg>
        <pc:inkChg chg="add del">
          <ac:chgData name="桄玮 张" userId="17d3a1adcc927ed6" providerId="LiveId" clId="{D59ADC6B-E147-9247-BBE3-9AACF5E072E4}" dt="2023-11-27T13:28:46.383" v="3272"/>
          <ac:inkMkLst>
            <pc:docMk/>
            <pc:sldMk cId="877760820" sldId="282"/>
            <ac:inkMk id="26" creationId="{753B26C2-C5AE-62A8-9789-18D26DE4F3A1}"/>
          </ac:inkMkLst>
        </pc:inkChg>
        <pc:inkChg chg="add del">
          <ac:chgData name="桄玮 张" userId="17d3a1adcc927ed6" providerId="LiveId" clId="{D59ADC6B-E147-9247-BBE3-9AACF5E072E4}" dt="2023-11-27T13:28:46.383" v="3272"/>
          <ac:inkMkLst>
            <pc:docMk/>
            <pc:sldMk cId="877760820" sldId="282"/>
            <ac:inkMk id="27" creationId="{BDD1B222-3DEA-7729-9537-6764FB7F6A2F}"/>
          </ac:inkMkLst>
        </pc:inkChg>
        <pc:inkChg chg="add del">
          <ac:chgData name="桄玮 张" userId="17d3a1adcc927ed6" providerId="LiveId" clId="{D59ADC6B-E147-9247-BBE3-9AACF5E072E4}" dt="2023-11-27T13:28:46.383" v="3272"/>
          <ac:inkMkLst>
            <pc:docMk/>
            <pc:sldMk cId="877760820" sldId="282"/>
            <ac:inkMk id="28" creationId="{DBA6103B-E2C1-334D-9795-9E11CBE63DE2}"/>
          </ac:inkMkLst>
        </pc:inkChg>
        <pc:inkChg chg="add del">
          <ac:chgData name="桄玮 张" userId="17d3a1adcc927ed6" providerId="LiveId" clId="{D59ADC6B-E147-9247-BBE3-9AACF5E072E4}" dt="2023-11-27T13:28:46.383" v="3272"/>
          <ac:inkMkLst>
            <pc:docMk/>
            <pc:sldMk cId="877760820" sldId="282"/>
            <ac:inkMk id="29" creationId="{DF02A8A8-859D-5A2B-8FBD-6DCDF94D51D2}"/>
          </ac:inkMkLst>
        </pc:inkChg>
        <pc:inkChg chg="add del">
          <ac:chgData name="桄玮 张" userId="17d3a1adcc927ed6" providerId="LiveId" clId="{D59ADC6B-E147-9247-BBE3-9AACF5E072E4}" dt="2023-11-27T13:28:46.383" v="3272"/>
          <ac:inkMkLst>
            <pc:docMk/>
            <pc:sldMk cId="877760820" sldId="282"/>
            <ac:inkMk id="30" creationId="{6028A67C-61D2-B499-9837-39612C680E58}"/>
          </ac:inkMkLst>
        </pc:inkChg>
        <pc:inkChg chg="add del reco">
          <ac:chgData name="桄玮 张" userId="17d3a1adcc927ed6" providerId="LiveId" clId="{D59ADC6B-E147-9247-BBE3-9AACF5E072E4}" dt="2023-11-27T13:29:02.899" v="3287"/>
          <ac:inkMkLst>
            <pc:docMk/>
            <pc:sldMk cId="877760820" sldId="282"/>
            <ac:inkMk id="31" creationId="{C9B67E57-F72E-CD30-4109-B082AFE9B841}"/>
          </ac:inkMkLst>
        </pc:inkChg>
        <pc:inkChg chg="add">
          <ac:chgData name="桄玮 张" userId="17d3a1adcc927ed6" providerId="LiveId" clId="{D59ADC6B-E147-9247-BBE3-9AACF5E072E4}" dt="2023-11-27T13:28:53.774" v="3273"/>
          <ac:inkMkLst>
            <pc:docMk/>
            <pc:sldMk cId="877760820" sldId="282"/>
            <ac:inkMk id="32" creationId="{81509CA8-A1F7-01BD-106D-3C36C47A0B3A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33" creationId="{E7C4323E-D5E1-F861-E3D4-204623911CCF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34" creationId="{68531C03-5503-ACB9-DFF7-867426CF2F6E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35" creationId="{B7FD7990-88B1-3A04-5454-6B30C960404D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36" creationId="{FE16A84F-A410-9610-AD87-E19FCE270759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37" creationId="{C411A01B-2C1C-B6C5-AF5C-909D6AF42460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38" creationId="{3EB39BA2-E4E3-3753-3E4D-77458A5232E1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39" creationId="{B9099B88-BA16-A736-EC17-E3E8A3F2563D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40" creationId="{9DF1852E-8F92-754A-F77A-CECEF2A6BEE8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41" creationId="{E3EBAEE1-7A05-7D88-8EAA-F902138D6B92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42" creationId="{8450B5C9-02BC-B866-36D6-29E16BDC95DC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43" creationId="{6D4D4C1B-AD68-A239-1109-24898D3508C0}"/>
          </ac:inkMkLst>
        </pc:inkChg>
        <pc:inkChg chg="add del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44" creationId="{90CA14B2-6FA2-A0A4-1EEA-3695E965F994}"/>
          </ac:inkMkLst>
        </pc:inkChg>
        <pc:inkChg chg="add reco">
          <ac:chgData name="桄玮 张" userId="17d3a1adcc927ed6" providerId="LiveId" clId="{D59ADC6B-E147-9247-BBE3-9AACF5E072E4}" dt="2023-11-27T13:28:57.501" v="3286"/>
          <ac:inkMkLst>
            <pc:docMk/>
            <pc:sldMk cId="877760820" sldId="282"/>
            <ac:inkMk id="45" creationId="{DC5B0838-8F6D-9F05-AD5B-A3A662A0FF9E}"/>
          </ac:inkMkLst>
        </pc:inkChg>
        <pc:inkChg chg="add del">
          <ac:chgData name="桄玮 张" userId="17d3a1adcc927ed6" providerId="LiveId" clId="{D59ADC6B-E147-9247-BBE3-9AACF5E072E4}" dt="2023-11-27T13:29:07.212" v="3296"/>
          <ac:inkMkLst>
            <pc:docMk/>
            <pc:sldMk cId="877760820" sldId="282"/>
            <ac:inkMk id="46" creationId="{AAA021B8-CF0A-4264-9761-A012C033263A}"/>
          </ac:inkMkLst>
        </pc:inkChg>
        <pc:inkChg chg="add del">
          <ac:chgData name="桄玮 张" userId="17d3a1adcc927ed6" providerId="LiveId" clId="{D59ADC6B-E147-9247-BBE3-9AACF5E072E4}" dt="2023-11-27T13:29:07.212" v="3296"/>
          <ac:inkMkLst>
            <pc:docMk/>
            <pc:sldMk cId="877760820" sldId="282"/>
            <ac:inkMk id="47" creationId="{46F16E26-DF10-3F24-6143-D45AFBA62413}"/>
          </ac:inkMkLst>
        </pc:inkChg>
        <pc:inkChg chg="add del">
          <ac:chgData name="桄玮 张" userId="17d3a1adcc927ed6" providerId="LiveId" clId="{D59ADC6B-E147-9247-BBE3-9AACF5E072E4}" dt="2023-11-27T13:29:07.212" v="3296"/>
          <ac:inkMkLst>
            <pc:docMk/>
            <pc:sldMk cId="877760820" sldId="282"/>
            <ac:inkMk id="48" creationId="{139A1FE7-BECC-B17D-ACF1-BFE3A6179966}"/>
          </ac:inkMkLst>
        </pc:inkChg>
        <pc:inkChg chg="add del">
          <ac:chgData name="桄玮 张" userId="17d3a1adcc927ed6" providerId="LiveId" clId="{D59ADC6B-E147-9247-BBE3-9AACF5E072E4}" dt="2023-11-27T13:29:07.212" v="3296"/>
          <ac:inkMkLst>
            <pc:docMk/>
            <pc:sldMk cId="877760820" sldId="282"/>
            <ac:inkMk id="49" creationId="{FF47D9A3-8F7A-E1CC-7F9B-DF1B39FE28FB}"/>
          </ac:inkMkLst>
        </pc:inkChg>
        <pc:inkChg chg="add del">
          <ac:chgData name="桄玮 张" userId="17d3a1adcc927ed6" providerId="LiveId" clId="{D59ADC6B-E147-9247-BBE3-9AACF5E072E4}" dt="2023-11-27T13:29:07.212" v="3296"/>
          <ac:inkMkLst>
            <pc:docMk/>
            <pc:sldMk cId="877760820" sldId="282"/>
            <ac:inkMk id="50" creationId="{ADD00FB4-B3D4-E978-6A12-16ED727A7D3A}"/>
          </ac:inkMkLst>
        </pc:inkChg>
        <pc:inkChg chg="add del">
          <ac:chgData name="桄玮 张" userId="17d3a1adcc927ed6" providerId="LiveId" clId="{D59ADC6B-E147-9247-BBE3-9AACF5E072E4}" dt="2023-11-27T13:29:07.212" v="3296"/>
          <ac:inkMkLst>
            <pc:docMk/>
            <pc:sldMk cId="877760820" sldId="282"/>
            <ac:inkMk id="51" creationId="{E3F3CEB8-D57B-78BB-4B4D-FE8C3C4A5A7E}"/>
          </ac:inkMkLst>
        </pc:inkChg>
        <pc:inkChg chg="add del">
          <ac:chgData name="桄玮 张" userId="17d3a1adcc927ed6" providerId="LiveId" clId="{D59ADC6B-E147-9247-BBE3-9AACF5E072E4}" dt="2023-11-27T13:29:07.212" v="3296"/>
          <ac:inkMkLst>
            <pc:docMk/>
            <pc:sldMk cId="877760820" sldId="282"/>
            <ac:inkMk id="52" creationId="{D7130165-4DC4-7562-AFE3-8DAF561EC88C}"/>
          </ac:inkMkLst>
        </pc:inkChg>
        <pc:inkChg chg="add del">
          <ac:chgData name="桄玮 张" userId="17d3a1adcc927ed6" providerId="LiveId" clId="{D59ADC6B-E147-9247-BBE3-9AACF5E072E4}" dt="2023-11-27T13:29:07.212" v="3296"/>
          <ac:inkMkLst>
            <pc:docMk/>
            <pc:sldMk cId="877760820" sldId="282"/>
            <ac:inkMk id="53" creationId="{BF9F2716-13B9-AFA9-66E8-D0205C58385E}"/>
          </ac:inkMkLst>
        </pc:inkChg>
        <pc:inkChg chg="add del reco">
          <ac:chgData name="桄玮 张" userId="17d3a1adcc927ed6" providerId="LiveId" clId="{D59ADC6B-E147-9247-BBE3-9AACF5E072E4}" dt="2023-11-27T13:29:12.451" v="3297"/>
          <ac:inkMkLst>
            <pc:docMk/>
            <pc:sldMk cId="877760820" sldId="282"/>
            <ac:inkMk id="54" creationId="{BD7C423D-F1C0-3AE5-0EFF-252A42E5DC9C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55" creationId="{7B21F0AC-B02D-5A39-BFAB-2AB94974D54A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56" creationId="{D5832208-6ACF-66AB-0855-22BAC4D72E20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57" creationId="{683C96B7-D6CF-0D74-F4F0-D05728B4FBEA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58" creationId="{4BB96A83-D89C-4AD3-90FE-7F99A353CE09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59" creationId="{EFE139DF-D795-E5CC-C636-1984287D5BDF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60" creationId="{39C4C6F7-F55E-EE9C-4202-53B61A186D77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61" creationId="{025C931F-DF65-0040-67A4-C11C32020C1D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62" creationId="{933BDD42-53D9-C3EE-FBD3-0EEF8078DE93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63" creationId="{42E5A3D1-A558-8BF7-AE36-4A0CC3B9129D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64" creationId="{6B7C7BFA-12CF-E261-2521-B5B00075850E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65" creationId="{19DDF612-B97B-315A-26BC-67D66F4731AF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66" creationId="{A0CBD713-BF87-FB06-6D54-2FAD68800BD1}"/>
          </ac:inkMkLst>
        </pc:inkChg>
        <pc:inkChg chg="add del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67" creationId="{7972830E-2971-297B-40E5-28D2E3066DB5}"/>
          </ac:inkMkLst>
        </pc:inkChg>
        <pc:inkChg chg="add reco">
          <ac:chgData name="桄玮 张" userId="17d3a1adcc927ed6" providerId="LiveId" clId="{D59ADC6B-E147-9247-BBE3-9AACF5E072E4}" dt="2023-11-27T13:29:18.063" v="3311"/>
          <ac:inkMkLst>
            <pc:docMk/>
            <pc:sldMk cId="877760820" sldId="282"/>
            <ac:inkMk id="68" creationId="{58FEA273-6CEF-4F21-4C63-5A542D2FAB5F}"/>
          </ac:inkMkLst>
        </pc:inkChg>
      </pc:sldChg>
      <pc:sldChg chg="addSp delSp modSp">
        <pc:chgData name="桄玮 张" userId="17d3a1adcc927ed6" providerId="LiveId" clId="{D59ADC6B-E147-9247-BBE3-9AACF5E072E4}" dt="2023-11-29T09:36:06.757" v="3680"/>
        <pc:sldMkLst>
          <pc:docMk/>
          <pc:sldMk cId="800058349" sldId="284"/>
        </pc:sldMkLst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4" creationId="{16B50014-82C2-2867-23DF-8DFC167FFEA0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6" creationId="{F99F387F-E2A4-12A7-9924-01C187F72941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7" creationId="{0B1FBD99-B513-D633-7EC6-F05BC66F68E7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8" creationId="{2ED38098-63D8-2FCE-BFA4-07CC46B06C39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9" creationId="{A906F37D-1C13-AD51-B8F6-386719651A35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0" creationId="{E3CDBC2C-ADD5-BFA9-1F84-BE746FFC915E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1" creationId="{3EDC4E86-F516-A90C-B140-739A32CA917D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2" creationId="{75F3C8A5-A17E-823B-28B1-350CD40A8A1D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3" creationId="{FA837331-E881-914B-2255-A7D3F68A35BB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4" creationId="{6787A0F4-F8A9-3583-94D3-4891D91F59F9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5" creationId="{413D79DB-C1F4-7BAA-D7A9-9F0C8DAB53E8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6" creationId="{81DE22D2-0B16-1D87-2238-FF27B459E55D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7" creationId="{C49A1656-2C92-69CD-F489-82ECE0DBA1E4}"/>
          </ac:inkMkLst>
        </pc:inkChg>
        <pc:inkChg chg="add del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8" creationId="{2B4AB4F7-1984-13EF-3C6C-44F97354E5D8}"/>
          </ac:inkMkLst>
        </pc:inkChg>
        <pc:inkChg chg="add reco">
          <ac:chgData name="桄玮 张" userId="17d3a1adcc927ed6" providerId="LiveId" clId="{D59ADC6B-E147-9247-BBE3-9AACF5E072E4}" dt="2023-11-29T09:31:21.375" v="3529"/>
          <ac:inkMkLst>
            <pc:docMk/>
            <pc:sldMk cId="800058349" sldId="284"/>
            <ac:inkMk id="19" creationId="{76846479-0ED5-5498-6DF8-770FEE55DCBD}"/>
          </ac:inkMkLst>
        </pc:inkChg>
        <pc:inkChg chg="add del">
          <ac:chgData name="桄玮 张" userId="17d3a1adcc927ed6" providerId="LiveId" clId="{D59ADC6B-E147-9247-BBE3-9AACF5E072E4}" dt="2023-11-29T09:31:44.377" v="3537"/>
          <ac:inkMkLst>
            <pc:docMk/>
            <pc:sldMk cId="800058349" sldId="284"/>
            <ac:inkMk id="20" creationId="{1B7CCF5F-D7BC-E28F-3612-AD823E8EA227}"/>
          </ac:inkMkLst>
        </pc:inkChg>
        <pc:inkChg chg="add del">
          <ac:chgData name="桄玮 张" userId="17d3a1adcc927ed6" providerId="LiveId" clId="{D59ADC6B-E147-9247-BBE3-9AACF5E072E4}" dt="2023-11-29T09:31:44.377" v="3537"/>
          <ac:inkMkLst>
            <pc:docMk/>
            <pc:sldMk cId="800058349" sldId="284"/>
            <ac:inkMk id="21" creationId="{3410CF9A-20E7-BB76-A0C2-19E4E843F5D2}"/>
          </ac:inkMkLst>
        </pc:inkChg>
        <pc:inkChg chg="add del">
          <ac:chgData name="桄玮 张" userId="17d3a1adcc927ed6" providerId="LiveId" clId="{D59ADC6B-E147-9247-BBE3-9AACF5E072E4}" dt="2023-11-29T09:31:44.377" v="3537"/>
          <ac:inkMkLst>
            <pc:docMk/>
            <pc:sldMk cId="800058349" sldId="284"/>
            <ac:inkMk id="22" creationId="{229749D0-440F-FAA0-6280-FA193B9BAD7A}"/>
          </ac:inkMkLst>
        </pc:inkChg>
        <pc:inkChg chg="add del">
          <ac:chgData name="桄玮 张" userId="17d3a1adcc927ed6" providerId="LiveId" clId="{D59ADC6B-E147-9247-BBE3-9AACF5E072E4}" dt="2023-11-29T09:31:44.377" v="3537"/>
          <ac:inkMkLst>
            <pc:docMk/>
            <pc:sldMk cId="800058349" sldId="284"/>
            <ac:inkMk id="23" creationId="{33E9670D-2123-8137-AB09-B42BADEAF186}"/>
          </ac:inkMkLst>
        </pc:inkChg>
        <pc:inkChg chg="add del">
          <ac:chgData name="桄玮 张" userId="17d3a1adcc927ed6" providerId="LiveId" clId="{D59ADC6B-E147-9247-BBE3-9AACF5E072E4}" dt="2023-11-29T09:31:44.377" v="3537"/>
          <ac:inkMkLst>
            <pc:docMk/>
            <pc:sldMk cId="800058349" sldId="284"/>
            <ac:inkMk id="24" creationId="{C7F242F5-D37B-DB72-A870-A66F3D84383D}"/>
          </ac:inkMkLst>
        </pc:inkChg>
        <pc:inkChg chg="add del">
          <ac:chgData name="桄玮 张" userId="17d3a1adcc927ed6" providerId="LiveId" clId="{D59ADC6B-E147-9247-BBE3-9AACF5E072E4}" dt="2023-11-29T09:31:44.377" v="3537"/>
          <ac:inkMkLst>
            <pc:docMk/>
            <pc:sldMk cId="800058349" sldId="284"/>
            <ac:inkMk id="25" creationId="{D4BA9C5C-8A29-EF5A-E31E-18ED135DF576}"/>
          </ac:inkMkLst>
        </pc:inkChg>
        <pc:inkChg chg="add del">
          <ac:chgData name="桄玮 张" userId="17d3a1adcc927ed6" providerId="LiveId" clId="{D59ADC6B-E147-9247-BBE3-9AACF5E072E4}" dt="2023-11-29T09:31:44.377" v="3537"/>
          <ac:inkMkLst>
            <pc:docMk/>
            <pc:sldMk cId="800058349" sldId="284"/>
            <ac:inkMk id="26" creationId="{2FBA4C1E-95D7-0969-1E56-3B4B8E1DA45E}"/>
          </ac:inkMkLst>
        </pc:inkChg>
        <pc:inkChg chg="add mod reco modStrokes">
          <ac:chgData name="桄玮 张" userId="17d3a1adcc927ed6" providerId="LiveId" clId="{D59ADC6B-E147-9247-BBE3-9AACF5E072E4}" dt="2023-11-29T09:33:14.923" v="3574"/>
          <ac:inkMkLst>
            <pc:docMk/>
            <pc:sldMk cId="800058349" sldId="284"/>
            <ac:inkMk id="27" creationId="{BAF4F8B3-3B3A-1A0D-6500-986E9BFA2195}"/>
          </ac:inkMkLst>
        </pc:inkChg>
        <pc:inkChg chg="add del">
          <ac:chgData name="桄玮 张" userId="17d3a1adcc927ed6" providerId="LiveId" clId="{D59ADC6B-E147-9247-BBE3-9AACF5E072E4}" dt="2023-11-29T09:31:47.458" v="3541"/>
          <ac:inkMkLst>
            <pc:docMk/>
            <pc:sldMk cId="800058349" sldId="284"/>
            <ac:inkMk id="28" creationId="{D75A5F2A-5B62-3A56-BACF-379ED50EF03F}"/>
          </ac:inkMkLst>
        </pc:inkChg>
        <pc:inkChg chg="add del">
          <ac:chgData name="桄玮 张" userId="17d3a1adcc927ed6" providerId="LiveId" clId="{D59ADC6B-E147-9247-BBE3-9AACF5E072E4}" dt="2023-11-29T09:31:47.458" v="3541"/>
          <ac:inkMkLst>
            <pc:docMk/>
            <pc:sldMk cId="800058349" sldId="284"/>
            <ac:inkMk id="29" creationId="{CD1463B5-1693-2705-BE23-81AB492BF879}"/>
          </ac:inkMkLst>
        </pc:inkChg>
        <pc:inkChg chg="add del">
          <ac:chgData name="桄玮 张" userId="17d3a1adcc927ed6" providerId="LiveId" clId="{D59ADC6B-E147-9247-BBE3-9AACF5E072E4}" dt="2023-11-29T09:31:47.458" v="3541"/>
          <ac:inkMkLst>
            <pc:docMk/>
            <pc:sldMk cId="800058349" sldId="284"/>
            <ac:inkMk id="30" creationId="{899248D8-94BF-46E8-F5A8-D249A1FA35BE}"/>
          </ac:inkMkLst>
        </pc:inkChg>
        <pc:inkChg chg="add del mod reco">
          <ac:chgData name="桄玮 张" userId="17d3a1adcc927ed6" providerId="LiveId" clId="{D59ADC6B-E147-9247-BBE3-9AACF5E072E4}" dt="2023-11-29T09:33:14.919" v="3573"/>
          <ac:inkMkLst>
            <pc:docMk/>
            <pc:sldMk cId="800058349" sldId="284"/>
            <ac:inkMk id="31" creationId="{2043B8FE-1FA8-B9D4-69AE-23C0DE85F601}"/>
          </ac:inkMkLst>
        </pc:inkChg>
        <pc:inkChg chg="add del">
          <ac:chgData name="桄玮 张" userId="17d3a1adcc927ed6" providerId="LiveId" clId="{D59ADC6B-E147-9247-BBE3-9AACF5E072E4}" dt="2023-11-29T09:31:49.099" v="3544"/>
          <ac:inkMkLst>
            <pc:docMk/>
            <pc:sldMk cId="800058349" sldId="284"/>
            <ac:inkMk id="32" creationId="{AF53A3C3-6B73-2A50-AA6B-A2392FEE7E70}"/>
          </ac:inkMkLst>
        </pc:inkChg>
        <pc:inkChg chg="add del">
          <ac:chgData name="桄玮 张" userId="17d3a1adcc927ed6" providerId="LiveId" clId="{D59ADC6B-E147-9247-BBE3-9AACF5E072E4}" dt="2023-11-29T09:31:49.099" v="3544"/>
          <ac:inkMkLst>
            <pc:docMk/>
            <pc:sldMk cId="800058349" sldId="284"/>
            <ac:inkMk id="33" creationId="{72D570AA-91D9-AC77-2822-772772EB1C13}"/>
          </ac:inkMkLst>
        </pc:inkChg>
        <pc:inkChg chg="add del reco">
          <ac:chgData name="桄玮 张" userId="17d3a1adcc927ed6" providerId="LiveId" clId="{D59ADC6B-E147-9247-BBE3-9AACF5E072E4}" dt="2023-11-29T09:31:58.453" v="3545"/>
          <ac:inkMkLst>
            <pc:docMk/>
            <pc:sldMk cId="800058349" sldId="284"/>
            <ac:inkMk id="34" creationId="{23CF9317-9215-29FF-3B5A-424EB273AB0A}"/>
          </ac:inkMkLst>
        </pc:inkChg>
        <pc:inkChg chg="add del">
          <ac:chgData name="桄玮 张" userId="17d3a1adcc927ed6" providerId="LiveId" clId="{D59ADC6B-E147-9247-BBE3-9AACF5E072E4}" dt="2023-11-29T09:32:01.017" v="3548"/>
          <ac:inkMkLst>
            <pc:docMk/>
            <pc:sldMk cId="800058349" sldId="284"/>
            <ac:inkMk id="35" creationId="{C5C1F82A-B6B3-A6DB-6F87-7EB26F6B512E}"/>
          </ac:inkMkLst>
        </pc:inkChg>
        <pc:inkChg chg="add del">
          <ac:chgData name="桄玮 张" userId="17d3a1adcc927ed6" providerId="LiveId" clId="{D59ADC6B-E147-9247-BBE3-9AACF5E072E4}" dt="2023-11-29T09:32:01.017" v="3548"/>
          <ac:inkMkLst>
            <pc:docMk/>
            <pc:sldMk cId="800058349" sldId="284"/>
            <ac:inkMk id="36" creationId="{57460297-FDF9-EE33-7D51-AE4236BF6CD4}"/>
          </ac:inkMkLst>
        </pc:inkChg>
        <pc:inkChg chg="add del reco">
          <ac:chgData name="桄玮 张" userId="17d3a1adcc927ed6" providerId="LiveId" clId="{D59ADC6B-E147-9247-BBE3-9AACF5E072E4}" dt="2023-11-29T09:32:08.769" v="3549"/>
          <ac:inkMkLst>
            <pc:docMk/>
            <pc:sldMk cId="800058349" sldId="284"/>
            <ac:inkMk id="37" creationId="{38333675-E41A-CC52-4231-A167AC7B0696}"/>
          </ac:inkMkLst>
        </pc:inkChg>
        <pc:inkChg chg="add del">
          <ac:chgData name="桄玮 张" userId="17d3a1adcc927ed6" providerId="LiveId" clId="{D59ADC6B-E147-9247-BBE3-9AACF5E072E4}" dt="2023-11-29T09:32:11.382" v="3552"/>
          <ac:inkMkLst>
            <pc:docMk/>
            <pc:sldMk cId="800058349" sldId="284"/>
            <ac:inkMk id="38" creationId="{974C044A-1784-5F97-AA2A-60642BC7E780}"/>
          </ac:inkMkLst>
        </pc:inkChg>
        <pc:inkChg chg="add del">
          <ac:chgData name="桄玮 张" userId="17d3a1adcc927ed6" providerId="LiveId" clId="{D59ADC6B-E147-9247-BBE3-9AACF5E072E4}" dt="2023-11-29T09:32:11.382" v="3552"/>
          <ac:inkMkLst>
            <pc:docMk/>
            <pc:sldMk cId="800058349" sldId="284"/>
            <ac:inkMk id="39" creationId="{510F73E9-89D4-BB6B-A02F-CB99259374BC}"/>
          </ac:inkMkLst>
        </pc:inkChg>
        <pc:inkChg chg="add del mod reco">
          <ac:chgData name="桄玮 张" userId="17d3a1adcc927ed6" providerId="LiveId" clId="{D59ADC6B-E147-9247-BBE3-9AACF5E072E4}" dt="2023-11-29T09:33:14.916" v="3572"/>
          <ac:inkMkLst>
            <pc:docMk/>
            <pc:sldMk cId="800058349" sldId="284"/>
            <ac:inkMk id="40" creationId="{77C0E7FB-9AE4-D9CB-BFB6-02ABCA367901}"/>
          </ac:inkMkLst>
        </pc:inkChg>
        <pc:inkChg chg="add del">
          <ac:chgData name="桄玮 张" userId="17d3a1adcc927ed6" providerId="LiveId" clId="{D59ADC6B-E147-9247-BBE3-9AACF5E072E4}" dt="2023-11-29T09:32:16.936" v="3561"/>
          <ac:inkMkLst>
            <pc:docMk/>
            <pc:sldMk cId="800058349" sldId="284"/>
            <ac:inkMk id="41" creationId="{DF16D914-747A-1209-6210-A025890B7D4C}"/>
          </ac:inkMkLst>
        </pc:inkChg>
        <pc:inkChg chg="add del">
          <ac:chgData name="桄玮 张" userId="17d3a1adcc927ed6" providerId="LiveId" clId="{D59ADC6B-E147-9247-BBE3-9AACF5E072E4}" dt="2023-11-29T09:32:16.936" v="3561"/>
          <ac:inkMkLst>
            <pc:docMk/>
            <pc:sldMk cId="800058349" sldId="284"/>
            <ac:inkMk id="42" creationId="{8903D4A9-8C3D-567C-8772-924B5CFAC711}"/>
          </ac:inkMkLst>
        </pc:inkChg>
        <pc:inkChg chg="add del">
          <ac:chgData name="桄玮 张" userId="17d3a1adcc927ed6" providerId="LiveId" clId="{D59ADC6B-E147-9247-BBE3-9AACF5E072E4}" dt="2023-11-29T09:32:16.936" v="3561"/>
          <ac:inkMkLst>
            <pc:docMk/>
            <pc:sldMk cId="800058349" sldId="284"/>
            <ac:inkMk id="43" creationId="{2F35FCCF-1E29-86B6-A42B-691723FB4716}"/>
          </ac:inkMkLst>
        </pc:inkChg>
        <pc:inkChg chg="add del">
          <ac:chgData name="桄玮 张" userId="17d3a1adcc927ed6" providerId="LiveId" clId="{D59ADC6B-E147-9247-BBE3-9AACF5E072E4}" dt="2023-11-29T09:32:16.936" v="3561"/>
          <ac:inkMkLst>
            <pc:docMk/>
            <pc:sldMk cId="800058349" sldId="284"/>
            <ac:inkMk id="44" creationId="{B68CAE9A-D8A3-E1C2-77BD-B6C0E93C15C2}"/>
          </ac:inkMkLst>
        </pc:inkChg>
        <pc:inkChg chg="add del">
          <ac:chgData name="桄玮 张" userId="17d3a1adcc927ed6" providerId="LiveId" clId="{D59ADC6B-E147-9247-BBE3-9AACF5E072E4}" dt="2023-11-29T09:32:16.936" v="3561"/>
          <ac:inkMkLst>
            <pc:docMk/>
            <pc:sldMk cId="800058349" sldId="284"/>
            <ac:inkMk id="45" creationId="{212D6682-AE9B-4AB0-50C8-7D5208F45165}"/>
          </ac:inkMkLst>
        </pc:inkChg>
        <pc:inkChg chg="add del">
          <ac:chgData name="桄玮 张" userId="17d3a1adcc927ed6" providerId="LiveId" clId="{D59ADC6B-E147-9247-BBE3-9AACF5E072E4}" dt="2023-11-29T09:32:16.936" v="3561"/>
          <ac:inkMkLst>
            <pc:docMk/>
            <pc:sldMk cId="800058349" sldId="284"/>
            <ac:inkMk id="46" creationId="{7C87555B-DE9B-881B-A26D-19B2DE0650FB}"/>
          </ac:inkMkLst>
        </pc:inkChg>
        <pc:inkChg chg="add del">
          <ac:chgData name="桄玮 张" userId="17d3a1adcc927ed6" providerId="LiveId" clId="{D59ADC6B-E147-9247-BBE3-9AACF5E072E4}" dt="2023-11-29T09:32:16.936" v="3561"/>
          <ac:inkMkLst>
            <pc:docMk/>
            <pc:sldMk cId="800058349" sldId="284"/>
            <ac:inkMk id="47" creationId="{6702C69B-2C62-1097-1D62-001254245CD4}"/>
          </ac:inkMkLst>
        </pc:inkChg>
        <pc:inkChg chg="add del">
          <ac:chgData name="桄玮 张" userId="17d3a1adcc927ed6" providerId="LiveId" clId="{D59ADC6B-E147-9247-BBE3-9AACF5E072E4}" dt="2023-11-29T09:32:16.936" v="3561"/>
          <ac:inkMkLst>
            <pc:docMk/>
            <pc:sldMk cId="800058349" sldId="284"/>
            <ac:inkMk id="48" creationId="{445A1D93-4B52-E158-5E35-716D7EAB69B9}"/>
          </ac:inkMkLst>
        </pc:inkChg>
        <pc:inkChg chg="add mod reco">
          <ac:chgData name="桄玮 张" userId="17d3a1adcc927ed6" providerId="LiveId" clId="{D59ADC6B-E147-9247-BBE3-9AACF5E072E4}" dt="2023-11-29T09:33:07.767" v="3562" actId="1076"/>
          <ac:inkMkLst>
            <pc:docMk/>
            <pc:sldMk cId="800058349" sldId="284"/>
            <ac:inkMk id="49" creationId="{8C940AF7-A2A6-ADE8-14B9-90AC1EF263C5}"/>
          </ac:inkMkLst>
        </pc:inkChg>
        <pc:inkChg chg="add del">
          <ac:chgData name="桄玮 张" userId="17d3a1adcc927ed6" providerId="LiveId" clId="{D59ADC6B-E147-9247-BBE3-9AACF5E072E4}" dt="2023-11-29T09:33:11.447" v="3566"/>
          <ac:inkMkLst>
            <pc:docMk/>
            <pc:sldMk cId="800058349" sldId="284"/>
            <ac:inkMk id="50" creationId="{D8C17344-4582-BE8D-3D31-45C01BA94551}"/>
          </ac:inkMkLst>
        </pc:inkChg>
        <pc:inkChg chg="add del">
          <ac:chgData name="桄玮 张" userId="17d3a1adcc927ed6" providerId="LiveId" clId="{D59ADC6B-E147-9247-BBE3-9AACF5E072E4}" dt="2023-11-29T09:33:11.447" v="3566"/>
          <ac:inkMkLst>
            <pc:docMk/>
            <pc:sldMk cId="800058349" sldId="284"/>
            <ac:inkMk id="51" creationId="{9AA1C6C6-C38C-7F0D-62D7-61061A4CBFF4}"/>
          </ac:inkMkLst>
        </pc:inkChg>
        <pc:inkChg chg="add del">
          <ac:chgData name="桄玮 张" userId="17d3a1adcc927ed6" providerId="LiveId" clId="{D59ADC6B-E147-9247-BBE3-9AACF5E072E4}" dt="2023-11-29T09:33:11.447" v="3566"/>
          <ac:inkMkLst>
            <pc:docMk/>
            <pc:sldMk cId="800058349" sldId="284"/>
            <ac:inkMk id="52" creationId="{0914EDC8-41B8-6682-108A-07F6E96D2A1B}"/>
          </ac:inkMkLst>
        </pc:inkChg>
        <pc:inkChg chg="add reco">
          <ac:chgData name="桄玮 张" userId="17d3a1adcc927ed6" providerId="LiveId" clId="{D59ADC6B-E147-9247-BBE3-9AACF5E072E4}" dt="2023-11-29T09:33:11.447" v="3566"/>
          <ac:inkMkLst>
            <pc:docMk/>
            <pc:sldMk cId="800058349" sldId="284"/>
            <ac:inkMk id="53" creationId="{7254BBDF-2D6C-DC0A-969E-29F1BBC7DAC6}"/>
          </ac:inkMkLst>
        </pc:inkChg>
        <pc:inkChg chg="add del">
          <ac:chgData name="桄玮 张" userId="17d3a1adcc927ed6" providerId="LiveId" clId="{D59ADC6B-E147-9247-BBE3-9AACF5E072E4}" dt="2023-11-29T09:33:13.258" v="3571"/>
          <ac:inkMkLst>
            <pc:docMk/>
            <pc:sldMk cId="800058349" sldId="284"/>
            <ac:inkMk id="54" creationId="{BEFB6945-7E6F-9744-1BF9-92F66662154E}"/>
          </ac:inkMkLst>
        </pc:inkChg>
        <pc:inkChg chg="add del">
          <ac:chgData name="桄玮 张" userId="17d3a1adcc927ed6" providerId="LiveId" clId="{D59ADC6B-E147-9247-BBE3-9AACF5E072E4}" dt="2023-11-29T09:33:13.258" v="3571"/>
          <ac:inkMkLst>
            <pc:docMk/>
            <pc:sldMk cId="800058349" sldId="284"/>
            <ac:inkMk id="55" creationId="{A42A4A40-6711-A30B-26F5-7BFF77390AED}"/>
          </ac:inkMkLst>
        </pc:inkChg>
        <pc:inkChg chg="add del">
          <ac:chgData name="桄玮 张" userId="17d3a1adcc927ed6" providerId="LiveId" clId="{D59ADC6B-E147-9247-BBE3-9AACF5E072E4}" dt="2023-11-29T09:33:13.258" v="3571"/>
          <ac:inkMkLst>
            <pc:docMk/>
            <pc:sldMk cId="800058349" sldId="284"/>
            <ac:inkMk id="56" creationId="{632A4390-00FB-029F-AEF7-D6EBD9CEC9B5}"/>
          </ac:inkMkLst>
        </pc:inkChg>
        <pc:inkChg chg="add del">
          <ac:chgData name="桄玮 张" userId="17d3a1adcc927ed6" providerId="LiveId" clId="{D59ADC6B-E147-9247-BBE3-9AACF5E072E4}" dt="2023-11-29T09:33:13.258" v="3571"/>
          <ac:inkMkLst>
            <pc:docMk/>
            <pc:sldMk cId="800058349" sldId="284"/>
            <ac:inkMk id="57" creationId="{59BE595A-C21B-8BE0-0671-0F931588BE37}"/>
          </ac:inkMkLst>
        </pc:inkChg>
        <pc:inkChg chg="add reco">
          <ac:chgData name="桄玮 张" userId="17d3a1adcc927ed6" providerId="LiveId" clId="{D59ADC6B-E147-9247-BBE3-9AACF5E072E4}" dt="2023-11-29T09:33:13.258" v="3571"/>
          <ac:inkMkLst>
            <pc:docMk/>
            <pc:sldMk cId="800058349" sldId="284"/>
            <ac:inkMk id="58" creationId="{E7DB51CF-4F22-1D0E-3582-BD3BFB9BAC2A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59" creationId="{183A5987-30E7-32B4-6E1F-C5CA43E66B43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0" creationId="{0F8C635F-7D77-F800-1B56-ED7624CBD010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1" creationId="{5B30475E-6848-B406-45CC-7F9D0659C9DC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2" creationId="{EB12D348-B22D-3D38-54CF-3FB02C0A9BB0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3" creationId="{51BBCA02-491A-FFBF-2F89-99CC8540F644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4" creationId="{8133F0DB-DAF3-99DF-5E44-5A8E8B4B46C7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5" creationId="{6080643B-C801-E7E4-079F-DC26DD5AA599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6" creationId="{35B8B80D-B65A-E4E1-339C-452050A08EC5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7" creationId="{12AF5057-930B-1FE0-5C22-A7C3962FC04E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8" creationId="{881A624E-B2E5-6374-F7DE-E77BBF000066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69" creationId="{1DB74B61-A79C-FF9D-E9FD-1C7853CBB48D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70" creationId="{7B349AA5-6DE0-70F2-1BB7-F34D14C2C0CA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71" creationId="{38988432-94C7-B8E4-B148-E8246F9C5EF7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72" creationId="{E7068469-7C95-D9B8-2BF3-0DEC20B433F5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73" creationId="{42ACEA12-FE19-9594-5D24-70E558445AB8}"/>
          </ac:inkMkLst>
        </pc:inkChg>
        <pc:inkChg chg="add del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74" creationId="{2E21D12D-4C27-8522-DA35-5483BB01676F}"/>
          </ac:inkMkLst>
        </pc:inkChg>
        <pc:inkChg chg="add reco">
          <ac:chgData name="桄玮 张" userId="17d3a1adcc927ed6" providerId="LiveId" clId="{D59ADC6B-E147-9247-BBE3-9AACF5E072E4}" dt="2023-11-29T09:33:21.089" v="3591"/>
          <ac:inkMkLst>
            <pc:docMk/>
            <pc:sldMk cId="800058349" sldId="284"/>
            <ac:inkMk id="75" creationId="{670DDC22-72B3-9D5C-D957-8013B41D463E}"/>
          </ac:inkMkLst>
        </pc:inkChg>
        <pc:inkChg chg="add del">
          <ac:chgData name="桄玮 张" userId="17d3a1adcc927ed6" providerId="LiveId" clId="{D59ADC6B-E147-9247-BBE3-9AACF5E072E4}" dt="2023-11-29T09:33:32.651" v="3597"/>
          <ac:inkMkLst>
            <pc:docMk/>
            <pc:sldMk cId="800058349" sldId="284"/>
            <ac:inkMk id="76" creationId="{9FC71176-68AA-D8AA-D81D-60C25E776B7E}"/>
          </ac:inkMkLst>
        </pc:inkChg>
        <pc:inkChg chg="add del">
          <ac:chgData name="桄玮 张" userId="17d3a1adcc927ed6" providerId="LiveId" clId="{D59ADC6B-E147-9247-BBE3-9AACF5E072E4}" dt="2023-11-29T09:33:32.651" v="3597"/>
          <ac:inkMkLst>
            <pc:docMk/>
            <pc:sldMk cId="800058349" sldId="284"/>
            <ac:inkMk id="77" creationId="{6BCF4E72-938F-AC2E-D11C-F5B5721C4D17}"/>
          </ac:inkMkLst>
        </pc:inkChg>
        <pc:inkChg chg="add del">
          <ac:chgData name="桄玮 张" userId="17d3a1adcc927ed6" providerId="LiveId" clId="{D59ADC6B-E147-9247-BBE3-9AACF5E072E4}" dt="2023-11-29T09:33:32.651" v="3597"/>
          <ac:inkMkLst>
            <pc:docMk/>
            <pc:sldMk cId="800058349" sldId="284"/>
            <ac:inkMk id="78" creationId="{F4110A9C-DF95-B498-A087-664D46E4E239}"/>
          </ac:inkMkLst>
        </pc:inkChg>
        <pc:inkChg chg="add del">
          <ac:chgData name="桄玮 张" userId="17d3a1adcc927ed6" providerId="LiveId" clId="{D59ADC6B-E147-9247-BBE3-9AACF5E072E4}" dt="2023-11-29T09:33:32.651" v="3597"/>
          <ac:inkMkLst>
            <pc:docMk/>
            <pc:sldMk cId="800058349" sldId="284"/>
            <ac:inkMk id="79" creationId="{07A78695-3D58-89FC-93AA-5C079C003ABB}"/>
          </ac:inkMkLst>
        </pc:inkChg>
        <pc:inkChg chg="add del">
          <ac:chgData name="桄玮 张" userId="17d3a1adcc927ed6" providerId="LiveId" clId="{D59ADC6B-E147-9247-BBE3-9AACF5E072E4}" dt="2023-11-29T09:33:32.651" v="3597"/>
          <ac:inkMkLst>
            <pc:docMk/>
            <pc:sldMk cId="800058349" sldId="284"/>
            <ac:inkMk id="80" creationId="{5439E3DE-801C-8201-F5A3-4DA05538EE50}"/>
          </ac:inkMkLst>
        </pc:inkChg>
        <pc:inkChg chg="add del reco">
          <ac:chgData name="桄玮 张" userId="17d3a1adcc927ed6" providerId="LiveId" clId="{D59ADC6B-E147-9247-BBE3-9AACF5E072E4}" dt="2023-11-29T09:33:46.914" v="3598"/>
          <ac:inkMkLst>
            <pc:docMk/>
            <pc:sldMk cId="800058349" sldId="284"/>
            <ac:inkMk id="81" creationId="{C816BCD0-917A-9A63-13EF-ABAE854C80DB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82" creationId="{6A44BC66-25BB-B9A4-07E8-5E66DA772A8A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83" creationId="{5D5B395B-69CF-7184-7339-07F5BD3495F9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84" creationId="{C0FB69F9-0AC0-5D0D-4FD5-33D61F9F43C7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85" creationId="{9A4464EB-4382-BB36-A27A-C3EE9D0B3B85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86" creationId="{701106A9-67F4-23EA-94DB-149348199F65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87" creationId="{2C6A3CAD-376E-AABA-7FCC-AD6D6FE3CF26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88" creationId="{E93EFC33-B82F-F20E-5972-679A022CCAA5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89" creationId="{42A472F3-267F-5E1E-4276-E55126423EA7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0" creationId="{712CBAE6-ABDF-C0FC-FA65-899DAAEA6D72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1" creationId="{D9E25814-1CF8-6E42-044D-833396677657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2" creationId="{FB7B4F51-EDDB-E946-DA73-719A50A460CD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3" creationId="{B99D4107-F653-F3D1-1468-E19FE29EF23A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4" creationId="{7BF783FA-8BFE-7CFA-49D8-B702285DD8EB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5" creationId="{5E9E753E-D91B-3692-072C-F66ACAD5373D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6" creationId="{10575F82-9496-4256-01FC-23CF08735373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7" creationId="{0170ECEE-7D94-4BF7-14E3-26E111056D23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8" creationId="{E84FF3F0-8E30-3E40-5469-3FEE47282DCB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99" creationId="{29E5A479-111F-4B16-2187-871BCC90F39F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0" creationId="{626D899D-2D5C-8212-1F6F-ECC2B0452B41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1" creationId="{CD08CA10-FFEC-5028-5CD6-ECB5CED48567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2" creationId="{49AFE64F-5B5C-F351-9E69-6C9937E7D274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3" creationId="{88A88DA8-3112-82EA-2B18-D43DB1D2C2FB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4" creationId="{F4E72B17-79B6-C4FD-781A-9089A16F56C1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5" creationId="{89685E17-F686-1162-E08D-B553331F236C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6" creationId="{B7390AC1-467C-5BAC-9886-79C226640C35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7" creationId="{DBBE8950-E8D8-F0C6-0D0F-E86FA8E18894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8" creationId="{6D954596-E7E6-31AC-AA87-A6E81DD23400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09" creationId="{46FA79C8-B593-64AD-B909-49A8144A0DCF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10" creationId="{5DF8AF08-865D-E57F-0A24-2631CAF530C2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11" creationId="{45F478C3-FB43-A49F-91E5-EAC813EEFA04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12" creationId="{C3990857-1ED6-7AE8-5459-750ACEFEE994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13" creationId="{0CB93213-016D-CC6A-BDD8-96C807E72290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14" creationId="{53DED0E3-A1A2-AF0F-0E78-83188E248223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15" creationId="{F6F8012A-5F7A-AD89-3E3A-3D2607B601B7}"/>
          </ac:inkMkLst>
        </pc:inkChg>
        <pc:inkChg chg="add del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16" creationId="{2AFE178D-C39B-4DC3-365C-F9F7FFC5299F}"/>
          </ac:inkMkLst>
        </pc:inkChg>
        <pc:inkChg chg="add">
          <ac:chgData name="桄玮 张" userId="17d3a1adcc927ed6" providerId="LiveId" clId="{D59ADC6B-E147-9247-BBE3-9AACF5E072E4}" dt="2023-11-29T09:33:59.393" v="3634"/>
          <ac:inkMkLst>
            <pc:docMk/>
            <pc:sldMk cId="800058349" sldId="284"/>
            <ac:inkMk id="117" creationId="{8810951F-D85A-C676-83C2-8ACBFA43ED7E}"/>
          </ac:inkMkLst>
        </pc:inkChg>
        <pc:inkChg chg="add reco">
          <ac:chgData name="桄玮 张" userId="17d3a1adcc927ed6" providerId="LiveId" clId="{D59ADC6B-E147-9247-BBE3-9AACF5E072E4}" dt="2023-11-29T09:33:59.978" v="3635"/>
          <ac:inkMkLst>
            <pc:docMk/>
            <pc:sldMk cId="800058349" sldId="284"/>
            <ac:inkMk id="118" creationId="{47FEC026-C966-F85B-320D-E12863ACAADF}"/>
          </ac:inkMkLst>
        </pc:inkChg>
        <pc:inkChg chg="add del">
          <ac:chgData name="桄玮 张" userId="17d3a1adcc927ed6" providerId="LiveId" clId="{D59ADC6B-E147-9247-BBE3-9AACF5E072E4}" dt="2023-11-29T09:35:03.120" v="3641"/>
          <ac:inkMkLst>
            <pc:docMk/>
            <pc:sldMk cId="800058349" sldId="284"/>
            <ac:inkMk id="119" creationId="{C5DC4728-AEF7-0E12-8935-382A4F72D855}"/>
          </ac:inkMkLst>
        </pc:inkChg>
        <pc:inkChg chg="add del">
          <ac:chgData name="桄玮 张" userId="17d3a1adcc927ed6" providerId="LiveId" clId="{D59ADC6B-E147-9247-BBE3-9AACF5E072E4}" dt="2023-11-29T09:35:03.120" v="3641"/>
          <ac:inkMkLst>
            <pc:docMk/>
            <pc:sldMk cId="800058349" sldId="284"/>
            <ac:inkMk id="120" creationId="{CA1B4B1E-652D-A52A-30DD-5F7B186324B0}"/>
          </ac:inkMkLst>
        </pc:inkChg>
        <pc:inkChg chg="add del">
          <ac:chgData name="桄玮 张" userId="17d3a1adcc927ed6" providerId="LiveId" clId="{D59ADC6B-E147-9247-BBE3-9AACF5E072E4}" dt="2023-11-29T09:35:03.120" v="3641"/>
          <ac:inkMkLst>
            <pc:docMk/>
            <pc:sldMk cId="800058349" sldId="284"/>
            <ac:inkMk id="121" creationId="{D91C270F-EB5A-1F1B-B7D4-730DE4FB0AB1}"/>
          </ac:inkMkLst>
        </pc:inkChg>
        <pc:inkChg chg="add del">
          <ac:chgData name="桄玮 张" userId="17d3a1adcc927ed6" providerId="LiveId" clId="{D59ADC6B-E147-9247-BBE3-9AACF5E072E4}" dt="2023-11-29T09:35:03.120" v="3641"/>
          <ac:inkMkLst>
            <pc:docMk/>
            <pc:sldMk cId="800058349" sldId="284"/>
            <ac:inkMk id="122" creationId="{B2629565-A9B2-32AE-2DF5-6D6D9819867E}"/>
          </ac:inkMkLst>
        </pc:inkChg>
        <pc:inkChg chg="add del">
          <ac:chgData name="桄玮 张" userId="17d3a1adcc927ed6" providerId="LiveId" clId="{D59ADC6B-E147-9247-BBE3-9AACF5E072E4}" dt="2023-11-29T09:35:03.120" v="3641"/>
          <ac:inkMkLst>
            <pc:docMk/>
            <pc:sldMk cId="800058349" sldId="284"/>
            <ac:inkMk id="123" creationId="{A038C74F-7D03-FD03-F0DD-B8985FB52075}"/>
          </ac:inkMkLst>
        </pc:inkChg>
        <pc:inkChg chg="add del reco">
          <ac:chgData name="桄玮 张" userId="17d3a1adcc927ed6" providerId="LiveId" clId="{D59ADC6B-E147-9247-BBE3-9AACF5E072E4}" dt="2023-11-29T09:35:06.041" v="3642"/>
          <ac:inkMkLst>
            <pc:docMk/>
            <pc:sldMk cId="800058349" sldId="284"/>
            <ac:inkMk id="124" creationId="{83B6AD30-3BF5-FD9B-30C2-B83EA0233072}"/>
          </ac:inkMkLst>
        </pc:inkChg>
        <pc:inkChg chg="add">
          <ac:chgData name="桄玮 张" userId="17d3a1adcc927ed6" providerId="LiveId" clId="{D59ADC6B-E147-9247-BBE3-9AACF5E072E4}" dt="2023-11-29T09:35:24.603" v="3643"/>
          <ac:inkMkLst>
            <pc:docMk/>
            <pc:sldMk cId="800058349" sldId="284"/>
            <ac:inkMk id="125" creationId="{F53CFC28-C5FA-9053-EB5D-E6B2581E56D5}"/>
          </ac:inkMkLst>
        </pc:inkChg>
        <pc:inkChg chg="add">
          <ac:chgData name="桄玮 张" userId="17d3a1adcc927ed6" providerId="LiveId" clId="{D59ADC6B-E147-9247-BBE3-9AACF5E072E4}" dt="2023-11-29T09:35:24.836" v="3644"/>
          <ac:inkMkLst>
            <pc:docMk/>
            <pc:sldMk cId="800058349" sldId="284"/>
            <ac:inkMk id="126" creationId="{C58CF3B7-745B-6693-6721-67CA71128690}"/>
          </ac:inkMkLst>
        </pc:inkChg>
        <pc:inkChg chg="add">
          <ac:chgData name="桄玮 张" userId="17d3a1adcc927ed6" providerId="LiveId" clId="{D59ADC6B-E147-9247-BBE3-9AACF5E072E4}" dt="2023-11-29T09:35:25.186" v="3645"/>
          <ac:inkMkLst>
            <pc:docMk/>
            <pc:sldMk cId="800058349" sldId="284"/>
            <ac:inkMk id="127" creationId="{42E357E5-DBCF-C381-9969-7A202381E3AA}"/>
          </ac:inkMkLst>
        </pc:inkChg>
        <pc:inkChg chg="add">
          <ac:chgData name="桄玮 张" userId="17d3a1adcc927ed6" providerId="LiveId" clId="{D59ADC6B-E147-9247-BBE3-9AACF5E072E4}" dt="2023-11-29T09:35:26.083" v="3646"/>
          <ac:inkMkLst>
            <pc:docMk/>
            <pc:sldMk cId="800058349" sldId="284"/>
            <ac:inkMk id="128" creationId="{968E26F4-DAB9-D211-6AF3-DF5B82241797}"/>
          </ac:inkMkLst>
        </pc:inkChg>
        <pc:inkChg chg="add">
          <ac:chgData name="桄玮 张" userId="17d3a1adcc927ed6" providerId="LiveId" clId="{D59ADC6B-E147-9247-BBE3-9AACF5E072E4}" dt="2023-11-29T09:35:26.419" v="3647"/>
          <ac:inkMkLst>
            <pc:docMk/>
            <pc:sldMk cId="800058349" sldId="284"/>
            <ac:inkMk id="129" creationId="{86A6B98D-0584-7EAB-0B6E-845973B306C6}"/>
          </ac:inkMkLst>
        </pc:inkChg>
        <pc:inkChg chg="add">
          <ac:chgData name="桄玮 张" userId="17d3a1adcc927ed6" providerId="LiveId" clId="{D59ADC6B-E147-9247-BBE3-9AACF5E072E4}" dt="2023-11-29T09:35:26.668" v="3648"/>
          <ac:inkMkLst>
            <pc:docMk/>
            <pc:sldMk cId="800058349" sldId="284"/>
            <ac:inkMk id="130" creationId="{9C1FDFB9-FB9D-93CB-4845-F1EA5BD3A8B1}"/>
          </ac:inkMkLst>
        </pc:inkChg>
        <pc:inkChg chg="add">
          <ac:chgData name="桄玮 张" userId="17d3a1adcc927ed6" providerId="LiveId" clId="{D59ADC6B-E147-9247-BBE3-9AACF5E072E4}" dt="2023-11-29T09:35:26.820" v="3649"/>
          <ac:inkMkLst>
            <pc:docMk/>
            <pc:sldMk cId="800058349" sldId="284"/>
            <ac:inkMk id="131" creationId="{705E3C51-7D0A-1E30-E704-1AB9B1C636DD}"/>
          </ac:inkMkLst>
        </pc:inkChg>
        <pc:inkChg chg="add">
          <ac:chgData name="桄玮 张" userId="17d3a1adcc927ed6" providerId="LiveId" clId="{D59ADC6B-E147-9247-BBE3-9AACF5E072E4}" dt="2023-11-29T09:35:27.085" v="3650"/>
          <ac:inkMkLst>
            <pc:docMk/>
            <pc:sldMk cId="800058349" sldId="284"/>
            <ac:inkMk id="132" creationId="{0D891C79-44BA-D7D4-A54B-6B76986A11B1}"/>
          </ac:inkMkLst>
        </pc:inkChg>
        <pc:inkChg chg="add">
          <ac:chgData name="桄玮 张" userId="17d3a1adcc927ed6" providerId="LiveId" clId="{D59ADC6B-E147-9247-BBE3-9AACF5E072E4}" dt="2023-11-29T09:35:27.320" v="3651"/>
          <ac:inkMkLst>
            <pc:docMk/>
            <pc:sldMk cId="800058349" sldId="284"/>
            <ac:inkMk id="133" creationId="{F8D9A5E0-F31C-C452-0E7B-914BB95443D3}"/>
          </ac:inkMkLst>
        </pc:inkChg>
        <pc:inkChg chg="add">
          <ac:chgData name="桄玮 张" userId="17d3a1adcc927ed6" providerId="LiveId" clId="{D59ADC6B-E147-9247-BBE3-9AACF5E072E4}" dt="2023-11-29T09:35:27.452" v="3652"/>
          <ac:inkMkLst>
            <pc:docMk/>
            <pc:sldMk cId="800058349" sldId="284"/>
            <ac:inkMk id="134" creationId="{EC33C015-59DC-0207-FCD1-0B3128D70D8A}"/>
          </ac:inkMkLst>
        </pc:inkChg>
        <pc:inkChg chg="add">
          <ac:chgData name="桄玮 张" userId="17d3a1adcc927ed6" providerId="LiveId" clId="{D59ADC6B-E147-9247-BBE3-9AACF5E072E4}" dt="2023-11-29T09:35:27.732" v="3653"/>
          <ac:inkMkLst>
            <pc:docMk/>
            <pc:sldMk cId="800058349" sldId="284"/>
            <ac:inkMk id="135" creationId="{5730C0BC-E40E-B905-6ACE-413EC903A762}"/>
          </ac:inkMkLst>
        </pc:inkChg>
        <pc:inkChg chg="add">
          <ac:chgData name="桄玮 张" userId="17d3a1adcc927ed6" providerId="LiveId" clId="{D59ADC6B-E147-9247-BBE3-9AACF5E072E4}" dt="2023-11-29T09:35:28.036" v="3654"/>
          <ac:inkMkLst>
            <pc:docMk/>
            <pc:sldMk cId="800058349" sldId="284"/>
            <ac:inkMk id="136" creationId="{D4ED8168-9D1C-D39F-DF45-A7979BFD7D9C}"/>
          </ac:inkMkLst>
        </pc:inkChg>
        <pc:inkChg chg="add">
          <ac:chgData name="桄玮 张" userId="17d3a1adcc927ed6" providerId="LiveId" clId="{D59ADC6B-E147-9247-BBE3-9AACF5E072E4}" dt="2023-11-29T09:35:28.582" v="3655"/>
          <ac:inkMkLst>
            <pc:docMk/>
            <pc:sldMk cId="800058349" sldId="284"/>
            <ac:inkMk id="137" creationId="{5DDBCD79-FC92-08C4-ADC5-4A8DA0C3D724}"/>
          </ac:inkMkLst>
        </pc:inkChg>
        <pc:inkChg chg="add">
          <ac:chgData name="桄玮 张" userId="17d3a1adcc927ed6" providerId="LiveId" clId="{D59ADC6B-E147-9247-BBE3-9AACF5E072E4}" dt="2023-11-29T09:35:28.747" v="3656"/>
          <ac:inkMkLst>
            <pc:docMk/>
            <pc:sldMk cId="800058349" sldId="284"/>
            <ac:inkMk id="138" creationId="{DA915A22-9C08-9D7F-ADF9-9E22C3BA1717}"/>
          </ac:inkMkLst>
        </pc:inkChg>
        <pc:inkChg chg="add">
          <ac:chgData name="桄玮 张" userId="17d3a1adcc927ed6" providerId="LiveId" clId="{D59ADC6B-E147-9247-BBE3-9AACF5E072E4}" dt="2023-11-29T09:35:29.165" v="3657"/>
          <ac:inkMkLst>
            <pc:docMk/>
            <pc:sldMk cId="800058349" sldId="284"/>
            <ac:inkMk id="139" creationId="{43235198-5047-3C98-CA62-E208406818F4}"/>
          </ac:inkMkLst>
        </pc:inkChg>
        <pc:inkChg chg="add">
          <ac:chgData name="桄玮 张" userId="17d3a1adcc927ed6" providerId="LiveId" clId="{D59ADC6B-E147-9247-BBE3-9AACF5E072E4}" dt="2023-11-29T09:35:29.421" v="3658"/>
          <ac:inkMkLst>
            <pc:docMk/>
            <pc:sldMk cId="800058349" sldId="284"/>
            <ac:inkMk id="140" creationId="{B08258B3-AD5D-BFAB-F227-FC7FFA3DE54D}"/>
          </ac:inkMkLst>
        </pc:inkChg>
        <pc:inkChg chg="add">
          <ac:chgData name="桄玮 张" userId="17d3a1adcc927ed6" providerId="LiveId" clId="{D59ADC6B-E147-9247-BBE3-9AACF5E072E4}" dt="2023-11-29T09:35:29.567" v="3659"/>
          <ac:inkMkLst>
            <pc:docMk/>
            <pc:sldMk cId="800058349" sldId="284"/>
            <ac:inkMk id="141" creationId="{FBFF71CC-B067-F7F7-56A6-56EE32BE9CED}"/>
          </ac:inkMkLst>
        </pc:inkChg>
        <pc:inkChg chg="add">
          <ac:chgData name="桄玮 张" userId="17d3a1adcc927ed6" providerId="LiveId" clId="{D59ADC6B-E147-9247-BBE3-9AACF5E072E4}" dt="2023-11-29T09:35:29.803" v="3660"/>
          <ac:inkMkLst>
            <pc:docMk/>
            <pc:sldMk cId="800058349" sldId="284"/>
            <ac:inkMk id="142" creationId="{BD3DFD6B-EC07-CEEB-B4B4-90ECCC8AB56B}"/>
          </ac:inkMkLst>
        </pc:inkChg>
        <pc:inkChg chg="add">
          <ac:chgData name="桄玮 张" userId="17d3a1adcc927ed6" providerId="LiveId" clId="{D59ADC6B-E147-9247-BBE3-9AACF5E072E4}" dt="2023-11-29T09:35:30.104" v="3661"/>
          <ac:inkMkLst>
            <pc:docMk/>
            <pc:sldMk cId="800058349" sldId="284"/>
            <ac:inkMk id="143" creationId="{61ADA5C1-96C3-5DF0-94F5-B1ACF33F094F}"/>
          </ac:inkMkLst>
        </pc:inkChg>
        <pc:inkChg chg="add">
          <ac:chgData name="桄玮 张" userId="17d3a1adcc927ed6" providerId="LiveId" clId="{D59ADC6B-E147-9247-BBE3-9AACF5E072E4}" dt="2023-11-29T09:35:30.548" v="3662"/>
          <ac:inkMkLst>
            <pc:docMk/>
            <pc:sldMk cId="800058349" sldId="284"/>
            <ac:inkMk id="144" creationId="{46CAE37E-B380-39F8-91D1-75EE76F2590B}"/>
          </ac:inkMkLst>
        </pc:inkChg>
        <pc:inkChg chg="add">
          <ac:chgData name="桄玮 张" userId="17d3a1adcc927ed6" providerId="LiveId" clId="{D59ADC6B-E147-9247-BBE3-9AACF5E072E4}" dt="2023-11-29T09:35:30.699" v="3663"/>
          <ac:inkMkLst>
            <pc:docMk/>
            <pc:sldMk cId="800058349" sldId="284"/>
            <ac:inkMk id="145" creationId="{4ED73C8A-1924-6E71-23F1-F9E592E97DEA}"/>
          </ac:inkMkLst>
        </pc:inkChg>
        <pc:inkChg chg="add">
          <ac:chgData name="桄玮 张" userId="17d3a1adcc927ed6" providerId="LiveId" clId="{D59ADC6B-E147-9247-BBE3-9AACF5E072E4}" dt="2023-11-29T09:35:31.035" v="3664"/>
          <ac:inkMkLst>
            <pc:docMk/>
            <pc:sldMk cId="800058349" sldId="284"/>
            <ac:inkMk id="146" creationId="{9C1FDA3D-C824-DA84-CAEC-5D1894A3CADD}"/>
          </ac:inkMkLst>
        </pc:inkChg>
        <pc:inkChg chg="add del">
          <ac:chgData name="桄玮 张" userId="17d3a1adcc927ed6" providerId="LiveId" clId="{D59ADC6B-E147-9247-BBE3-9AACF5E072E4}" dt="2023-11-29T09:36:01.922" v="3672"/>
          <ac:inkMkLst>
            <pc:docMk/>
            <pc:sldMk cId="800058349" sldId="284"/>
            <ac:inkMk id="150" creationId="{FD06F11C-A6FA-E9F0-4389-72D112C63E91}"/>
          </ac:inkMkLst>
        </pc:inkChg>
        <pc:inkChg chg="add del">
          <ac:chgData name="桄玮 张" userId="17d3a1adcc927ed6" providerId="LiveId" clId="{D59ADC6B-E147-9247-BBE3-9AACF5E072E4}" dt="2023-11-29T09:36:01.922" v="3672"/>
          <ac:inkMkLst>
            <pc:docMk/>
            <pc:sldMk cId="800058349" sldId="284"/>
            <ac:inkMk id="151" creationId="{D48B4124-0148-74C8-54B6-4249D3CF7653}"/>
          </ac:inkMkLst>
        </pc:inkChg>
        <pc:inkChg chg="add del">
          <ac:chgData name="桄玮 张" userId="17d3a1adcc927ed6" providerId="LiveId" clId="{D59ADC6B-E147-9247-BBE3-9AACF5E072E4}" dt="2023-11-29T09:36:01.922" v="3672"/>
          <ac:inkMkLst>
            <pc:docMk/>
            <pc:sldMk cId="800058349" sldId="284"/>
            <ac:inkMk id="152" creationId="{13A8C773-B454-B8DC-9D54-7A0B7BB8E72A}"/>
          </ac:inkMkLst>
        </pc:inkChg>
        <pc:inkChg chg="add del">
          <ac:chgData name="桄玮 张" userId="17d3a1adcc927ed6" providerId="LiveId" clId="{D59ADC6B-E147-9247-BBE3-9AACF5E072E4}" dt="2023-11-29T09:36:01.922" v="3672"/>
          <ac:inkMkLst>
            <pc:docMk/>
            <pc:sldMk cId="800058349" sldId="284"/>
            <ac:inkMk id="153" creationId="{7F0E7E99-0485-CD16-2E10-615733749DD5}"/>
          </ac:inkMkLst>
        </pc:inkChg>
        <pc:inkChg chg="add del">
          <ac:chgData name="桄玮 张" userId="17d3a1adcc927ed6" providerId="LiveId" clId="{D59ADC6B-E147-9247-BBE3-9AACF5E072E4}" dt="2023-11-29T09:36:01.922" v="3672"/>
          <ac:inkMkLst>
            <pc:docMk/>
            <pc:sldMk cId="800058349" sldId="284"/>
            <ac:inkMk id="154" creationId="{54DD7780-5B5B-67AF-265E-1039C8E2B92F}"/>
          </ac:inkMkLst>
        </pc:inkChg>
        <pc:inkChg chg="add del">
          <ac:chgData name="桄玮 张" userId="17d3a1adcc927ed6" providerId="LiveId" clId="{D59ADC6B-E147-9247-BBE3-9AACF5E072E4}" dt="2023-11-29T09:36:01.922" v="3672"/>
          <ac:inkMkLst>
            <pc:docMk/>
            <pc:sldMk cId="800058349" sldId="284"/>
            <ac:inkMk id="155" creationId="{F257D295-48D7-7713-423E-B652DCB3A962}"/>
          </ac:inkMkLst>
        </pc:inkChg>
        <pc:inkChg chg="add del">
          <ac:chgData name="桄玮 张" userId="17d3a1adcc927ed6" providerId="LiveId" clId="{D59ADC6B-E147-9247-BBE3-9AACF5E072E4}" dt="2023-11-29T09:36:01.922" v="3672"/>
          <ac:inkMkLst>
            <pc:docMk/>
            <pc:sldMk cId="800058349" sldId="284"/>
            <ac:inkMk id="156" creationId="{901DE1B5-D901-B437-4CBB-4751DF2F1550}"/>
          </ac:inkMkLst>
        </pc:inkChg>
        <pc:inkChg chg="add reco">
          <ac:chgData name="桄玮 张" userId="17d3a1adcc927ed6" providerId="LiveId" clId="{D59ADC6B-E147-9247-BBE3-9AACF5E072E4}" dt="2023-11-29T09:36:01.922" v="3672"/>
          <ac:inkMkLst>
            <pc:docMk/>
            <pc:sldMk cId="800058349" sldId="284"/>
            <ac:inkMk id="157" creationId="{9249F230-26AD-919F-7A22-96C8195943D0}"/>
          </ac:inkMkLst>
        </pc:inkChg>
        <pc:inkChg chg="add del">
          <ac:chgData name="桄玮 张" userId="17d3a1adcc927ed6" providerId="LiveId" clId="{D59ADC6B-E147-9247-BBE3-9AACF5E072E4}" dt="2023-11-29T09:36:06.757" v="3680"/>
          <ac:inkMkLst>
            <pc:docMk/>
            <pc:sldMk cId="800058349" sldId="284"/>
            <ac:inkMk id="158" creationId="{9F93C224-D5D8-6930-7476-10DF679BD704}"/>
          </ac:inkMkLst>
        </pc:inkChg>
        <pc:inkChg chg="add del">
          <ac:chgData name="桄玮 张" userId="17d3a1adcc927ed6" providerId="LiveId" clId="{D59ADC6B-E147-9247-BBE3-9AACF5E072E4}" dt="2023-11-29T09:36:06.757" v="3680"/>
          <ac:inkMkLst>
            <pc:docMk/>
            <pc:sldMk cId="800058349" sldId="284"/>
            <ac:inkMk id="159" creationId="{BE6E5C58-FD28-6F2B-D8DF-1AA7BB34341B}"/>
          </ac:inkMkLst>
        </pc:inkChg>
        <pc:inkChg chg="add del">
          <ac:chgData name="桄玮 张" userId="17d3a1adcc927ed6" providerId="LiveId" clId="{D59ADC6B-E147-9247-BBE3-9AACF5E072E4}" dt="2023-11-29T09:36:06.757" v="3680"/>
          <ac:inkMkLst>
            <pc:docMk/>
            <pc:sldMk cId="800058349" sldId="284"/>
            <ac:inkMk id="160" creationId="{39757427-E169-DCDE-461A-8C28EE987B66}"/>
          </ac:inkMkLst>
        </pc:inkChg>
        <pc:inkChg chg="add del">
          <ac:chgData name="桄玮 张" userId="17d3a1adcc927ed6" providerId="LiveId" clId="{D59ADC6B-E147-9247-BBE3-9AACF5E072E4}" dt="2023-11-29T09:36:06.757" v="3680"/>
          <ac:inkMkLst>
            <pc:docMk/>
            <pc:sldMk cId="800058349" sldId="284"/>
            <ac:inkMk id="161" creationId="{A86A4BBB-2E00-935A-B8E1-B2C525264D4A}"/>
          </ac:inkMkLst>
        </pc:inkChg>
        <pc:inkChg chg="add del">
          <ac:chgData name="桄玮 张" userId="17d3a1adcc927ed6" providerId="LiveId" clId="{D59ADC6B-E147-9247-BBE3-9AACF5E072E4}" dt="2023-11-29T09:36:06.757" v="3680"/>
          <ac:inkMkLst>
            <pc:docMk/>
            <pc:sldMk cId="800058349" sldId="284"/>
            <ac:inkMk id="162" creationId="{73C64CAB-D35F-B684-A67D-A15E92C6C3D8}"/>
          </ac:inkMkLst>
        </pc:inkChg>
        <pc:inkChg chg="add del">
          <ac:chgData name="桄玮 张" userId="17d3a1adcc927ed6" providerId="LiveId" clId="{D59ADC6B-E147-9247-BBE3-9AACF5E072E4}" dt="2023-11-29T09:36:06.757" v="3680"/>
          <ac:inkMkLst>
            <pc:docMk/>
            <pc:sldMk cId="800058349" sldId="284"/>
            <ac:inkMk id="163" creationId="{94597C83-17ED-0678-D88C-0A0D982D2A78}"/>
          </ac:inkMkLst>
        </pc:inkChg>
        <pc:inkChg chg="add del">
          <ac:chgData name="桄玮 张" userId="17d3a1adcc927ed6" providerId="LiveId" clId="{D59ADC6B-E147-9247-BBE3-9AACF5E072E4}" dt="2023-11-29T09:36:06.757" v="3680"/>
          <ac:inkMkLst>
            <pc:docMk/>
            <pc:sldMk cId="800058349" sldId="284"/>
            <ac:inkMk id="164" creationId="{74E20A9A-E2DA-6F72-5FD8-0F7D5DB13839}"/>
          </ac:inkMkLst>
        </pc:inkChg>
        <pc:inkChg chg="add reco">
          <ac:chgData name="桄玮 张" userId="17d3a1adcc927ed6" providerId="LiveId" clId="{D59ADC6B-E147-9247-BBE3-9AACF5E072E4}" dt="2023-11-29T09:36:06.757" v="3680"/>
          <ac:inkMkLst>
            <pc:docMk/>
            <pc:sldMk cId="800058349" sldId="284"/>
            <ac:inkMk id="165" creationId="{72A184EE-E3F4-1C04-8B9A-A8B5E486EA86}"/>
          </ac:inkMkLst>
        </pc:inkChg>
      </pc:sldChg>
      <pc:sldChg chg="addSp delSp modSp">
        <pc:chgData name="桄玮 张" userId="17d3a1adcc927ed6" providerId="LiveId" clId="{D59ADC6B-E147-9247-BBE3-9AACF5E072E4}" dt="2023-11-29T11:23:58.300" v="3745"/>
        <pc:sldMkLst>
          <pc:docMk/>
          <pc:sldMk cId="3998232981" sldId="289"/>
        </pc:sldMkLst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5" creationId="{5961EFC6-1F50-356A-A643-D3F34C4BA4F5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5" creationId="{C82BB6A3-C2B8-6589-28A9-819C00BA318D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6" creationId="{560DD4CF-0C22-2CE9-7B37-51E4C8754E60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6" creationId="{87C0BE65-0BF1-EEAD-B416-83C8944C162F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7" creationId="{45F641B7-9501-8974-36C4-E06D6C3C1C24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7" creationId="{8509BDAD-6582-88AB-60B9-5E569007EE0A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8" creationId="{A001541E-03BD-A214-1408-B8ECAC161140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8" creationId="{AB74B302-5DD4-DB14-18BC-68024379C727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9" creationId="{1EBCD111-9DD1-A2B3-5F60-D5E2284E6141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9" creationId="{66E8BFB1-9654-460B-CBB9-A2BF925DA16A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0" creationId="{4C00611E-1B7B-CD74-DCCD-CE975B5D08CD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0" creationId="{5E663BA4-3121-9B81-7243-223E21D17832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1" creationId="{9D0852F3-99BC-2D34-770D-B5D688F1F4D1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1" creationId="{CC8B92B3-75EC-127E-376F-219E3DD9DCF6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2" creationId="{00F842A7-5D05-E9D7-964E-499355D9AEDD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2" creationId="{88DA46D4-3C5A-E359-D1D1-CDC048B99A03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3" creationId="{193AC313-DEA9-37BD-4FF8-5E5854A61FB8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3" creationId="{5494129F-0507-DA4A-DFCA-EDC6E0BB4921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4" creationId="{3EF84B64-D692-14F6-1AA5-49393F702600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4" creationId="{467BF0F4-C3BB-6B88-9F52-14A31B19DA07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5" creationId="{1B551BE8-C16D-6D0C-B76F-63EB9DB4B659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5" creationId="{7D5714CE-5BD9-81C1-6EF1-42D7D2687883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6" creationId="{2DE00976-CB70-167F-552A-E8D777832CF6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6" creationId="{83423385-8986-5A21-40C7-AD64A8C1D00E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7" creationId="{18683CF7-7E96-EC84-79D7-35EB49DC8982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7" creationId="{D4141C3D-779C-15AE-10A6-9AFB545AC73E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8" creationId="{28AE0958-49AB-CAC0-DC3A-3BAF49D02BD8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8" creationId="{C98DF087-F108-D097-ED56-127AB0A1AA7A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19" creationId="{1663205F-7589-BB01-84F2-E07871C172FF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19" creationId="{A1F05FE7-8EAF-D475-8878-FFAB812D9F8D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0" creationId="{62B8CAC3-8CC5-EAAD-DB25-C9214AD548CF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0" creationId="{C216AECA-87DF-E5AE-3FAD-57D9F128A34F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1" creationId="{3332644B-0C3F-B953-2735-7DE8D610CF63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1" creationId="{FDB7C9BD-BBE8-CE6F-E9B2-F75F52287913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2" creationId="{1B243788-8AD3-9408-D5BB-93DE4D6F105F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2" creationId="{48453C3F-A650-B258-6037-CA6F5B5DD9A1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3" creationId="{217549FA-8F9F-C12E-B2D2-B7D48954C36D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3" creationId="{C180172A-4CBD-9225-5BCD-745FDD65DE85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4" creationId="{1578ABEB-F175-64C2-C987-1A9C1FD16ED4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4" creationId="{B2B94138-411B-3143-1EC6-2C26A86CED9C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5" creationId="{5F441450-E0D7-A10A-0E3F-3698DAAB3345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5" creationId="{BE7DB058-3EA9-0D50-468A-8E77C8B58677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6" creationId="{62B670B0-7933-3FEE-8423-7B6BC44C5A3D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6" creationId="{CEDC276E-9FA9-239E-10B5-06BF12EF83FF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7" creationId="{0A285DDC-DEE8-AE68-642D-E4F5B74E7133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7" creationId="{2CCC0BC5-5003-47BF-4870-C5CA32C6AFF8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8" creationId="{8D90957D-BD5C-8D75-0774-06A9F1AD15A0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8" creationId="{F504A04E-EAE3-21E8-99D9-B0601FC0CB1F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29" creationId="{C82A758F-757C-669B-CF94-B84E180F17B0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29" creationId="{E156484F-9373-178A-2226-D9CB83CD4A75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0" creationId="{1EFE032A-EE95-CC34-359D-ED08514A45D0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0" creationId="{7DB025A5-A76D-58DC-BFF2-23BB498D58C8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1" creationId="{3B596949-D942-13A9-21FE-F968A3F0A381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1" creationId="{5816D8A0-1F2E-D4EE-BDF0-741B14E7A9E8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2" creationId="{2B505870-F41F-03DB-9B85-960AF359417C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2" creationId="{8E359937-462D-E191-77BF-E3B564C2F6BE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3" creationId="{32510A25-71B0-B8FA-7727-4683E6E0EAE3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3" creationId="{DBC6AC78-0AF9-0850-8339-D41F4F52BCA9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4" creationId="{E0E8DE20-7049-CF85-1E79-C7C76693864E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4" creationId="{E2A3D23A-320E-3CE2-F06B-F163161F6367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5" creationId="{534D4ABF-F457-C9C5-C685-15D2E382E7DB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5" creationId="{C8472662-DBE2-1C25-4EB0-D8F52C88FA8F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6" creationId="{1779FEF3-FC31-EB07-41AD-8C1B957B64FA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6" creationId="{A5D68A87-E8DC-7778-2073-4342B5167A7E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7" creationId="{2E82EEC8-AD9A-EA5B-AA02-1875C6D2EE94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7" creationId="{87234BA8-7570-657D-B106-3080490FEF17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8" creationId="{A284CFCB-5065-0AC4-F91A-3640C0C83D37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8" creationId="{C7DB372C-A14C-13EA-EE70-FCEDED83C434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39" creationId="{69E83E5C-C0ED-73B8-B539-75A7B9A4F9E3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39" creationId="{F0A3029A-A523-CE07-1528-57E6C67C7C94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40" creationId="{14542E76-C522-A44C-22D0-665E84ADE89E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40" creationId="{498B54CA-08FB-A534-08A0-7A161A0C25FD}"/>
          </ac:inkMkLst>
        </pc:inkChg>
        <pc:inkChg chg="add del">
          <ac:chgData name="桄玮 张" userId="17d3a1adcc927ed6" providerId="LiveId" clId="{D59ADC6B-E147-9247-BBE3-9AACF5E072E4}" dt="2023-11-29T09:30:36.428" v="3514"/>
          <ac:inkMkLst>
            <pc:docMk/>
            <pc:sldMk cId="3998232981" sldId="289"/>
            <ac:inkMk id="41" creationId="{1453E406-BEAD-7BBA-2385-AB8A7E53D9AE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41" creationId="{B046AD6B-7860-C8B0-A652-692605296B6E}"/>
          </ac:inkMkLst>
        </pc:inkChg>
        <pc:inkChg chg="add mod reco modStrokes">
          <ac:chgData name="桄玮 张" userId="17d3a1adcc927ed6" providerId="LiveId" clId="{D59ADC6B-E147-9247-BBE3-9AACF5E072E4}" dt="2023-11-29T11:23:58.300" v="3745"/>
          <ac:inkMkLst>
            <pc:docMk/>
            <pc:sldMk cId="3998232981" sldId="289"/>
            <ac:inkMk id="42" creationId="{C21ABBF1-2215-624B-B944-3314A15A6AE6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43" creationId="{3FA47A84-1019-4BCB-566E-88559ED0F86B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44" creationId="{8EFFED2F-596E-F854-F204-4921CE51C4E1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45" creationId="{63165DA3-23AF-C13F-9A61-7D7B0F88E67F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46" creationId="{520122ED-8AF4-D3CF-BC0D-85ED10D1E962}"/>
          </ac:inkMkLst>
        </pc:inkChg>
        <pc:inkChg chg="add del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47" creationId="{6D01CBC8-A31F-A3AB-F7B0-A3B212468BCC}"/>
          </ac:inkMkLst>
        </pc:inkChg>
        <pc:inkChg chg="add reco">
          <ac:chgData name="桄玮 张" userId="17d3a1adcc927ed6" providerId="LiveId" clId="{D59ADC6B-E147-9247-BBE3-9AACF5E072E4}" dt="2023-11-29T11:22:20.074" v="3744"/>
          <ac:inkMkLst>
            <pc:docMk/>
            <pc:sldMk cId="3998232981" sldId="289"/>
            <ac:inkMk id="48" creationId="{335561FF-8630-B7C1-E97D-273286287311}"/>
          </ac:inkMkLst>
        </pc:inkChg>
      </pc:sldChg>
    </pc:docChg>
  </pc:docChgLst>
  <pc:docChgLst>
    <pc:chgData name="张 桄玮" userId="17d3a1adcc927ed6" providerId="Windows Live" clId="Web-{DD7C7B8D-BBDA-470D-9D61-357CC38BF2C1}"/>
    <pc:docChg chg="modSld">
      <pc:chgData name="张 桄玮" userId="17d3a1adcc927ed6" providerId="Windows Live" clId="Web-{DD7C7B8D-BBDA-470D-9D61-357CC38BF2C1}" dt="2023-11-29T12:55:45.544" v="3" actId="1076"/>
      <pc:docMkLst>
        <pc:docMk/>
      </pc:docMkLst>
      <pc:sldChg chg="modSp">
        <pc:chgData name="张 桄玮" userId="17d3a1adcc927ed6" providerId="Windows Live" clId="Web-{DD7C7B8D-BBDA-470D-9D61-357CC38BF2C1}" dt="2023-11-29T12:55:45.544" v="3" actId="1076"/>
        <pc:sldMkLst>
          <pc:docMk/>
          <pc:sldMk cId="960220592" sldId="260"/>
        </pc:sldMkLst>
        <pc:spChg chg="mod">
          <ac:chgData name="张 桄玮" userId="17d3a1adcc927ed6" providerId="Windows Live" clId="Web-{DD7C7B8D-BBDA-470D-9D61-357CC38BF2C1}" dt="2023-11-29T12:55:45.544" v="3" actId="1076"/>
          <ac:spMkLst>
            <pc:docMk/>
            <pc:sldMk cId="960220592" sldId="260"/>
            <ac:spMk id="91" creationId="{2B09C267-7E2A-1F16-CDB0-CE08D1B92917}"/>
          </ac:spMkLst>
        </pc:spChg>
      </pc:sldChg>
      <pc:sldChg chg="modSp">
        <pc:chgData name="张 桄玮" userId="17d3a1adcc927ed6" providerId="Windows Live" clId="Web-{DD7C7B8D-BBDA-470D-9D61-357CC38BF2C1}" dt="2023-11-29T12:55:44.450" v="2" actId="1076"/>
        <pc:sldMkLst>
          <pc:docMk/>
          <pc:sldMk cId="3998970282" sldId="269"/>
        </pc:sldMkLst>
        <pc:spChg chg="mod">
          <ac:chgData name="张 桄玮" userId="17d3a1adcc927ed6" providerId="Windows Live" clId="Web-{DD7C7B8D-BBDA-470D-9D61-357CC38BF2C1}" dt="2023-11-29T12:55:44.450" v="2" actId="1076"/>
          <ac:spMkLst>
            <pc:docMk/>
            <pc:sldMk cId="3998970282" sldId="269"/>
            <ac:spMk id="3" creationId="{795FD5C9-4CB5-0E03-C7F6-A363808DCBD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04:46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94 8306,'1'-14'816,"3"5"1,1 11 309,-1 12 0,-1 1 1,0 6-1,4-4-860,2-2 1,-2 1-1,7-1 1,3-1-182,0-4 1,7 3-1,2-8 1,5-4-107,5-4 1,10-7 0,11-11 0,5-3-17,5 0 1,-9-4 0,3 8-1,-8 3 222,-8 5 0,-13 5 0,-11 8 0,-6 6 178,-4 9 1,-5 1-1,-6 9 1,0 1 24,0 2 0,0-3 0,0-2 1,0-1-404,0-4 1,7-7-1,4-4 1,4-1-311,6-4 1,5-1-1,11-4 1,8-1 82,5-2 1,8-7 0,-1 2 0,2-3 149,-3 3 1,-4 3 0,-11 7 0,-5 0 68,-3 0 0,-11 2 1,-5 1-1,-6 4 152,-4 2 1,0-4 0,-4 5-321,2 2 0,2-5 1,-2-2-319,5-3 1,4-2 0,2 0-1122,-1 0 1,1 0 1629,-1 0 0,1 7 0,-1 2 0</inkml:trace>
  <inkml:trace contextRef="#ctx0" brushRef="#br0" timeOffset="915">1811 171 8306,'-9'0'1331,"18"-5"0,17-2-500,12-2 0,17 4 1,12-5-1,19-4-573,-35 5 0,3-1 1,5 1-1,2 1 0,9-2 1,3-1-1,-1 2 1,0 1-95,0 0 1,-1 1 0,-9 2-1,-2 1 1,-4 0 0,0 1 0,-4 1-1,-1-1-19,45-2 0,-10 0 1,-10 5-1,-15 0-368,-12 0 0,-17 5 0,-11 0 0,-4 0-3249,-1 2 2743,-8-5 0,-3 5 0,-10-7 0,-5 0 729,-4 0 0,-8 7 0,-2 1 0</inkml:trace>
  <inkml:trace contextRef="#ctx0" brushRef="#br0" timeOffset="1150">1703 357 8020,'-11'-6'-73,"1"1"0,8-7 0,4 4 0,15-3 373,18 1 1,8 5-1,19-4 1,8 1 391,9-1 1,11 0 0,-40 3 0,3 0 0,4 2 0,3 0-373,4 0 1,2 1 0,1-1 0,0 1-1,3 1 1,0 1 0,-7-2 0,-1 1-185,-7 0 0,-2 0 0,-1 0 0,0 1 1,46-3-1,-2-1-497,-2 2 0,-23 1 0,-13 2 1,-15 0-1127,-10 0 0,1-5 1487,-8 0 0,-3-7 0,-1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8:01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 1 9290,'-9'0'2430,"1"0"-1884,3 0 0,1 0-23,-6 0 1,5 0-159,-6 0 0,1 0-208,-5 0 0,-1 0 0,1 0-86,-1 0 1,6 0-1,0 0-322,-3 0 1,5 0 158,-2 0 0,4 0 367,-4 0 1,7 1 14,-3 4 0,5 4 0,1 7 5,0-1 1,0 0 0,0 1-90,0-1 0,0 1 0,0-1 1,0 1-54,0-1 0,0 1 0,0-1 1,0 1-89,0-1 0,0 1 1,0-1-1,0 1-39,0-1 1,0 1 0,0-1-53,0 1 0,0-6 5,0 0 0,0-5-199,0 6-1,0-8 1,0 2-574,0-10 511,0 3 1,1-10-37,5 7 1,2 0-85,8 5 1,-6 0-1,0 0-430,2 0 1,-3 0 0,1 0-1227,2 0 1,-3 0 2058,1 0 0,1 7 0,4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24.79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0 232 23576,'15'0'673,"-4"-2"0,-1-1 432,2-2 1,2 0-1,1 5 1,3 0-813,2 0 0,-1 1 0,5 3 1,0 3-356,0 1 1,-3 1 0,1 3 0,-3-2-314,-5 2 0,-7 2 0,1 2 0,-2-1 171,-8 1 1,-5-1-1,-10 2 1,-4 2 260,-5 2 1,-1-1 0,-1-6 0,4-2 78,2-2-1,-4-4 1,6 2 84,1-1 1,3 0-469,6-2 1,5-3 0,10 3-36,5-3 1,11-2 0,5 0-1,3 0 342,2 0 0,1 0 1,3 0-1,1 1 221,-2 5 0,-3 4 1,-5 9-1,-7 3-265,-7 2 1,-5-3 0,-9 5 0,-5-1 413,-8 0 1,-8-1 0,-8-6 0,1 3-214,-1-2 0,0-7 0,1-3 1,5-2-918,4-4 0,4-1 0,1-2-907,1 0 0,6-7 0,4-3 1393,3-4 0,9-2 1,2 1-1</inkml:trace>
  <inkml:trace contextRef="#ctx0" brushRef="#br0" timeOffset="235">650 356 24914,'-5'-15'-1797,"0"-1"2659,-1 7 1,12 9-1,0 12 1,3 7-554,3 7 0,7 3 0,2 2 0,-2 0-526,-2 0 0,-2 0 1,1 0-1,-1 0-1071,1 0 1,-6-5-1,0-2 1,2-3-2183,2-8 1,1 3 3520,1-6 1,-1 4-1,1 1 1</inkml:trace>
  <inkml:trace contextRef="#ctx0" brushRef="#br0" timeOffset="401">928 418 23576,'-10'0'0,"0"0"0,-2 0 835,-2 0 0,4 2 0,-1 1 1,-1 6 105,-1 4 1,-3 1 0,1 10 0,-3 0-965,-2 0 1,1 7 0,-5 5 0,1-1-1863,5-3 0,0-6 1765,3 0 0,6-7 1,2 3-1</inkml:trace>
  <inkml:trace contextRef="#ctx0" brushRef="#br0" timeOffset="769">1377 341 23576,'0'-11'-2512,"0"1"0,-2 0 2758,-3 1 0,3 0 1,-4 6 1764,-1-2 0,3 7 0,-4 8 0,-1 5-1338,1 6 1,4 5-1,-1 8 1,3 4-521,2 1 1,0-4 0,0 1-1,2-2-349,3 2 1,4-3 0,4 1 0,-1-6-413,-1-7 0,-1-1 1,4-3-1,-2-3-3228,-2 0 3213,-6-7 0,1 0 1,-10-7-1,-6 0 366,-2 0 0,-8 0 0,0-2 0,1-3-1092,-3-5 0,6-4 1,-3-2 1286,2 1 1,-4-8 0,-2-1-1</inkml:trace>
  <inkml:trace contextRef="#ctx0" brushRef="#br0" timeOffset="917">1331 371 23576,'0'-15'-3535,"1"0"4436,5-1 1,-3 7 0,7 4 0,2 4-1078,2 1 1,2 5-1,1 2 1,2 1-3127,1 4 3235,8 2 1,-4 1 0,7 1 0</inkml:trace>
  <inkml:trace contextRef="#ctx0" brushRef="#br0" timeOffset="1203">1717 341 23576,'-6'-16'-5527,"2"6"6653,-6-1 0,5 8 0,-4 0 554,2 6 0,-3 11 1,5 8-1,1 2-1089,3 4 0,-5 1 0,1 2 0,2 0-382,1 0 1,2 0 0,2 0 0,1-2-443,2-3 0,7 1 0,-1-6 1,1-2-249,-2-2 0,4-2 0,-6 1-1005,1-1 0,3-4 1237,-7-1 0,-1-7 0,-9 3 0,-6-5 46,-3-1 1,-1 0-1,0 0 1,-3 0-998,-2 0 1,3-5 0,-4-2 0,4-1-1121,1-4 1,6-2 2241,0-2 1,-1-6-1,-4-2 1</inkml:trace>
  <inkml:trace contextRef="#ctx0" brushRef="#br0" timeOffset="1334">1547 402 23731,'0'-15'-1420,"2"5"0,3 1 2550,5 2 0,6 2 0,5 5 0,4 0-1386,5 0 1,7 0 0,6 0 0,6 0-762,2 0 986,1 7 1,1 1 0,2 8 0</inkml:trace>
  <inkml:trace contextRef="#ctx0" brushRef="#br0" timeOffset="1602">2104 449 23840,'-10'0'2231,"0"0"1,1 7 0,-3 3 0,3 4-2232,3 1 0,-5 6 0,6 1 0,2 2-11,1 4 0,2-4 0,0 0 1,0 0-520,0 0 1,7-10-1,3 0 1,4-4 229,1-2 1,3-4-1,0-1 1,3-6-9,-2-7 0,0-9 1,-2-4-1,0 1 228,-3 0 0,-9-4 0,0 4 1,-3-1-139,-2 1 0,0-4 0,-2 5 0,-3 4-272,-5 5 1,-4-2 0,-3 6 0,-2-1-620,-2 4 0,1 3 1,4 2 1402,1 0 1,-1 0 0,1 0-1</inkml:trace>
  <inkml:trace contextRef="#ctx0" brushRef="#br0" timeOffset="1868">2522 371 30020,'5'-1'798,"2"6"0,2 9-1472,3 6 1,1-1-1,5 5 1,1 0 55,1 0 0,3 2 0,-5 3 0,3-1-812,-2-2 1,-2-7 0,-1 1 0,-3-3 1337,-2-1 1,9-1-1,-2 1 1</inkml:trace>
  <inkml:trace contextRef="#ctx0" brushRef="#br0" timeOffset="2018">2832 433 24215,'-16'0'1349,"1"0"0,-3 2 1,-1 5-301,-1 8 0,-8 3 1,3 7-1,-5 3-1294,-1 1 0,0 0 0,2-1 1,3-4-4048,6-2 4098,9-1 0,5-6 1,6 1-1</inkml:trace>
  <inkml:trace contextRef="#ctx0" brushRef="#br0" timeOffset="2320">3048 418 23576,'-2'-9'993,"-3"4"0,2 5 1,-7 5-1,-1 7-351,3 7 0,-6 0 1,4 7-1,-4 1-1033,-2 3 1,6-5 0,1 1 0,3 2-1508,2 1 0,-3-5 0,2-2 1625,2 1 1,8-6-1,3 5 1</inkml:trace>
  <inkml:trace contextRef="#ctx0" brushRef="#br0" timeOffset="2603">3296 433 23576,'-14'2'1063,"4"3"0,-2-1 0,5 6 0,0 2-507,0 2 1,-3 3 0,3 2 0,0 3-363,0 2 0,2 2 0,5 5 0,0-2-551,0-3 0,7-2 1,3-7-1,6 0 375,4-3 1,4-9-1,7 1 1,0-6 94,0-6 1,-2-2-1,-3-9 1,-4-2-292,1-2 1,-11-6 0,2 3-1,-6-2 133,-4 0 0,-3 5 0,-1-4 0,0-1-247,0 2 1,-7 1-1,-3 8 1,-4 1-223,-1 4 0,-6-2 1,1 7-1804,1 1 0,2 2 2683,1 2 1,7 0 0,3 0-1</inkml:trace>
  <inkml:trace contextRef="#ctx0" brushRef="#br0" timeOffset="2801">3652 186 23576,'0'-16'-611,"0"1"1,0 5 0,0-1 1839,0-1 1,1 5 0,4 2-623,6 3 1,8 2 0,1 0-1,1 0-1435,1 0 0,2 7 1,7 2-1,-1-1 871,-5-2 0,11 2 0,-3 1 0</inkml:trace>
  <inkml:trace contextRef="#ctx0" brushRef="#br0" timeOffset="3120">4023 31 23576,'15'-15'4083,"1"6"-2948,-1 4 1,-4 3 0,-1 2 0,0 2-1542,-1 3 1,-1 2-1,-4 5 1,1-2-486,-1 2 0,-3-3 1,-1 1 468,0 2 0,-1 2 0,-5 1 95,-4 1 1,-4-1 0,-1-1 222,-1-4 0,8 4-127,3-3 1,3-3-1,4 1-15,3-2 1,-2-1-1,8-2 1,1 1 137,1-2 1,-2 4 0,-3 0 304,-1 2 1,-2 1 0,-5 6-1,-1-3 182,-5-2 0,-2 2 1,-9-2-1,-2 3-972,-2 1 0,-5 0 1,6-1 739,1-3 0,-5 9 0,0-3 1</inkml:trace>
  <inkml:trace contextRef="#ctx0" brushRef="#br0" timeOffset="3469">4518 542 23929,'16'-9'2553,"-1"4"1,2 3-2091,4 2 0,8 0 0,9 0 0,0 2-746,0 3 1,3-3-1,-3 5 1,-2-2-902,-4 0 1,1 0-1,-12-5 1,-2 0 1172,-2 0 1,-2 0 0,1 0 0</inkml:trace>
  <inkml:trace contextRef="#ctx0" brushRef="#br0" timeOffset="3619">4858 310 24444,'-8'1'4511,"1"4"-4413,0 6 0,5 9 0,-3 8 0,2 5-770,-2 3 0,3 1 1,-3-2-1,1 3-1409,-1 1 1886,3-4 0,-4 9 0,6-4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23.71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83 217 19729,'-15'-5'0,"-1"0"1119,1 1 1,5 2 0,-1 2 1592,-1 0 0,9 0-2008,8 0 1,12 0-1,19 0 1,5 0-352,4 0 1,3 0 0,4 0-1,6 0-384,8 0 0,-1-5 0,7 0 0,2 0-720,2-2 1,-2 5-1,-7-4 1,-12 0-5311,-11 1 3258,-13 0 2979,-22 5 0,-11 0 1,-13 0-1</inkml:trace>
  <inkml:trace contextRef="#ctx0" brushRef="#br0" timeOffset="218">83 325 23576,'-15'0'2963,"10"5"0,8 1-2311,11-3 1,13-1 0,4-2-1,9 0-489,5 0 1,8 0 0,5 0 0,8 0-164,6 0 0,9 5 0,1 0 0,-5-2-653,-8-1 1,-10-2 0,-18 0 0,-7 2-2133,-6 3 0,-11-3 2704,-7 3 1,-6-3 0,3-2 0</inkml:trace>
  <inkml:trace contextRef="#ctx0" brushRef="#br0" timeOffset="500">578 16 23576,'2'-9'1548,"3"4"1,4 3 0,8 2 0,4 2-1490,4 3 0,10 9 1,3 7-1,1-1-318,4 3 0,-3-1 0,-1 5 0,-3-1 42,-6 2 1,-6-4 0,-9 2 0,-1-1-142,-4-1 1,-3 4 0,-10-7-1,-6-1 545,-6 3 0,-11-5 0,0 7 0,-5-3-642,-5-3 0,3-2 0,-3-2 0,5-1-2800,5-3 3244,-3 2 0,12-4 1,-5 6-1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22.4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54 63 23576,'-16'0'1122,"6"0"2500,0 0-2703,-1 0 0,4 0 1,7 0-641,9 0 0,12 0 0,4 0 0,5 0-318,1 0 1,-1 0-1,1 0 1,0 0-810,0 0 0,-5 0 0,0 0 0,0 0-1823,-2 0 0,0 0 2671,-4 0 0,5 0 0,5 0 0</inkml:trace>
  <inkml:trace contextRef="#ctx0" brushRef="#br0" timeOffset="166">85 233 28840,'8'8'-939,"6"-1"0,7-2 431,3 1 0,7-1 0,5-5 0,0 0-860,2 0 1,1 0 1478,8 0 0,-1 0 0,0 0 0</inkml:trace>
  <inkml:trace contextRef="#ctx0" brushRef="#br0" timeOffset="782">812 140 23576,'0'-16'-759,"0"1"0,2 1 0,3 4 1710,5 5 1,-1-2-1,1 2-256,2 1 0,2 3 0,-1 2 1,0 3-665,-3 1 1,-7 7-1,4-2 1,-2 6-103,0 4 1,1-3 0,-6 6 0,-2-3 8,-3 1 1,3 1 0,-5-3 0,2 2-205,0-2 1,-5-2 0,3-1-507,-2-1 0,4-1 1,-4-2 765,2-2 0,2-8-507,5-2 1,0-7 0,2-10 0,1-2 235,3-2 1,6-1 0,-2 1 0,4-3 463,1 0 0,6-3 0,-1 4 0,-1 1 153,-2 0 1,4-4 0,0 5 0,-2 2-46,-2 2 0,-2 2 0,1 1 0,-1 4 263,1 4 1,-6 5-1,-1 2 1,-2 5-313,-4 4 0,-1 9 0,-2 3 1,0 2 80,0 4 0,0-1 0,-2 1 1,-1-3 131,-3 3 1,1-1-1,4 1 1,-3-4-602,-1-2 1,0 4 0,5-5 0,0-2-891,0-2 0,0-2 0,1 1 1,5-2-1489,4-4 1,5-3 2617,6-7 1,10-14 0,9-3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19.51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27436,'17'0'777,"4"0"1,5 0-481,3 0 0,2 0 0,3 0 0,6 1-121,6 4 1,13-3-1,2 3 1,8-1-70,2 1 0,4-3 1,-2 3-1,4-4 2,5-1 1,-1 0 0,7 0 0,3-1-115,5-4 1,-6 3 0,1-3 0,-7 3 47,-8 2 0,1 0 0,-5 2 0,7 1 75,9 2 1,-7 6 0,5-6 0,-9 0-23,-5 2 0,2-5 0,7 3 0,2-4-96,-3-1 0,5 6 0,-3-1 0,-3-2 0,-5-1 0,-7-2 0,-8 0 0,-3 0 0,3 0 0,1 2 0,0 1 0,-5 2 0,-8-1 0,-8 3 0,-8-2 0,-2-2 0,-3-1 0,-3-2 0,-8 0-384,0 0 1,1 0 0,-1 0-392,1 0 0,-1-5 0,1 0 0,-1-1-145,1-1 0,-1 6 0,1-4-88,-1 3 0,1 2 22,-1 0 580,-6 0 1,-9 14 0,-9 3-1</inkml:trace>
  <inkml:trace contextRef="#ctx0" brushRef="#br0" timeOffset="2434">2105 418 23405,'-5'-10'-1760,"0"0"0,-2 6 1,4-3 2212,-3 0 1,-6 1 298,2-5 0,-4-1 1,-1 7 26,-1 2 1,1 6 0,-1 6 0,1 3-332,0 5 0,-1 7 1,1 0-1,1 4-386,4 4 0,-2 3 0,5-4 1,0-1-181,0 1 1,2-1 0,6-3 0,3-3-574,1-1 0,9-8 0,0-6 1,4-2 765,1-4 0,4-8 0,-3-6 0,1-4-109,1-6 1,-4-4 0,4-10-1,-2-3-157,1-1 1,0-2 0,-6-6 0,-1 1-307,-4-1 0,4 1 0,-5 1 0,-1 2 413,-3 2 1,-3 12 0,-2 0 0,0 4 623,0 7 0,-7 7 0,-3 10 453,-4 9 1,-1 6-1,-1 15 1,1 4-232,-1-1 0,6 8 1,1 1-1,2 2-937,4-2 0,-4 4 0,2-5 1,2 1-748,1 0 0,9-6 0,3 1 0,4-4-2300,1-1 0,6-8 3249,0-8 1,13 1 0,-1-8-1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29.84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54 31 23576,'10'-5'2648,"0"-2"-1630,2-2 0,2 6 1,2-2-1,-1 3-727,0 2 1,6 5 0,0 4 0,-2 3-640,-2 5 0,0 2 1,0-4-1,-1 3-186,-8 2 1,1-3 0,-4 4 0,-2-4 384,-1-1 1,-9-1 0,-5 1 0,-5-1 296,-4 1 0,-6-1 0,1-1 0,-3-4-29,-2-5 1,5 2-1,2-2 1,2-1-268,3-2 0,2 3-125,1 0 0,9 0 1,7-5-1,11-2-58,8-3 0,5 3 0,7-3 0,0 4 467,-1 1 1,-4 1-1,-2 4 1,-1 4 72,-4 0 0,-7 4 0,-4-2 0,-1 4 111,-3 6 1,-3-4-1,-2 4 1,-6-4 138,-9-2 0,1-1 1,-8-2-1,3-2-511,-1 2 0,-5-5 0,6 0 0,1-2-1810,2 0 0,6 1-2498,1-6 4059,7 0 0,-4-7 0,7-2 0</inkml:trace>
  <inkml:trace contextRef="#ctx0" brushRef="#br0" timeOffset="218">533 186 23911,'16'-7'1353,"-4"5"0,2-3 1,3 3-453,0 2 0,2 7 0,0 5 1,1 7-891,-1 7 1,0 3 0,0 2 0,2 2-443,-2 3 0,-4-4 0,-3 3 0,-2-6-1045,3-3 1,-7-2 0,1 0 0,-2-7-2096,1-5 3532,-1-8 0,2 3 0,1-7 0</inkml:trace>
  <inkml:trace contextRef="#ctx0" brushRef="#br0" timeOffset="399">889 248 23576,'-10'-6'-1264,"0"1"2482,-3 2 0,0 1 0,-3 4 1,-1 3 86,-4 5 0,-3 11 0,-7 3 0,-1 2-1215,-4 0 1,-4-1-1,-5 6 1,4-1-785,5-5 1,5-2 0,5-8 0,6 1 715,3-1 1,8-6 0,2-2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2.3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186 109 23540,'5'-11'587,"1"1"1,-1 0-446,-5-6 1,0 1 50,0-1 1,-2 2 0,-3 4 348,-5 5 1,-4 3-1,-3 2 1,-2 0-27,-2 0 0,0 2 0,4 1 0,-2 4-295,-1 2 0,4 1 1,8 6-1,1-1-700,3 1 0,3-1 1,2 1-478,4-1 1,11-6 0,10-4 0,3-4 527,2-1 0,-5-1 0,0-3 0,-1-3 896,-1-1 0,-1 3 0,-8-4 3175,1 2 100,-1-5-3661,-6 10 0,-9-4 0,-9 7-82,1 4 0,-1-3 0,5 5 0,-1 0 0,-5-4 0,5 8 0,0-6 0,3 3-864,-3-1-408,3-2-501,-5-5 673,7 0 535,0 0 247,7-6 1367,-5 4-348,5-5 401,-7 7-768,0-7-913,0 5-793,0-4 189,0 6 338,0 0 556,7 0 524,-6 0 52,6 0 285,-7 0 1513,0 0-1084,-7 0 0,6 1 1,-5 4-805,5 6 1,-4 2 0,-2 5 0,-2 2-198,-3 6 0,-2 8 0,-1 4 0,-1 0 0,1 0 0,-1 3 0,1-5 0,1-1 0,4-3 0,3-8 0,5-3-76,-3-4 0,5-8 0,0-4-551,9-3 0,-1-9 0,1-3 1,-1-4-2016,1-2 0,-5 1 2304,1-1-1,-4-6 1,-1-2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3.19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140 478 23576,'0'-15'-1371,"0"-1"1,0 6 2984,0 0 0,0 10-790,0 5 0,-5 5 1,-2 16-1,-2 2-529,-3 1 0,0 7 0,0 2 0,2 0-403,-2-1 1,0-1 0,0-5 0,3 0-573,2 0 1,-3-1 0,5-5 0,1-4-3939,3-4 4235,1-8 0,13 4 0,5-4 0</inkml:trace>
  <inkml:trace contextRef="#ctx0" brushRef="#br0" timeOffset="302">434 494 23769,'0'-16'11,"-2"9"0,-1 9 1,-3 10 522,3 7 1,0 9 0,-1-3 0,-1 5-319,2 1 0,1 0 0,2 0 0,0-1-288,0 1 1,7-7 0,3-1 0,4-4-45,1-4 1,8-1 0,1-11 0,1 1 280,1-6 0,-2-5 1,2-10-1,-5-2-19,-4-2 1,-3-6 0,-4 1 0,-5-1-203,-3 1 1,-2-2 0,-4 6-1,-4 0 128,-8-1 0,-4 3 1,-1 6-1,-5 4-452,-3 4 1,3 0 0,2 0 0,2 3-931,3 1 1,2 2 0,3 2-1298,4 3 2851,3-3 1,7 5-1,0-7 1</inkml:trace>
  <inkml:trace contextRef="#ctx0" brushRef="#br0" timeOffset="467">805 308 24359,'7'-15'112,"-5"4"1,5 3 1330,-1 1 0,3 2 1,7 5-1,-1 0-1535,1 0 0,-1 0 1,0 0-1,3 1-1359,2 5 1,-3-5 0,6 4 1384,-1-3 0,2 5 1,7 2-1</inkml:trace>
  <inkml:trace contextRef="#ctx0" brushRef="#br0" timeOffset="768">1517 14 23576,'-16'0'904,"1"-5"1,-1 0 569,1 1 0,1 10 0,0 4 0,1 5-1103,-4 6 1,-4-2-1,2 8 1,-2 4-372,2 4 0,2 6 0,4-5 0,2-2 0,6-1 0,5-4 0,5-1 0,7-4-391,7-2 1,2-6 0,8-8 0,4-1-263,-1-3 1,1-4-1,-2-5 1,-2-8 297,-3-5 0,-4 0 1,-6-2-1,-2 3 83,-4 1 1,-3 1 0,-11-1 0,-6 2-347,-11 4 0,-8-2 0,-9 7 0,-8 1 659,-9 3 0,-5 1 0,-2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6.21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202 46 23576,'-25'0'0,"5"-1"-370,3-4 0,-4 3 0,0-3 0,2 3 857,2 2 1,2-2 0,-1-1 1267,1-2-1727,6 0 0,2 3 0,9-2 0,3-1 433,6 2 0,4 1 0,6 2 0,4 0-200,5 0 0,2 0 0,4 0 1,6 0-102,2 0 0,3 0 0,-1 0 0,2 0-48,4 0 1,-2 0-1,7 0 1,1 0-21,2 0 0,16 0 0,6 0 0,8 0 1,3 0 0,-7 2 0,-6 1 0,-6 4 10,-7 2 0,-8 1 0,-4 5 1,0 1 85,0-1 0,3 1 0,8-1 1,1 1-218,-2-1 1,-3-4 0,-4-1 0,1 0 47,4-1 1,8-2-1,11-7 1,8 0-15,6 0 0,-46-1 0,1 0 0,3 0 0,-1-1 0,0-2 0,-1 1 51,-1-2 1,1 1 0,3 1 0,0 1 0,3-2-1,1-1 1,0 1 0,-1 0 70,-1-1 0,-1 1 0,-4 2 0,-2 1 0,46-4 1,-3 3-78,1 2 1,3 0-1,-8 0 1,-8 2-52,-14 3 0,-5-2 0,-9 6 0,4-1 0,7 1 0,-1 0 0,8 1 0,-3-3 0,-2 0 0,-4-6 0,-6 6 0,-4-2 0,-4 1 0,0-1 0,4-5 0,5 0 0,3 0 0,2 5 0,-1 0 0,0-2 0,-5-1 0,-1 0 0,-6 1 0,-3 2 0,-7-1 0,1-1 0,-2 1 0,3 1 0,7-2 0,0-1 0,9-2 0,2 0 0,1 0 0,-4 0 0,-1 0 0,-1 0 0,-4 0 0,-9 0 0,-5 0 0,-2 0 0,2 0 0,-3 2 0,5 1 0,-2 2 0,0-1 0,7-2 0,-3-1 0,1 3 0,0 1 0,-1 0 0,3-5 0,-2 2 0,2 3 0,-5-3 0,-2 3 0,-3-4 0,-2-1 0,5 0 0,1 0 0,3 0 0,3 0 0,-3 0 0,1 0 0,3 0 0,6 0 0,-2 0 0,2 0 0,-5 0 0,-4 0 0,-6 2 0,1 2 0,-4 1 0,-1-2 0,-5-1 0,-2-2 0,0 0 0,0 0 0,2 0 0,5 0 0,0 0 0,0 0 0,2 0 0,3 0 0,3 0 0,1 0 0,5 0 0,-6 0 0,2 0 0,1 0 0,-3 0 0,2 0 0,-6 0 0,-8 0 0,3 0 0,-6 0 0,1 0 0,1 0 0,-5 0 0,5 0 0,3 0 0,5 0 0,-1 0 0,5 0 0,-2 0 0,0 0 0,9 0 0,-1 0 0,4 0-959,-3 0 0,0 0 1,-11 0 1006,-5 0 0,2-7 1,-7-2-1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7.56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46 94 23576,'0'-16'-1309,"0"1"1,0-1-1,0 1 1,2 1 2523,3 4 0,-1 3 0,6 7-312,2 0 0,7 0 0,3 1 1,2 5-762,4 4 0,-4 4 1,0 3-1,-2 2-432,-3 1 0,-3 3 0,-4-4 1,-4 3 22,-1 2 0,-8-3 0,-10 3 0,-4 0 311,-6 0 1,-3-5 0,-7 1 0,2-2-87,3-3 1,-1-1 0,4-2 0,1-3 602,0-3 0,1 0-597,6-6 0,6-2-408,4-3 1,12 1 0,6-4 0,6 1 633,0 3 1,4 3 0,-1 1-1,0 0 202,1 0 1,-1 0 0,-5 1 0,0 5-62,-3 4 1,-9 9 0,0 3 0,-3 2-155,-2 4 1,-8-4-1,-6 2 1,-7-1-287,-3-1 1,0 4-1,-3-7 1,2-3-956,3 0 1,1-10 0,6-3-1507,0-3 2597,6-2 1,2-7-1,7-1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7.7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26856,'1'21'-490,"4"1"1,4 2 385,0 3 0,4 10 0,-2 4 1,2 2-249,3-2 1,-2 2 0,-2-7 0,-4-1-668,-1-3 0,3-8 1,-3-3-1,0-4-4228,0-1 5287,-2-8 0,2-1 1,2-7-1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8:0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 16 8545,'-10'-2'1342,"-1"-3"1,6 3-1049,-5-3 0,5 4 0,-6 1 160,-1 0 1,4 0-43,-2 0 1,-1 0-144,-4 0 1,-1 0-165,1 0 1,4 0-260,1 0 156,0 0 1,1 1 0,2 3 157,0 1 0,6 2 54,-4-2 0,3-2 1,2 8 21,0 1 1,0-4-1,0 3-83,0 1 0,0 1 0,0 3 0,0-1-12,0 1 0,0 4 1,0 1-1,0-2-3,0-2 0,0 4 0,0-1 0,0-1 12,0-1 1,0-3 0,0 1-1,0-1 19,0 0 1,0 1-73,0-1-250,0 1 29,0-8-619,0-1 380,0-7 0,0-1 1,2-3-62,3-1 1,3-2 0,8 4-509,-1-2 0,-4-1 1,-1 6-1,0-1-483,-1-4 1,5 3 1414,-4-3 0,4 3 0,1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7.9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403 14 23576,'-7'-8'1478,"-3"3"1,-2 5 0,0 5 0,2 5-838,-2 4 0,-4 8 1,-5 4-1,-4 3-464,-5 2 1,-1 2 0,-1 1 0,-3 2-583,-1-1 0,0 1 0,7-4 0,5-4-4859,8-4 5011,8-10 1,15-1 0,1-4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8.12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217 0 24145,'-16'0'1810,"6"2"0,0 3 0,-2 7-1431,-2 7 1,-3 0 0,-2 9 0,-4 2-901,-1 5 0,5 1 0,-1-5 0,4-2-1118,6-3 1,3 1 1233,7-6-1,7 0 1,2-6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8.3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93 94 23845,'-7'-9'-2945,"-1"2"5089,-8 7 0,3 9 0,1 5 0,3 4-1826,2 1 0,2 4 1,5-1-1,0 0-583,0 1 1,0 3 0,2-6 0,3-1-193,5-2 0,9-8 1,3-4-1,1-3 209,-1-2 0,-1-2 1,-6-3-1,1-5-12,-1-4 0,1-7 0,-3-1 0,-2-2 126,-6-4 0,-3 1 1,-4-1-1,-3 2 158,-6-1 0,-2 5 0,-3 1 1,-1 6-804,-4 4 1,-1-1-1,-4 7 1,4 2-2,-1 1 0,11 7 1182,-3 0 1,3 7 0,-4-3-1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8.5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45 24204,'0'-15'-476,"0"4"1082,0 1 1,7 7-1,5-3 1,5 6-805,4 6 0,1-3 1,-3 6-1,4-1-2220,1 1 2437,1-6 1,6 11-1,0-5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8.84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171 1 23576,'-10'0'2043,"-1"0"0,6 0 1,-5 2-1279,-2 3 0,0 10 0,0 11 1,1 5-766,-1 5 0,-1 4 0,-1 6 0,3 0 0,6 1 0,4-8 0,1-2 0,0-7-899,0-4 0,6-5 0,5-11 0,3-5 305,1-3 1,6-4 0,-1-4 0,-1-8 203,-2-5 0,-6-7 0,-3 4 0,-1-2 164,-3-4 0,-3 6 1,-1 1-1,-1 4-187,-5 1 1,-4 3-1,-9 2 1,-3 6-2810,-2 4 3458,-9 1 1,0 6-1,-4 3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9.4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63 23576,'0'-16'-1458,"0"6"1,0-1 2368,0-1 1,2 6-1,5 0-42,8 5 1,2 1 0,11 0-1,3 0-852,3 0 0,8 0 0,-5 0 0,3 0-732,3 0 0,0 0 0,-2 0 0,-5 0-3279,-3 0 3985,-9 0 1,-15 7 0,-11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39.61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32 23576,'1'-9'-778,"5"4"1771,4 3 1,4 2 0,3 0 0,3 0-1076,6 0 0,3 0 0,4 0 1,3 0-1115,5 0 0,4 0 1284,2 0 0,6-7 0,2-1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40.32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45 170 23576,'-10'-7'-1234,"0"-3"0,6 2 0,-3-1 2168,0 2 0,6 0-991,-5 2 1,6 3 686,6-3 0,2 3 1,8 2-1,-1 0-304,1 0 0,-6 0 0,0 0 1,2 0-46,2 0 1,2 0 0,-1 0 414,0 0 1,-6 2 0,-4 3-436,-3 6 0,-2 2 0,0 3 0,0-1 191,0 1 0,0 4 0,-2 1 0,-1 0-175,-2 1 0,-6-3 0,6 5 0,0-2-138,-2-3 0,5 0 0,-4 0-1515,-1 2 0,5-1-1207,-3-4 1952,3-8 1,4-8-1,1-10 1,4-5 93,2-6 1,-4 2-1,5-7 1,2-1 419,2-2 1,1-2 0,1-2 0,-1-1 287,1-3 0,4 1 0,1 7 0,-2 2 257,-2 1 0,4 9 1,-1-1-1,-1 8 283,-1 3 0,-3 2 0,0 9-610,1 6 1,-2 0-1,-2 13 1,-4-1 67,-1 4 0,-2-2 1,-5 2-1,0 1 62,0 2 0,0 0 1,0-1-1,0-4-244,0-2 1,0 4-1,0-5 1,0-2-358,0-2 0,0-2 0,0 1-1546,0-1 1,7-6 144,4-4 1,2-3-1,3-4 1781,-1-3 1,8-4 0,1-6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40.49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31135,'15'0'0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48.87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5648 140 23576,'-31'8'464,"-1"1"0,-6-5 0,-8 2 511,-9 3 0,-6 1 1,-1 6-1,1-1-324,-1 1 0,5-1 0,-1 2 0,-6 2-328,-7 2 1,-6 1-1,-5-1 1,-6 5-324,-3 3 0,1 2 0,6 0 0,5 0 0,-2 0 0,-10 0 0,40-16 0,-1 1 0,0-1 0,-1 1 0,1-1 0,1 0 0,-42 16 0,7 0 0,-2 0 0,-4 0 0,39-15 0,-1-1 0,3 0 0,1-1 0,-45 14 0,9-2 0,12 0 0,2 4 0,-2 1 0,-2 0 0,-1 0 0,0 0 0,3-2 0,7-3 0,3 3 0,16-4 0,3-1 0,1-4 0,-3 3 0,-6-3 0,-7 1 0,-6 1 0,-2-5 0,2 6 0,1-3 0,5 1 0,0 7 0,6-4 0,-1 1 0,-3 1 0,-4-5 0,-7 5 0,-5 1 0,-1 2 0,1-3 0,12-2 0,2 0 0,3 0 0,4 2 0,6 3 0,1-1 0,-1-2 0,-1-2 0,-5 3 0,-6-3 0,-1-1 0,-5 2 0,10-4 0,0-2 0,3-2 0,6 4 0,3-1 0,3-1 0,3-1 0,-5-3 0,4 0 0,1 1 0,-1-1 0,7-1 0,7-2 0,1-3 0,5-2 0,2 0 0,6-2 0,3-4 0,9 6 0,3-7 0,5 0 0,4 0 0,3 0 0,4 0 0,4-1 0,5-5 0,1 5 0,1-6 0,3 2 0,1 0 0,5-6 0,-3 4 0,0 0 0,-1 1 0,12-1 0,-1 3 0,5-1 0,5 2 0,10 1 0,7 0 0,8-1 0,4-2 0,10-1 0,-6 6 0,8 0 0,-46 0 0,1 0 0,1 0 0,0 0 0,4 0 0,-1 0 0,-3 0 0,-2 0 0,47 0 0,-49 0 0,-1 0 0,3 0 0,-1 0 0,3 0 0,0 0 0,2 0 0,0 0 0,-1 0 0,0 0 0,-4 0 0,-1 0 0,47 0 0,-4 0 0,-42 1 0,-1 0 0,2 1 0,-1 0 0,-1 0 0,0 1 0,45 0 0,-7 4 0,-10-2 0,4-1 0,5-3 0,3-1 0,2 0 0,-2 0 0,-4 0 0,3 0 0,-8 0 0,3 0 0,4 0 0,0 0 0,-38 0 0,0 0 0,47 2 0,-7 3 0,-5-1 0,-7 4 0,4 1 0,4 0 0,13-4 0,-2 3 0,-9-1 0,-6-3 0,-4 2 0,5 0 0,7-3 0,6-1 0,-1-2 0,-9 0 0,-6 0 0,-7 0 0,-5 0 0,-9 0 0,-3 0 0,-6 0 0,-4 0 0,-4 0 0,-5 0-122,-6 0 1,1 0-1,-11-2 213,2-3 0,2-11 0,5-8 1</inkml:trace>
  <inkml:trace contextRef="#ctx0" brushRef="#br0" timeOffset="1116">5525 604 23846,'0'-15'-3236,"0"4"3820,0 1 1,1 7 364,5-3 0,-3 5 0,6 2 1,-1 5-1131,1 4 1,-6 5 0,2 4-1,-3 4 223,-2 1 1,0-4 0,0 6 0,0 0-56,0-2 1,0 3 0,0-6 0,-2-2-34,-3-2 1,2 4-1,-6-1-978,2-1 846,2-8 1,7-6 0,1-12-1,4-7-83,2-5 1,1-8 0,6 3-1,-1-2-389,0 0 0,3 0 1,1-5-1,1 0 931,-1 0 1,-2 2-1,-1 3 1,-1 6 167,1 3 1,-1 3 0,1 4 264,-1 4 0,-1 6 0,-2 6 1,-3 4-374,-3 4 1,0 6 0,-6 3-1,0 1 41,0 3 0,0 2 0,0 1 0,0-3-260,0-1 1,0-2-1,0 4 1,0-4-619,0-2 0,0-1 1,1-6-1204,4 1 1,4-8 0,6-3 1939,1-3 1,-1-16 0,1-3-1</inkml:trace>
  <inkml:trace contextRef="#ctx0" brushRef="#br0" timeOffset="1432">5617 233 24775,'2'-14'332,"3"4"0,-1-2 0,8 5 0,5-2 261,7-3 0,2-2 1,3-1-1,5-1-924,4 1 0,5-2 0,7-2 1,2 0 505,-2 5 1,-2-8 0,-2 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7:57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 32 8374,'0'-9'336,"0"2"-1439,0 7 657,0 0 0,0 0 0</inkml:trace>
  <inkml:trace contextRef="#ctx0" brushRef="#br0" timeOffset="849">124 16 8374,'9'0'813,"-2"-1"275,-7-5-73,0 5-518,0-6-506,0 7 0,-2 0-26,-3 0 0,-4 0 14,-6 0 0,5 0 31,-1 0 1,1 0-42,-6 0 0,6 0 19,0 0 0,5 0-26,-6 0 94,8 0 0,-6 0 267,4 0 449,3 0-495,-4 0 1,6 2 0,0 3 53,0 5 1,0-1-1,0 1-161,0 2 0,0 2 1,0 1-1,0 1-86,0-1 1,0 1 0,0-1 0,0 1-78,0-1 1,0 0-1,0 1 1,0-1-98,0 1 1,0-6 0,0 1 0,0 1-58,0 1 0,0 3-45,0-1-21,0 1 91,0-1 145,0-6 263,0-2-117,0-7-98,0 0 33,6 0 19,-4-7 1,7 5-44,-4-3 0,-2 3-54,8 2 0,-6 0-203,5 0 1,-5 0-1697,6 0-1624,-1 0 3497,-1 0 0,4 0 0,-4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51.99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186 263 23576,'0'-10'-715,"0"0"0,-7 6 0,-3-1 1956,-4 3 0,-1 4 0,-1 3 0,1 7-704,-1 7 1,1 0 0,-1 5 0,1 0-388,-1 0 0,3-3 0,2 3 1,6-2-463,3-3 1,2 4 0,0-3-206,0-1 0,2-3 1,3-4-1,6-4 289,2-1 0,5-3 0,0-10 0,3-4 48,-2-4 0,-2-1 0,-1-1 1,-3-1 466,-2-3 0,1 1 0,-7-5 1,-2 0-547,-1-1 0,-4 5 0,-3-6 0,-5-1 17,-4-3 0,-3-1 0,-2 0 0,-2 0 89,2 1 0,4 0 1,3 3-1,3 3-200,3 1 303,-7 3 1,19 11 0,-1 4 0,9 3-122,6 2 1,4 7 0,7 2 0,0 1-465,0 0 0,0-1 0,2 3 0,1-2 676,2 2 1,0-5 0,-5 0-1</inkml:trace>
  <inkml:trace contextRef="#ctx0" brushRef="#br0" timeOffset="422">697 263 23965,'0'-15'-1748,"0"5"2161,0-1 0,1 8 0,6-2 210,9 3 0,1 2 0,10 0 0,4 0-591,4 0 1,6 0-1,-3 0 1,0 0-1418,-1 0 0,-6 0 0,-6 2 1425,-3 3 1,5-4-1,-3 6 1</inkml:trace>
  <inkml:trace contextRef="#ctx0" brushRef="#br0" timeOffset="601">635 434 23576,'8'0'1950,"1"0"1,-4 0-1432,5 0 1,6 0 0,5 0-1,6 0-651,7 0 1,1 0-1,8 0 1,2 0-2165,-1 0 0,4 0 2245,-12 0 0,1 6 1,-7 3-1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55.29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 16 23576,'-8'-2'-286,"1"-1"2424,0-2 1,7 0-1166,0 5 0,7 0 1,8 0-1,3 0-895,2 0 1,4 0 0,9 0-1,1 0-517,2 0 1,1 0 0,-6 0 0,-1 0-1210,1 0 0,-1 0 1,-5 0-928,-4 0 2430,-11 0 0,-3 7 0,-7 1 0</inkml:trace>
  <inkml:trace contextRef="#ctx0" brushRef="#br0" timeOffset="181">0 171 24851,'2'10'818,"3"1"1,6-8-1,9 2 1,6-3-427,3-2 1,2 5 0,0 0 0,2-1-675,3-3 0,-3-1 1,1 0-1,-5 0-1882,-3 0 1,-7 0 2242,2 0 1,-11 0 0,-3 0-1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54.06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101 63 23819,'0'-16'-830,"0"6"0,1 1 0,3 1 1780,1-1 0,7 6 0,0-2-407,7 3 0,-2 2 1,5 2-1,-1 3-543,0 5 0,-1 4 1,-4 1-1,-1 1-279,1-1 0,-8 6 0,-2 1 0,-6 1 355,-6-1 1,-2 4 0,-9-6 0,-4 1 218,-5 1 0,2-4 0,-2 2 0,-1-3-62,-2-1 0,3-1 1,2-1-1,1-2 721,4-2 1,2-4-882,2 4 0,8-7-420,7 3 1,12-5-1,9-1 1,-1 0 264,3 0 1,-1 0 0,5 0 0,-2 0-22,-3 0 0,4 0 0,-4 0 0,0-1-1011,1-5 0,2 5 1,-4-5 1221,-2 5 1,5-13 0,0-3 0</inkml:trace>
  <inkml:trace contextRef="#ctx0" brushRef="#br0" timeOffset="431">503 109 24150,'0'-15'-2896,"5"4"4225,0 1 1,2 8-1166,-2 2 0,-3 9 0,3 10 1,-3 3 49,-2 2 0,0-3 0,0 5 1,-2 0-103,-3-2 1,3 3 0,-5-6 0,2-2 116,0-2 1,0 4-1,5-1-1166,0-1 1,2-9 442,3-4 0,-2-12 1,8-6-1,1-5 361,1-3 0,5-8 1,0 2-1,3-3 74,-2-2 1,-2 0 0,-1 2 0,-3 3 471,-2 5 1,2 4-1,-2 2 123,3-1 0,-4 8 0,-2 4-180,-1 8 0,-1 1 0,-5 9 1,3 3-149,1 0 1,0 0 0,-5 0 0,0 2 170,0 2 1,0 5 0,0-4 0,-2 0-481,-3 1 1,3-1-1,-3-3 1,4 2-600,1-2 1,0-2 0,0-2 0,0 1-767,0-1 1,0-5-1,1-1 1,4-2-3694,6-4 5274,-4-1 1,13-9 0,-3-1 0</inkml:trace>
  <inkml:trace contextRef="#ctx0" brushRef="#br0" timeOffset="799">967 233 24023,'0'9'-575,"2"-2"1,1-6 0,4 3 1053,2 1 1,6 0-1,8-5 1,-1 0-140,0 0 1,4 0 0,-4-2 0,1-1-123,-1-2 0,4-7 0,-4 1 0,-1-2-464,-4-3 0,2 1 1,-10-1-1,-1 1-253,-3-1 1,-3 1 0,-4-1 268,-3 1 1,-3 1 0,-10 4 0,-1 5 635,-1 3 0,-6 4 0,4 3 0,-2 7 638,-4 7 0,1 0 0,-1 5 0,4 0-412,2 0 0,1 2 0,6 5 0,1-1-385,4 1 1,3-1 0,7-3 0,1-3-995,5-1 0,9-3 0,11-4 0,3-3-892,2-2 1,7-4 0,1-6-1,3 3 1802,-1 1 1,0 0 0,6-5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05.4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262 54 23576,'-16'-7'-82,"1"5"1,-1-3-1,1 5 1622,-1 5 0,-1 5 0,-3 13 0,-4 8-1346,0 8 1,-4 13 0,7 5-1,2 4-620,2 6 1,9 4-1,3 3 1,6-5-644,10-7 1,7-13 0,19-2-1,4-11 1005,4-9 0,1-4 0,0-8 0</inkml:trace>
  <inkml:trace contextRef="#ctx0" brushRef="#br0" timeOffset="468">494 286 23979,'-5'-11'13,"0"1"1,-2 7 0,3-1 475,-1 8 1,0 4 0,5 9-1,0 2-934,0 2 1,0 6 0,-2-1 0,-1 4-696,-2 0 1,0 0 0,5-3 0,0-3-863,0-1 0,0-3 1905,0-4 1,0-1 0,0 1 0</inkml:trace>
  <inkml:trace contextRef="#ctx0" brushRef="#br0" timeOffset="701">556 224 23576,'0'-10'-3433,"0"-1"4421,7 1 1,0 8 0,5 7 0,-4 7-1164,-1 4 0,3 1 0,-3 2 0,0 3 202,0 2 0,3 2 0,-5 3 0,1 1 17,1 1 1,-6-9 0,4 9 0,-3-4-549,-2-3 0,5 4 1,0-7-1,-1-3-5236,-2 0 553,-2-3 5187,0-6 0,0-2 0,0-7 0</inkml:trace>
  <inkml:trace contextRef="#ctx0" brushRef="#br0" timeOffset="918">432 348 25598,'16'0'0,"-1"0"-338,0 0 1,6 5 0,1 2 0,1 1-191,-1 4 0,-1 2 1,-7 2-1,-4-1 54,-5 0 0,-3 1 0,-4-1 0,-3 1 772,-5-1 1,-9 1 0,-4-2-1,-1-4-193,-3-5 0,4 2 0,3-2 0,3-1-1233,1-3 0,2-2 985,4-5 1,-4-2 0,6-8 0</inkml:trace>
  <inkml:trace contextRef="#ctx0" brushRef="#br0" timeOffset="1150">850 162 24200,'-7'-9'-1989,"3"2"3398,-6 7 1,7 2-1,-2 3 1,3 7-1430,2 7 1,0 5 0,0 7 0,0 2-253,0 3 0,0-2 0,0 8 0,0 1-576,0 1 1,0-2 0,-2-3 0,-1-1-816,-2-4-1,-2-6 1,3-4-1497,-1-2 2801,0-8 1,12-7-1,1-7 1</inkml:trace>
  <inkml:trace contextRef="#ctx0" brushRef="#br0" timeOffset="1417">881 162 23576,'0'-10'-5852,"1"1"6683,5 2 0,-3 0 1,7 4 4,2-2 0,0-2 0,2 3 0,0-1-441,3 2 1,2 1-1,-3 2 1,-1 2-127,0 3 0,1 5 0,-2 9 0,-4 4 280,-5 1 0,-3 3 0,-2 9 1,0 5 303,0 4 0,-2 3 1,-1 2-1,-4 2-789,-2-2 1,1-1 0,-3 0 0,6-3-292,3-6 1,2-6-1,2-5 1,3-3-1644,6-5 1,-3-9 0,3-4-6401,1-1 8261,-6-2 0,1-12 0,-7-1 0</inkml:trace>
  <inkml:trace contextRef="#ctx0" brushRef="#br0" timeOffset="1683">788 394 25164,'15'0'358,"1"0"1,1 0 0,4 0 0,4 0-727,5 0 0,1 0 0,0 2 0,-2 1-15,-3 2 0,-4 7 0,-8-1 0,-4 2 310,-5 3 1,-5-1 0,-5 1 0,-7-1 839,-7 1 0,-5 4 0,-7-1 0,0-3-225,0-4 1,7-4 0,3 4 0,4-3-1543,2-2 1134,-1-2 0,15-5 1,2 0-1</inkml:trace>
  <inkml:trace contextRef="#ctx0" brushRef="#br0" timeOffset="2167">1484 177 30011,'-15'0'832,"-2"2"1,-2 3-1,-4 6-768,-1 2 1,-2 3 0,-5-1 0,1 1-82,-1-1 0,6 1 0,5-3 0,4 0-943,6-3 0,-2-5-93,7 5 0,8-6 0,11 1 1,7-3 791,3-2 1,2 0 0,3 0 0,-3 0 118,-6 0 1,-3 5 0,-1 0 168,-1-2 0,-1 6 0,-4 1-65,-4 4 0,-6-4 0,-7 1 0,-7 1 282,-5 1 0,-2 1 1,6-2-1,-1-3-677,1-2 0,1 5 19,4-2 1,5-3-1,12-2 332,8-3 0,1-2 1,6 0-1,-1 2-7,-1 3 1,1-2 0,-7 7-1,-2 1 250,-2-3 1,-7 6-1,3-4 1,-5 4 444,-1 2 1,-5 1 0,-2 2 0,-1 1 174,-4-1 0,0-7 0,-1-1-3556,3 1-119,7-5 1,-2-2 2803,10-10 1,3-11 0,8-8 0</inkml:trace>
  <inkml:trace contextRef="#ctx0" brushRef="#br0" timeOffset="2703">1701 54 23576,'2'-16'-899,"3"1"1437,-4-1 0,8 9-1352,-4 7 1,-3 7-1,3 9 1,-3 1-521,-2 4 1,-2-3 0,-1 6 0,-4 1 1342,-2-1 1,4 0 0,-5 3-1,-1-3-18,3-1 0,-6-3 0,5-4 0,-1-1 346,0 1 1,5-3 127,-6-2 1,10-4 0,1-7 230,8 0 1,2-6 0,4 1 0,3 0-379,1-2 0,-1 6 0,-2-5 0,1 5 174,-1 1 0,-4 0 0,-3 1 0,1 3-247,-1 1 1,-4 7 0,1 0 0,-3 5 255,-2 4 0,-2 6 1,-2-1-1,-2 3-12,-3 2 0,-1-1 0,-6-3 0,1-1-766,-1 1 0,1-3 0,-1 1 0,1-5-445,-1-6 1,6 0 0,0-7 0,-2-1-430,-2 1 1,-2-3-1,3-9 1,1-6 205,1-3 0,6-3 0,-3-3 0,1-6 458,3-3 0,3-1 0,1 3 0,0 1 1146,0-1 1,6 4 0,5 3 507,3 2 1,1 10 0,2 3-1,2 3-339,2 2 1,-1 9 0,-2 4-1,0 8-771,3 3 1,1 0 0,-1 4 0,3-3-623,0 3 1,4 1 0,-6 0-1,2-3-1337,4-5 1,-4-4 2089,2-2 1,-1 1 0,6-1-1</inkml:trace>
  <inkml:trace contextRef="#ctx0" brushRef="#br0" timeOffset="2881">1995 38 23576,'15'0'451,"1"0"0,-1 0 0,2 0 0,2 2 286,2 3 1,5 7 0,-4 14 0,0 10-893,1 7 0,-3 17 0,-6 7 0,-4 9-168,-4 6 1,-8-1 0,-8 3-1,-11-6-790,-7-13 1,-4-13 1291,-4-11 1,-4-7-1,-6 4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03.99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697 0 23576,'9'0'895,"-2"2"1,-9 5-1,-3 8-434,-5 9 1,-4 6 0,-2 2 0,1 3-281,-1 1 1,-1 7 0,0-2 0,0 4-131,3 1 0,2 4 0,-2-4 0,4-6-555,5-6 0,3-5 0,2-3-717,0-5 0,2-6 812,3-4 0,-2-11 0,6-11 0,0-2 52,-1-3 1,-3-6 0,6-4 0,-1-3 39,-1-2 1,4-2 0,-2-1 0,2-4 25,3-2 0,4 6 0,1-2 0,0 5 395,1 5 0,-5 4 1,4 6-1,-4 3 599,-1 2 0,-1 6 1,1 10-443,-1 6 0,-6 4 1,-4 4-1,-4 2 10,-1-2 0,0-2 1,-1-2-1,-3 1 34,-1-1 1,-7 1 0,2-3 0,-4-1-90,-1-1 0,-1-3 1,1 3-1,-1-4-16,1-1 0,-1-4 0,1 3 0,-1-3-182,1-2 0,4 0 46,1 0-345,7-7 0,-2 5 0,10-3 741,5 4 1,4 7 0,1 3-1,1 3-358,-1 3 1,6-2 0,-1 7-1,1-3-309,1-1 1,-4-1 0,2 2 0,-3 1-667,-1-3 1,1 2 0,0-10 0,0 0-3181,-3 0 3970,5-2 1,-2-5 0,6 0-1</inkml:trace>
  <inkml:trace contextRef="#ctx0" brushRef="#br0" timeOffset="215">1285 170 23865,'0'-8'1139,"-7"20"-360,-3 14 1,-9 6 0,-3-1 0,-1 2-392,1 3 1,-5 2-1,1 5 1,-2-2-665,2 2 0,4-7 1,7-5-1,1-9-5130,4-4 2713,3-3 0,7-13 2625,0-7 0,7-14 1,1-5-1</inkml:trace>
  <inkml:trace contextRef="#ctx0" brushRef="#br0" timeOffset="383">1100 108 24616,'13'-10'0,"-1"2"1301,-1 1 1,-6 2-376,5 5 1,-5 0 0,4 1-1,-2 6-1154,-4 9 1,6 1-1,-1 9 1,3 1-81,-1 2 1,0 4-1,6 1 1,-1 4-322,1 2 1,-1 1 0,1 5 0,-1-1-1199,1-4 1,-1-5 0,1-10 1646,-1-5 1,-6 3 0,-2 0 0</inkml:trace>
  <inkml:trace contextRef="#ctx0" brushRef="#br0" timeOffset="734">1 341 23576,'15'-7'961,"-4"5"1,-1-3-400,2 3 1,2-3 0,1 0 0,3 1 0,0 3-542,3 1 0,12 0 1,-2 0-1,1 0-331,1 0 0,-2 0 0,2 0 0,-1 0-674,-1 0 1,-3 0 1026,-13 0 0,1-7 0,-1-2 1</inkml:trace>
  <inkml:trace contextRef="#ctx0" brushRef="#br0" timeOffset="915">279 201 24152,'-1'-8'157,"-4"3"1,3 10 0,-3 7-192,3 7 1,2 0 0,0 5 0,0 0-276,0 0 1,0-4 0,0 6 0,0 0-624,0-2 0,0 5 0,0-5 0,0 0-1280,0-3 1,0-4 2140,0-1 1,0 6 0,0 2 0</inkml:trace>
  <inkml:trace contextRef="#ctx0" brushRef="#br0" timeOffset="1066">125 542 23576,'-9'0'1561,"2"0"1,9 0-1,3 0 1,5 0-1753,4 0 1,7 0 0,1 0-1,2 1 100,4 5 1,8-5 0,3 6-1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12.8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0 370 23576,'0'-16'-1288,"0"1"1,0 5-1,0-1 1,0-1 1476,0-2 1,7-1 0,3-1 721,4 1 0,2 1 1,-1 4-1,0 5-20,1 3 1,-1 2 0,1 0-521,-1 0 0,-4 3 1,-3 6-1,-1 7-321,-3 1 0,-3 2 0,-1 0 0,0 1-107,0-1 0,0 3 0,0-1 0,0-2-408,0-2 0,0 4 0,-1-1 417,-5-1 0,5-1-344,-4-3 1,1-1-163,-1-4 0,3-5 0,-3-10-165,3-5 0,4-4 1,3-3-1,6-4 420,2-5 0,3-3 0,-1-2 0,1 0 511,-1 0 0,6 2 0,-1 3 0,-1 4 361,-1 0 0,-3 11 0,0 1 255,1 7 1,-6 3 0,-1 1 0,-2 4-465,-4 6 1,-1 3 0,-2 3 0,0 2-113,0 1 1,0 6 0,0-5 0,0-2-179,0-2 1,0 3-1,0 1 1,0-2-128,0-2 0,0-1 1,0-1-1,0 1-1459,0-1 1,0-5-1679,0 1 1,2-8 3262,3 2 1,10-10 0,9-3 0</inkml:trace>
  <inkml:trace contextRef="#ctx0" brushRef="#br0" timeOffset="614">588 679 23576,'0'11'-3636,"0"-1"3312,0-7 0,2 4 0,3-7 0,5 0 1061,4 0 0,3-2 0,4-3 0,5-5-167,3-4 0,-3-6 0,-1-3 0,3-1-323,1-3 0,0-3 1,-1 0-1,-4-3-415,-2-3 1,-1-4 0,-6-8 0,1-2-121,-1-1 0,-4-1 1,-3 7-1,-1 2-331,-3 2 0,2 14 1,0 1 647,-3 7 0,-3 10-45,-5 4 1,3 5 17,-3 5 0,3-1 110,2 6-139,0-6 0,0 9 195,0-2 1,0-3 0,-1 1 458,-5-2 0,3 5 1,-7-2-380,-2 4 0,-2 1 1,-3 1-1,-2-1-821,-2 1 0,1-6 0,4-1 1,1-1-347,-1 1 1,1-6 0,-1 2 926,1-3 1,-1-2 0,1 0 0</inkml:trace>
  <inkml:trace contextRef="#ctx0" brushRef="#br0" timeOffset="747">1037 29 23576,'10'2'-1281,"0"3"1136,2 6 1,-3-3 0,0 2 0,-1 3-328,1 0 1,-6 8-1,2 1 1,-1 1 173,1-1 1,-3 5 0,5-2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42.37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124 16 24738,'0'-8'2432,"0"3"-2356,0 10 1,0 9 0,0 8 0,0 4 287,0 6 1,0 1-1,0 8 1,0 4-36,0 5 0,0 7 1,0 8-1,-2 0-228,-3-5 0,3 2 0,-3-5 0,4 1-37,1-1 0,0-5 0,0-11 0,0-7-911,0-6 0,0-1 1,0-6-5240,0-2 2670,6-9 0,-4-5 3496,3-10 0,-3-10 0,-2-9 0</inkml:trace>
  <inkml:trace contextRef="#ctx0" brushRef="#br0" timeOffset="384">109 1 31681,'0'27'-1201,"0"3"1,1 6 1399,4 7 0,-3 7 0,3 13 0,-3 4 81,-2 5 0,0-1 1,0-1-1,0 1-153,0-1 1,0-6 0,0-2-1,0-11-273,0-8 1,0-5-1,0-7 1,2-2-632,3-3 1,-3-9 0,3-6-1518,-4 1 0,-1-4-2667,0 3 3904,0-8 1,0 2 0,0-10 0,0-5-2124,0-4 3276,0-1 0,7-1 1,2 1-1</inkml:trace>
  <inkml:trace contextRef="#ctx0" brushRef="#br0" timeOffset="716">0 821 23576,'0'-9'1091,"0"-4"1,2 11 0,3-2-749,5 8 1,-1 4-1,1 10 1,2 2-316,2 6 0,-4 2 1,1-1-1,-1-1 173,-1 1 1,3 1 0,-7-1-1,0-3-54,2-1 1,-5-3 0,4-6-19,1-3 0,-3-5 0,4-9 0,1-6-529,0-6 0,-4-16 0,5-2 0,0-3-1564,-1-2 0,3-6 1,-5-1-1,0-5 1998,0 0 0,5-5 0,-4 0 1</inkml:trace>
  <inkml:trace contextRef="#ctx0" brushRef="#br0" timeOffset="1033">186 47 23971,'-10'0'2726,"-1"0"0,1 7 0,-6 4-3141,1 2 1,5 8 0,-1 0 0,-1-1-675,-1 2 1,2-4 0,1 4-1,0-1-3294,1-1 4314,-5 1 1,6-6-1,-8 1 1</inkml:trace>
  <inkml:trace contextRef="#ctx0" brushRef="#br0" timeOffset="1184">170 32 25291,'11'2'456,"-1"3"0,-5 3 0,4 8 0,-1 1-1623,1 4 0,-4-4 0,5 5 1,2-1-1623,2-1 2650,2 1 0,-1 1 0,1 2 0</inkml:trace>
  <inkml:trace contextRef="#ctx0" brushRef="#br0" timeOffset="1600">418 465 24577,'-9'16'1672,"4"-6"-1843,10 0 0,4-6 0,8 1 0,4-4 529,5-1 1,1 0-1,1-1 1,-3-3-211,3-1 0,-4-7 1,0 2-1,-2-4-336,-3-1 1,-2-1-1,-3 1 1,-3-1-128,-6 1 1,-4-1 0,-1 1 0,0-1 175,0 1 0,-6 1 1,-5 2-1,-3 3 355,-1 3 1,-2 0 0,-2 6 0,-2 2 745,2 3 1,2 4 0,2 8 0,-1 4-209,1 4 1,-1 5 0,1 1 0,1 0-755,4 0 0,-2-1 0,7 0 0,3-3-644,5-1 1,6-9 0,8 0-1,4-6-1473,4-4 0,12-4 2419,4-8 1,4-11-1,1-8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46.03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7 140 23576,'0'-10'79,"0"0"1,-1 4-247,-5-4 1,6 7 0,0-1-1,9 8 676,5 6 0,1 5 0,1 6 0,-1 5-415,1 3 1,-1 2-1,1 0 1,-1 2-441,1 3 0,-8-4 0,-1 5 0,-2-5-707,0-1 0,0-2 0,-5-3 0,0-5-4279,0-4 5028,7-8 1,2-3-1,6-6 1</inkml:trace>
  <inkml:trace contextRef="#ctx0" brushRef="#br0" timeOffset="385">549 125 26130,'-16'0'1921,"6"5"1,1 2 0,1 1-1814,-1 4 0,4 2 0,-4 3 0,3 2-341,2 2 0,1 6 0,-1-1 1,-1 2 66,2-3 0,1 5 1,4-6-1,1 0-567,2-4 1,7-4 0,-1-4 0,4-3 282,6-3 0,-4-2 0,5-11 1,-1-7 268,0-5 1,4-8-1,-4-1 1,-2-4-136,-2-4 1,-1-6 0,-3 6 0,-2 2-122,-6 1 1,-4-1 0,-1 1-1,0 6 257,0 3 0,-1 3 0,-4 7 1,-6 4 29,-2 5 0,-3 3 0,1 2 1,-1 2-342,1 3 0,-1 3 0,-1 8 947,-4-1 1,4 1-1,-5-1 1</inkml:trace>
  <inkml:trace contextRef="#ctx0" brushRef="#br0" timeOffset="518">518 202 23576,'10'0'2087,"0"0"0,-4-5 0,4 0-1355,2 1 1,-3 3-1,1 1 1,2 0-1367,2 0 1,3 0-1,2 0 568,1 0 0,8 0 0,-4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52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55 138 8428,'0'-16'594,"0"1"1,0-1 348,0 1 1,5-1 0,2 2-559,2 4 1,1-2-1,7 7 1,4 1-102,5 3 0,3 2 1,2 5-1,0 4-19,0 4 1,0 6-1,-2 3 1,-3 1 6,-6 3 0,-9-3 0,-6 2 0,-7 2-32,-8 1 1,-2-5 0,-14-2 0,-2-1-77,-1 0 1,-4-1-1,-1-6 1,-2-2-211,2-2 0,3-6 1,3 1-1,4-3 48,2-2 0,1 5-171,6 0 132,6 0 0,9-5 0,12 0 0,5 0-17,4 0 0,6 0 0,-1 0 1,3 0-248,2 0 0,5 0 0,2 0 0,0 0-447,0 0 0,3-5 1,-5 0-1,-1 0-671,-3-2 1,-2 5-1,-3-5 1419,-1 0 0,0 6 0,5-6 0</inkml:trace>
  <inkml:trace contextRef="#ctx0" brushRef="#br0" timeOffset="500">736 45 9308,'0'-9'5004,"0"4"-4470,0 10 1,0 4 0,0 8 0,0 2-118,0 1 0,0 8 0,0-2 1,0 3-221,0 2 0,-5 0 1,0 0-1,1 0-161,2 0 1,-3-7 0,0-4 0,2-2-554,1-3 241,2-6 0,0-4 0,2-10 0,1-7-64,2-7 0,6 0 1,-5-7-1,3-1-15,3-3 1,2-2 0,1-3 0,1-1 85,-1 2 1,1 1 0,1 4 0,2 3 365,1 5 0,1 4 0,-5 3 1,-1 4 352,0 5 1,-4 7-1,-3 6 1,-1 10 172,-3 4 1,-3 4 0,-1 5 0,0 1-96,0 4 0,-1-3 0,-3 3 1,-1-3-225,2-2 0,-4 0 0,2-2 0,1-3-530,2-6 0,2-2 1,2-5-1,3-1-1025,6-1 0,4-8 1,4 2-1,3-5-1245,2-5 1,-3 2 2495,5-8 0,0 1 0,5-5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58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31 9478,'-7'-8'1341,"7"-1"1,0 6-1,9-3-737,5 3 0,8 1 0,4 2 1,3 0-720,2 0 1,0 0-1,0 0 1,0 2-353,0 3 1,0-1-1,-2 4 1,-3-1-791,-6-4 1,-3 4 1256,-1-2 0,-1 7 0,1-3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8:03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0 186 8818,'2'-10'685,"3"0"1,-2 6 0,8-1 0,2 3-449,6 2 1,5 0 0,7 0-1,2 0-157,3 0 1,-1 0 0,4 0 0,1 0-229,-1 0 1,-4 0 0,-1 0-1,-7 0-511,-6 0 1,-4 0-1498,-1 0 765,-1 0 1391,-6 0 0,-9-6 0,-9-3 0</inkml:trace>
  <inkml:trace contextRef="#ctx0" brushRef="#br0" timeOffset="250">418 63 8832,'8'0'656,"4"1"1,-5 3 0,0 3-593,0 1 1,0-3 0,-2 4 0,4 0 75,-1-1 0,4-3 0,-5 6 123,2 1 1,-6-4 0,2 3 35,-3 1 1,-2-4-526,0 3 0,-7-1 0,-3 4-1209,-4-4 1435,-1 4 0,-1-6 0,1 8 0</inkml:trace>
  <inkml:trace contextRef="#ctx0" brushRef="#br0" timeOffset="633">665 109 8761,'7'-9'1391,"-5"3"0,7 6-1164,-4 0 0,-4 6 1,6 5-315,0 3 0,-5 1 0,3 0 0,-3 1-490,-2-1 1,2-1-1,1-2 1,2-1-2087,-1 1 2663,-3-6 0,6 8 0,2-5 0</inkml:trace>
  <inkml:trace contextRef="#ctx0" brushRef="#br0" timeOffset="1000">758 109 8374,'11'0'-673,"-1"-2"1019,2-3 1,-3 3 0,1-3 0,2 4-135,2 1 0,3 0 1,2 0-1,1 0-69,-1 0 1,-2 0-1,-1 1 1,-1 3 77,1 1 1,-2 2 0,-2-2-102,-2 5 1,-7-1-1,3 1-310,-5 2 1,-8 0-1,-3 0 1,-4-3-312,-1-2 0,-1 3 0,-1-5 1,-2 0-27,-1 2 0,-1-3 0,6 4 0,-1-1 411,1-3 0,-1-3 0,1-1 1,-1 2 0,1 3 0,4-3 568,1 3 0,3-3-237,2-2 0,7-2 0,13-1 1,1-3-275,-1 3 1,2-4 0,2 2 0,2 0-203,-2-2 1,-2 5 0,-2-3 0,1 2 259,-1-2 0,1 3 0,-1-5 0,1 7 0</inkml:trace>
  <inkml:trace contextRef="#ctx0" brushRef="#br0" timeOffset="1216">867 1 8563,'0'10'1811,"0"0"-1431,0 2 1,0 2-1,0 3 1,0 2-139,0 2 0,0 5 0,0-4 1,0 2-244,0 4 1,0-1 0,0 1 0,0-4-464,0-2 1,0-1-1,0-6 1,0 1-1960,0-1 2423,6 1 0,3-1 0,6 1 0</inkml:trace>
  <inkml:trace contextRef="#ctx0" brushRef="#br0" timeOffset="1433">1052 109 11231,'0'16'-524,"0"-1"1,5-5 0,1 1 0,-3 1-765,-1 1 1288,-2 3 0,0-1 0,0 1 0</inkml:trace>
  <inkml:trace contextRef="#ctx0" brushRef="#br0" timeOffset="1816">1114 125 8374,'10'-2'-22,"1"-2"98,1-1 1,2 0 0,1 5 175,0 0 1,-4 0-1,-1 0 33,2 0 1,-3 2 0,-1 3-79,-1 5 0,-2-1 1,-5 1-414,0 2 1,0-3 0,-1 1-227,-5 2 0,-2-3 0,-8-1 1,1-1-56,-1-3 1,6 3 0,0-2 0,-2-2 251,-2-1 1,-1 3-1,-1 0 309,1-1 0,4-3 1,1-1 1243,-2 0-659,5 0 0,0-1-533,7-5 0,2 5 1,3-4-1,5 1-221,4-1 1,2 3-1,1-5-111,3 1 0,-8 4 0,4-3 1,-2 3-195,-1 2 0,1-2 1,-2-1-1,-1-2 400,1 1 0,-6-4 0,1-1 0</inkml:trace>
  <inkml:trace contextRef="#ctx0" brushRef="#br0" timeOffset="2050">1130 32 11928,'0'15'0,"0"1"157,0-1 0,0 2 0,0 2 0,0 4-242,0 1 1,0-4-1,-2 6 1,-2 0-313,-1-2 1,-5 0-1,3-5 1,0 2-369,0-3 1,-3 0-1,3-5-1381,-1-2 2146,4 2 0,-10-11 0,6 5 0</inkml:trace>
  <inkml:trace contextRef="#ctx0" brushRef="#br0" timeOffset="2216">1145 248 8374,'9'2'-91,"-2"1"1,-2 4 843,0 2 0,5-4 1,-3 5-499,2 2 1,-1-3 0,4 0 0,-1-1-348,1 1 0,-4-4 1,3 4-1,-1-1-661,-2 1 0,6-6 753,-3 2 0,2 4 0,3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59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11167,'16'0'899,"-1"0"1,3 0-1,2 0-623,6 0 0,3 0 0,2 0 0,0 0-248,0 0 1,-5 0-1,-2 1 1,-2 3-309,-3 1 1,-2 0-1,-3-3 1,-2 1-3671,-2 3 1169,-6-1 2781,3 2 0,-14-6 0,-2 6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59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14 125 9080,'-8'-7'3467,"3"5"-3087,10-3 1,3 3 0,8 2-1,1 0-465,4 0 0,3 0 1,7 0-1,1 0-296,4 0 0,-5 0 0,2 0 0,-7 0-1677,-4 0 0,-1 0 2058,-6 0 0,1 0 0,-1 0 0</inkml:trace>
  <inkml:trace contextRef="#ctx0" brushRef="#br0" timeOffset="185">215 1 9287,'-8'1'1533,"1"3"0,2 3-913,0 1 1,-1 3 0,6 6 0,0 4-392,0 4 0,0-1 1,0 2-1,0 2-588,0 1 1,0-3 0,0-2 0,0-2-615,0-3 1,-5 3-1,0-1 1,0-2 972,-2-2 0,-1-1 0,-8-1 0</inkml:trace>
  <inkml:trace contextRef="#ctx0" brushRef="#br0" timeOffset="336">14 419 10091,'2'-9'2839,"3"4"-2655,5 3 0,6 2 0,5 0 0,4-2-670,5-3 1,7 3 0,5-3-1,2 4-2269,3 1 2755,-1 0 0,8-7 0,1-2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1:57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91 341 8428,'-15'0'0,"-1"0"477,1 0 0,5 0 0,1-1 524,2-4 1,-3 1-700,5-6 1,1-1-1,9-4 1,7 0-24,7-1 0,-2 1 0,6-1 1,-1 2 21,4 4 1,-2-2 0,0 5 0,-2 0 85,-3 0 1,-1 2 0,-3 5 0,1 2 133,-1 3 1,-1 9 0,-4 8 0,-5 2-122,-3 4 1,-2 1 0,0 2 0,2 0-179,3 0 0,-3 0 0,4-2 0,0-3-383,-1-6 0,7 1 0,-2-4 0,4-3-902,1 0 1,2-7 0,2-1 0,2 0-318,-2-1 0,-2 0 0,-1-7 0,-1-3-1870,1-5 3250,-8-4 0,13-1 0,-4-1 0</inkml:trace>
  <inkml:trace contextRef="#ctx0" brushRef="#br0" timeOffset="199">571 202 8428,'-16'0'304,"1"0"0,0 2 882,-1 3 0,1-2 0,-1 8 0,1 1-407,-1 2 1,-6 8-1,-4 4 1,-3 3-513,-2 2 1,0 5-1,0 0 1,0-3-702,0-6 0,5 1 0,2-8-1517,2-1 1,8-7 1950,9-1 0,10-22 0,4 1 0</inkml:trace>
  <inkml:trace contextRef="#ctx0" brushRef="#br0" timeOffset="683">989 156 8428,'0'-16'1505,"0"6"633,0 0 1,-2 6-1354,-3-1 1,1 10 0,-6 5-1,-4 6-159,-5 5 0,2 4 1,-3 10-1,2 3-378,3 1 0,-1-4 0,3 1 0,2-2-128,6 2 1,4-5-1,1 0 1,1-9-279,4-4 1,9-5 0,8-1 0,3-3-333,2-2 1,2-9 0,2-8 0,0-6 47,0-4 0,-2-3 0,-1-6 0,-4 0 241,-2-4 0,-1-3 0,-7 0 0,-4-4 98,-5 1 0,2-4 0,-2 5 0,-1 0 154,-3 0 1,-2 4-1,-5 8 1,-4 7 81,-4 7 0,-1 0 0,-1 7 0,-1 2-562,-3 1 0,1 4 0,-7 1 0,0 4-736,2 2 0,-3 1 0,6 5 0,2-1-1438,2-4 2603,1 4 0,1 2 0,-1 8 0</inkml:trace>
  <inkml:trace contextRef="#ctx0" brushRef="#br0" timeOffset="882">834 264 8788,'0'-9'3519,"2"3"0,5 6-3079,8 0 1,2 1 0,7 3 0,0 1-392,0-2 1,2 1-1,3-1 1,-1 2-937,-2-1 0,-2-2 0,2-2 0,-6 0-2799,-3 0 3686,-1 0 0,6 0 0,2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2:02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1 8428,'-15'0'1677,"-1"0"1,1 1-1118,0 4 0,4 6 0,3 9 0,1 6-170,3 3 0,-3 9 1,2 3-1,0 4-146,-2 2 0,4 2 0,-6 0 0,1-6-108,-1-4 1,6 1 0,-4-9 0,2-7-285,-1-5-503,1-4 532,5-6 0,0-9 0,0-11 0,0-2-67,0-3 1,0 1 0,0-1 0,2-1-98,3-4 1,-3 2 0,5-6 0,-2-1 29,0 2 1,7-5 0,-2 4 0,4 0 222,2-1 0,-1 5 0,1-3 0,-1 2 179,0 3 1,3 3 0,1 4 0,1 4 95,-1 1 1,-2 2 0,-1 5 0,-2 1 96,-4 5 0,2 4 0,-7 9-72,-2 2 1,-3-1 0,-3-3 0,-4 2-179,-1 2 1,-3 0 0,-4-6 0,-1 0-98,1 1 0,-1-2 1,1-2-1,-1-4 10,1-1 1,1 0 0,2-4 0,2 3-87,-2-3 1,3-1 0,1-4 109,1-3 1,-4 1 0,6-6 48,2-2 1,1 4 0,4-1 116,3 2 1,-2 2 0,8 7 113,1 3 0,2 3 1,1 8-271,0-1 1,-4 1-1,-1-1 1,2 1-477,2-1 1,1 6 0,1-1-509,-1-1 1,1-7-1,-1-3 1,1 0-62,-1-1 1,1-4-1,-1 1 1,1-3 1005,-1-2 0,7 0 0,2 0 0</inkml:trace>
  <inkml:trace contextRef="#ctx0" brushRef="#br0" timeOffset="217">681 248 8692,'0'-9'2196,"0"4"1,-2 10 0,-1 8-1495,-2 5 1,-13 5 0,3 4 0,-2-1-366,0 2 0,-4 1 0,0 2 0,2-2-542,2-3 1,-3-2 0,-1-5-1226,2 1 0,4 1-329,4-6 1,-1-8-1,7-7-1845,2-8 3604,8-6 0,3-8 0,8-2 0</inkml:trace>
  <inkml:trace contextRef="#ctx0" brushRef="#br0" timeOffset="468">526 93 8428,'0'-15'1760,"0"-1"1,2 1-1320,3-1 0,4 8 0,6 3 0,1 3-169,-1 2 1,6 5 0,-1 4-1,-2 3 151,-6 5 0,1 7 1,-4 0-1,0 4 234,-4 4 0,-4 4 0,-1-1 0,0 1-21,0-2 1,-5 6 0,-2-1 0,1 1-479,-1-4 1,2-9 0,5-2 0,0-3-612,0-3 1,1-2 0,4-3-548,6-4 1,4-3 0,4-9-1,2-1-1185,-2-2 1,-2-7 0,-2 1 2184,1-2 0,-1-3 0,1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2:06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31 109 8775,'-5'-10'1444,"0"-1"1,-2 8-726,2-2 1,5 3-1,2 2 1,12 0-364,10 0 1,7 0-1,6 0 1,8 0-264,5 0 1,8 5 0,1 2 0,3 0-573,0 0 0,-4 3 0,-13-3 1,-4 0-717,-5 0 1,-5 3-1,-7-3-2183,-8 2 3378,-8-6 0,-15 11 0,-1-6 0</inkml:trace>
  <inkml:trace contextRef="#ctx0" brushRef="#br0" timeOffset="198">1 310 11325,'17'0'260,"3"0"0,6 0 1,12 0-1,8 0-117,9 0 0,11 0 1,2 2-1,1 1-518,0 2 1,-9 1 0,-10-6 0,-7 0-769,-7 0 1,-10 5 0,-5 0 1142,-4-2 0,-9-8 0,-1-3 0</inkml:trace>
  <inkml:trace contextRef="#ctx0" brushRef="#br0" timeOffset="467">588 1 9184,'7'8'949,"2"6"1,8-4 0,2 4-913,2 2 1,11-1 0,-1 2 0,2 2-57,0 2 1,1 5 0,-3-6 0,-7-1 276,-5-2 0,-5-1 0,-4-1 0,-7 1 64,-6-1 1,-6-5-1,-8 1 1,-3 1-300,-6 2 0,-9 1 1,1 1-1,3-1-850,4 0 1,3-4 0,-2-1 0,5 0 826,4-1 0,1-2 0,1-7 0</inkml:trace>
  <inkml:trace contextRef="#ctx0" brushRef="#br0" timeOffset="883">1486 357 8917,'-16'-9'1983,"8"-5"-1609,3 4 0,5 1 0,7-1 1,8-2-189,9-2 1,5-6 0,4-3 0,1 1 119,2-1 1,1 3 0,-8 4 0,-3 3 545,-6 2 0,3 4-224,-3 7 0,-1 12 0,-9 6 0,-4 2-81,-5 3 0,-1 6 0,0 0 0,0 4-569,0-4 1,0 2-1,0-5 1,2 1-236,3-1 1,2-2 0,5-7 0,-2 0-366,2-3 1,2-9 0,2 2 0,-1-2-2645,1 1 1,-1-3 3265,1-8 0,-1-11 0,1-8 0</inkml:trace>
  <inkml:trace contextRef="#ctx0" brushRef="#br0" timeOffset="1050">2105 186 8428,'-16'11'780,"1"-1"0,-1 2 314,1 2 1,-7 6 0,-2 3 0,-2 1-491,0 3 0,-2 1 0,-6-1 0,0-1-561,4 2 1,1-6 0,9-1-1906,1-4 0,5-3-2825,9-4 4687,6-10 0,15-16 0,-1-8 0</inkml:trace>
  <inkml:trace contextRef="#ctx0" brushRef="#br0" timeOffset="1315">2507 279 8428,'-7'-8'2565,"6"-1"-473,-5 4 1,6 3-1592,6-3 0,7 3 1,10 2-1,-1 0-732,0 0 0,6 5 0,-2 1 0,1-3-494,-1-1 1,1 3 0,-4 0 0,-1-2-778,0-1 0,-6 0 1,-6 1 1501,2 2 0,-12 7 0,-1-3 0</inkml:trace>
  <inkml:trace contextRef="#ctx0" brushRef="#br0" timeOffset="1466">2569 434 9438,'-14'2'1260,"4"3"1,5-4 0,10 5 0,7-5-1261,7-1 1,0 5 0,5 1-1,0-3-564,0-1 1,-3 3-1,4 0 1,1-1-2014,-2-3 2577,-1 6 0,-1-5 0,2 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2:08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728 264 8765,'0'-16'2704,"0"6"-2228,0 0 1,7 6 0,3-1 0,6 3-346,4 2 1,-1 5-1,9 2 1,3 2-290,3 3 0,2-5 0,-5 0 0,2-2-822,3 0 0,-9 5 0,3-4 0,-6-3 980,-5-1 0,-2-2 0,-2 0 0</inkml:trace>
  <inkml:trace contextRef="#ctx0" brushRef="#br0" timeOffset="167">1038 171 8606,'-16'0'2117,"6"0"-1283,-1 0 0,8 2 1,-2 3-576,3 5 1,-3 4-1,0 1 1,1 3-474,3 2 0,1-1 0,0 7 0,-2 0-512,-3-2 1,3 3-1,-3-4 1,3-1-2606,2 0 3331,0-1 0,-7 1 0,-1 2 0</inkml:trace>
  <inkml:trace contextRef="#ctx0" brushRef="#br0" timeOffset="319">805 496 8873,'-1'-9'1119,"-4"4"1,5 3 0,0 2 0,8 0-897,6 0 0,3 0 0,4 0 0,6 0-600,8 0 1,-1 2 0,7 2 0,1 1-3407,-3-2 3783,6-1 0,-6 5 0,8 1 0</inkml:trace>
  <inkml:trace contextRef="#ctx0" brushRef="#br0" timeOffset="882">1579 16 8428,'-15'-8'1502,"-1"1"0,1 8-633,-1 5 0,6 2 0,0 9 0,-1 2-378,3 2 1,-6 8-1,5 2 1,-1 9-377,0 4 0,-1 3 0,-2 1 1,1 2-149,1 1 1,3-1-1,-4-9 1,3-4-122,2-5 1,2-8 0,5-3-200,0-4 1,2-8-1,1-6 1,4-6 132,2-8 0,1-4 0,5-6 1,1-5 145,-1-3 1,1-2 0,-1 0 0,1 0-17,-1 0 0,1 1 1,-1-1-1,1-2 72,-1-3 1,1 8 0,-1-1-1,1 5 131,-1 5 0,1 4 0,-1 4 92,0 6 0,1 3 0,-2 4 0,-2 3-20,-2 6 0,-5 8 1,4 1-1,-2 1-93,-4 1 1,-1-3 0,-4 5 0,-1-2-21,-2-3 0,-8-1 0,3-3 0,-4 1-50,-1-1 0,-2-1 0,-2-2 1,-2-4 24,2-1 0,2-2 1,2-5-1,-1 0 133,1 0 1,-1 0 0,1 0 410,-1 0-568,8-6 1,3 4 0,10-3 44,5 3 1,4 2 0,1 2 0,1 1-278,-1 2 0,1 7 0,-1-1 0,2 1-437,4-2 0,-4 4 0,4-6 1,-4 3-300,-2-1 0,1-1 1,-1 1-1,3-3 945,2 0 0,-3-6 0,6 6 0</inkml:trace>
  <inkml:trace contextRef="#ctx0" brushRef="#br0" timeOffset="1099">2074 248 9335,'-15'-7'3509,"4"6"-2646,1-4 1,0 8 0,-4 6 0,2 3-376,2 5 0,-1 9 0,-4-1 0,-2 5-417,-4 1 1,4-1-1,-2 0 1,5-3-727,4-1 1,1-7 0,-1 2 0,5-4-4615,3-2 3379,2-6 1,0-4 1889,0-10 0,7-11 0,2-8 0</inkml:trace>
  <inkml:trace contextRef="#ctx0" brushRef="#br0" timeOffset="1317">1904 155 8428,'9'-15'318,"-4"-1"0,-4 6 0,1 2 0,2-1 417,1 0 1,2 4 0,-2-3-355,5 1 0,4 2 0,1 5 0,1 1 26,-1 4 0,-4 6 0,-1 8 0,0 3 173,-1 2 0,3 7 1,-7 5-1,-1 0-93,-3 2 1,-1-4-1,0 6 1,0-2-569,0-4 0,0-3 0,2-5 0,1-4-621,3 1 1,7-11 0,1 1 0,5-4-834,0-6 0,3-1 1,-1-4 1534,-2-3 0,5-3 0,0-8 0</inkml:trace>
  <inkml:trace contextRef="#ctx0" brushRef="#br0" timeOffset="1883">1 821 8428,'7'-16'1105,"-4"3"0,8 2 0,1 6-563,1 3 0,10 2 0,4 0 0,8 0-121,6 0 0,10 2 0,8 1 0,6 3-116,7-3 0,6 4 0,6 0 0,9 0-154,-43-4 1,1 1-1,6-1 1,0-1 0,0-1-1,1-1 1,-1 2 0,-1 0-109,-1 0 1,-1 1-1,45 2 1,-47-4 0,0 0-1,0 0 1,0 1-116,2 1 1,-1 0 0,42 3 0,-8-2-1,-6 1 102,-4-2 0,11 4 1,7-2-1,-45-3 0,1 0 160,49 0 1,-11-2 0,-8 0 0,-5 0 8,-4 0 0,-7 0 1,2 0-1,-5 0 163,-5 0 0,-4 0 0,-8 0 0,-6 0-167,-8 0 0,-1 0 1,-10 0-1,-1 1-337,-2 5 0,-6-5 0,-1 4-601,2-3 1,2-2 0,1-2-724,1-3 0,-6 4-2570,0-5 4036,-6-2 0,-11-1 0,-10-6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2:12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124 155 8428,'0'-21'0,"2"-1"141,3-2 1,-2 5 0,8-2 0,1 6 636,1 4 0,5-1 0,2 7 0,6 2-203,3 1 0,-3 14 0,-2 5 0,-2 6-253,-3 4 0,-8 2 1,-6 2-1,-3 0-86,-2 0 1,-4 0 0,-4 0-1,-10 0-91,-4 0 1,1-7 0,-4-2 0,-1-1-168,2 0 1,-6-6 0,5-6-1,-3-2 53,2-4 0,2-1 1,5-2-1,-1 0 115,1 0 0,7 0 0,3-2-154,2-3 0,2 1 0,7-4-198,3 1 1,9 2-1,8 5 1,2 0-161,4 0 0,1 0 0,2 0 0,0 2-340,0 3 0,0-4 0,0 6 0,0-2-127,0 1 1,0-1 0,-1-5 0,1 0 832,0 0 0,0-7 0,0-2 0</inkml:trace>
  <inkml:trace contextRef="#ctx0" brushRef="#br0" timeOffset="399">619 139 8536,'-7'-8'4429,"6"3"-3884,-5 10 0,3 3 0,-1 10 0,-1 0-186,2 3 1,1 5 0,2-4 0,-2 1-156,-3-1 1,4 4 0,-5-4-1,3 0-232,-2 1 1,3-3 0,-3-4-568,3-1 385,2 1 0,2-15 0,1-6 0,4-8-165,2-8 1,1 2-1,6-7 1,1-3 106,3-5 0,-2 1 1,4-3-1,-1 3 324,-1 2 1,1 7 0,-6 4 0,1 4 382,-1 6 1,-4 3 0,-1 9-50,2 3 1,-5 10 0,-2 9-1,-3 2 38,-2 0 0,-5 5 0,-2 5 0,0-3-165,0-6 0,2 1 0,5-8 0,0 1-633,0 1 0,0-5 0,0 4-669,0-4 1,2-8-1,3-4-18,5-3 1,9-9-1,2-3 1057,-3-4 0,7-9 0,-1-1 0</inkml:trace>
  <inkml:trace contextRef="#ctx0" brushRef="#br0" timeOffset="965">1238 77 8428,'0'-8'1505,"0"3"1,-2 10 0,-3 7-958,-5 7 0,1 5 1,-1 9-1,0 1-246,1 2 0,-3 5 0,7-5 1,1 0-184,3 2 0,1-10 0,0 1 0,1-5-188,5-5 0,-3-7 1,9-3-1,3-4-174,4-7 0,2-5 0,-6-10 0,3-2-39,2-2 0,-2-6 0,2-1 0,-4-4 167,-6-4 1,2 0-1,-7 5 1,-1 0 52,-3 0 1,-1 0-1,0 2 1,-1 1-67,-5 2 0,-2 7 0,-8-1 0,1 4-411,-1 6 1,-4 3 0,-1 9-1,0 3-1141,-1 5 0,5 4 1680,-4 1 0,4 1 0,2-1 0</inkml:trace>
  <inkml:trace contextRef="#ctx0" brushRef="#br0" timeOffset="1115">1176 248 10224,'-8'7'3186,"-4"-4"-2472,6 7 1,8-6 0,8 3 0,4-2-1285,2 0 0,4 0 1,1-5-1,-1 2-3717,3 3 4287,-6-3 0,5 5 0,-6-7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2:17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12770,'0'15'0,"0"2"420,0 4 0,1 5 0,3 10 0,3 7-153,1 7 1,-3 6 0,4 11 0,-2 6-158,-4 2 1,-1 3-1,-4-1 1,-1-1-204,-2-4 0,-6-3 1,6-9-1,0-4-369,-2-4 0,5-6 1,-4-6-1,0-7-279,1-6 0,0-13 1,5 1-2250,0-1 2990,0-7 0,-7 0 0,-1-7 0</inkml:trace>
  <inkml:trace contextRef="#ctx0" brushRef="#br0" timeOffset="335">15 991 10161,'-9'2'977,"4"3"0,8 3 0,4 9 0,2 4-518,3 5 1,-3-2 0,1 2-1,2 1-67,2 2 0,-4-3 1,-1-2-1,-1 0-160,1 0 1,-6-10 0,2 2-1,-1-4-319,1-4 0,-2-4 0,8-15 0,1-11-720,1-11 1,10-8 806,3-10 0,10-18 0,3-10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2:16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171 108 8428,'0'-15'3273,"0"0"-2738,0-1 1,0 9 0,0 7 0,0 9-233,0 5 1,-2 10-1,-1 7 1,-4 6-57,-2 3 1,4 6-1,-5-1 1,-2 5-224,-2 0 0,-2 3 0,1-1 0,1-4-610,4-5 1,-4-2-1,6-8 1,-1-4-1193,4 0 1,1-12 368,-1-1 1,4-13 1408,-5-3 0,5-14 0,1-10 0</inkml:trace>
  <inkml:trace contextRef="#ctx0" brushRef="#br0" timeOffset="215">171 31 8263,'-10'0'721,"-1"0"1,6 5-1,-4 2 1,1 2-737,-1 3 0,4 2 0,-5 1-1290,-2 0 1,0 1 1304,1-1 0,-2-6 0,4-2 0</inkml:trace>
  <inkml:trace contextRef="#ctx0" brushRef="#br0" timeOffset="332">186 0 8348,'16'0'457,"-6"2"0,0 1 479,2 2 0,-3 8 0,0-3-758,-2 4 1,-1-4-1,-2 0-1181,1 2 0,5 2 1003,-5 1 0,7-6 0,-3-2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0:38.82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310 1 25600,'0'15'1727,"-2"1"1,-2 1 0,-1 4-1232,2 5 0,-1 4 0,1 5 0,-4 4-496,-2 6 0,4-2 0,-5 10 0,0-1 0,1 0 0,1 4 0,4-4 0,-1-2 0,1-2 0,-2-3 0,0-4 0,3-5 0,1-3 0,2-8 0,0-1 0,0-1-48,0-4 0,0-2-1886,0-2 0,2-1-288,3-4 0,-1-3 0,4-8 206,-1-5 1,3-4 2126,-4-11 1,6-3-1,-4-7 1</inkml:trace>
  <inkml:trace contextRef="#ctx0" brushRef="#br0" timeOffset="1204">0 1053 17649,'2'-8'2746,"1"1"-1536,2 0 0,9 5 0,2-3 0,9 1-623,10-1 1,6 4 0,11-5 0,6 5-72,7 1 1,6 0-1,6 0 1,1 1-261,-1 5 1,7-5 0,6 6-1,6-2-211,-45-2 1,1-1 0,46 4 0,-5-6 0,-5 0 47,1 0 1,7 0 0,-40 0 0,0 0 0,0 0 0,0 0-127,-3-1 1,0 2 0,-1 1 0,-2 1-1,43 2 1,3-2 5,-45-2 0,1 0 0,44 1 0,-45-1 1,0 1-1,40 3-147,-9-1 1,-2-2-1,-5-2 1,-1 0 117,-2 0 1,-6 0-1,1 0 1,-4 0-314,-1 0 0,-14-2 0,-8-2 0,-11-1-1208,-8 2 0,-4 1 0,-2 2-1027,1 0 0,-2-2 2761,-4-3 0,4 4 1,-6-6-1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0:14.3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447 1656 8374,'0'-15'160,"0"-1"1,0 1 0,0-1 251,0 1 1,-5 4 0,-2 3-39,-1 1 0,-3 2 0,-4 5 0,-2 0-46,-4 0 0,2 2 0,-7 3 0,-1 7-64,-3 7 1,5 0-1,-1 6 1,-2 5-61,-1 4 0,0 0 0,1 8 0,4 1-89,2 1 0,3 3 0,7-1 0,3 2-153,3 4 0,2-6 0,9 2 0,7-5-59,7 0 1,5-5-1,7-3 1,0-6-83,0-3 1,7-7 0,2-1-1,1-6-107,0-6 1,0-5 0,4-2 0,-2-6 92,-2-9 0,-6-1 0,1-10 0,-5-4 81,-6-4 1,0-3-1,-8 4 1,0-2 136,-3 2 0,-4-4 0,0 0 0,-5-2 102,-3-3 1,-2-1 0,0-3 0,0 1 136,0-1 0,-7 1 0,-3 1 0,-4 6-18,-1 8 1,-2 2-1,-2 8 1,-2 4-134,2 5 0,0 5 0,0 7 0,-3 0-289,-2 0 1,3 0-1,-3 0 1,2 2-452,3 3 1,-3-2-1,1 6 1,2-1-2246,2 1 2872,8-6 0,-5 11 0,6-5 0</inkml:trace>
  <inkml:trace contextRef="#ctx0" brushRef="#br0" timeOffset="342">803 774 9643,'9'2'2869,"-6"3"-2499,-6 5 1,-6 9-1,-6 4 1,-1 1-213,1 3 1,-1 2 0,1 2 0,-3 0-236,-2 0 1,3 2 0,-4 1 0,4 2-670,1-1 0,6-8 0,1-3 1,3-1-920,2-4 1,-3-7 1664,2-2 0,0-7 0,5 4 0</inkml:trace>
  <inkml:trace contextRef="#ctx0" brushRef="#br0" timeOffset="575">555 1068 12068,'0'16'397,"0"-1"0,2 1 0,2 1 0,1 2-27,-2 1 1,-1 8-1,-2-2 1,0 1-228,0-1 0,0-2 1,0-5-1,0 2-143,0-3 0,2-7 0,3-6-825,5-3 0,4-11 1,3-6-1,5-11-2779,9-9 3604,7-11 0,15-9 0,2-7 0</inkml:trace>
  <inkml:trace contextRef="#ctx0" brushRef="#br0" timeOffset="942">989 418 8374,'0'-15'925,"0"-1"1,7 8 0,3 3-798,4 3 0,3 2 1,2 0-1,3-2-320,2-3 0,-3 3 1,3-3-1,0 3-431,0 2 0,-5 0 0,2 0 0,-4-1-1336,-2-4 1959,1 3 0,-1-12 0,1 6 0</inkml:trace>
  <inkml:trace contextRef="#ctx0" brushRef="#br0" timeOffset="1175">1221 264 7371,'-9'0'1385,"2"1"1,7 4-1,0 6-984,0 3 1,0 8 0,0 5 0,0 8-170,0 6 1,0 4-1,0 1 1,0-1-222,0-4 1,0 4 0,0-6 0,0 1-471,0-4 1,0-10 0,0-6 0,0-2-1714,0-3 1388,7-6 1,-3-8 0,4-7 0,-1-3 783,-3-3 0,-3-2 0,-1-8 0,0-2 0</inkml:trace>
  <inkml:trace contextRef="#ctx0" brushRef="#br0" timeOffset="1443">1174 449 7970,'-8'7'110,"-1"0"1,6 5 0,-2-2 408,1 2 1,2 2-1,1 2 1,-3-1-199,-1 1 0,-2-1 0,4 1 0,-4-1-143,-2 0 0,6 1 0,-4-1 1,2 1-192,0-1 1,-6-4-1027,6-1 538,-7-7 1,17 3 0,0-12 0,8-4 95,2-4 1,6-1-1,-1-2 1,1 0 139,1 1 0,-5-3 0,4 9 0,-4-4 1,-1-1 0,4-1 0,1 2 264,-2 4 0,-2-4 0,-1 4 0,-1-4 0,1-1 0</inkml:trace>
  <inkml:trace contextRef="#ctx0" brushRef="#br0" timeOffset="1775">1484 155 7817,'-16'0'696,"1"0"0,5 2 0,-1 3-445,-1 6 0,4 2 0,-1 3 1,0-1-269,1 1 1,4-1 0,-1 1-392,4-1 1,2-1 148,4-4 1,4 2 0,6-7-1,1-1 50,-1-2 1,6-8 0,0 1 0,-2 2 201,-2 1 1,-3 0 0,-2-1 408,-2-2 1,-2 1-90,3 9 1,-4-1 0,-9 6 0,-3 2-124,-6 2 0,-2 7 0,-4-1 1,-2 1-182,-2 1 0,-5-3 1,4 5-1,-1 0-391,1 0 0,-4-5 0,6 2 0,1-6-791,2-4 0,1 1 1173,1-7 0,-1 0 0,1-5 0</inkml:trace>
  <inkml:trace contextRef="#ctx0" brushRef="#br0" timeOffset="1959">1298 387 8374,'9'-1'-12,"-2"-3"548,-1-1 1,-2 0-243,6 5 0,1 0 0,4 2 1,1 1-233,-1 2 1,6 6-1,1-5 1,2 3-177,4 3 1,1-3-1,2-1 1,0 1-347,0-1 1,-2 1-1,-3 3 1,-6-3-637,-3-2 1,-1 3 1095,-1-5 0,-6 7 0,-2-3 0</inkml:trace>
  <inkml:trace contextRef="#ctx0" brushRef="#br0" timeOffset="2226">1468 589 8374,'-15'15'274,"6"-5"0,2 1 1,2 1 131,0 1 1,-2 1-1,4-2 1,-2-1-194,1 1 1,4 1 0,5 1-356,6-4 0,-3 2 0,3-6 0,1-3-42,1-1 1,3-2-1,-1 0 1,1-2-24,-1-3 0,-4 1 1,-3-6 246,-1-2 0,-2 3 0,-5-1 143,0-2 1,-2-2 0,-3-1-203,-5-1 0,-4 8 0,0 1 0,2 2-625,2 0 1,5-1-1,-4 5 644,3-4 0,0 3 0,6-5 0</inkml:trace>
  <inkml:trace contextRef="#ctx0" brushRef="#br0" timeOffset="2658">1917 295 8327,'-7'-9'2966,"4"2"-2756,-8 7 0,8 7 1,-2 3-1,1 4-257,-1 2 1,4-1 0,-5 0-293,5 1 1,-1-1-1,-2 1-82,-1-1 1,0-4-1,7-3 46,3-1 0,-2-2 0,8-5 338,1 0 0,-4 0 0,3 0 366,1 0 0,-5 2 1,-2 3 207,-3 5 1,-2 4-1,0 2-267,0-1 1,0 6 0,-2-1 0,-2 1-225,-1 1 1,-7-4 0,2 2 0,-2-3-594,2-1 1,-3-1 0,7 1-995,-3-1 1,4-1 685,-5-4 1,1-4 854,-1-12 0,3-2 0,7-8 0</inkml:trace>
  <inkml:trace contextRef="#ctx0" brushRef="#br0" timeOffset="2793">1793 511 8349,'11'0'1183,"-1"0"1,-5 0-1149,5 0 1,-1 2 0,3 1 0,-2 4-528,2 2 1,-3-6 0,1 2 491,2-3 0,2 5 0,2 2 0</inkml:trace>
  <inkml:trace contextRef="#ctx0" brushRef="#br0" timeOffset="3043">2025 171 8476,'6'-11'1686,"-1"1"-980,0 7 1,0-2-1,0 10-252,-1 5 0,-3 11 0,-1 6 0,0 8-227,0 6 0,0 5 0,-1 4 0,-3 3-313,-1 2 0,-5-5 1,5 2-1,1-6-495,2-4 0,-3-5 1,0-6-1,2-1-259,1-5 0,4-9 1,1-9-1,4-2-224,2 0 0,-4-2 1064,5-8 0,0-10 0,6-9 0</inkml:trace>
  <inkml:trace contextRef="#ctx0" brushRef="#br0" timeOffset="3192">2134 387 8046,'-9'0'1108,"2"2"1,9 2-1657,3 1 1,-1 5 0,6-5 547,2-1 0,8 4 0,5 1 0</inkml:trace>
  <inkml:trace contextRef="#ctx0" brushRef="#br0" timeOffset="3442">2459 233 8374,'-16'0'679,"1"0"-1746,6 7 0,9-4 1067,10 7 0,4-6 0,2 3 0</inkml:trace>
  <inkml:trace contextRef="#ctx0" brushRef="#br0" timeOffset="3608">2381 356 8374,'-7'9'0,"-3"-4"585,-4-3 0,6 0 0,1 1-369,0 2 1,5 2 0,-1-3-614,6 1 0,6 5 0,6-5 0,1 0-1835,-1 2 2232,1-5 0,6 12 0,2-6 0</inkml:trace>
  <inkml:trace contextRef="#ctx0" brushRef="#br0" timeOffset="3776">2412 681 8165,'-10'0'1854,"0"0"1,6-1-2057,-1-4 0,5-4 0,5-7-505,5 1 1,4-2 0,2-4-1,-1-5-434,1-3 0,-1-2 1141,1 0 0,6-7 0,2-1 0</inkml:trace>
  <inkml:trace contextRef="#ctx0" brushRef="#br0" timeOffset="3924">2613 124 8374,'0'-8'2005,"2"1"-1614,3 7 1,-1 0-635,6 0 0,-5 0 0,4 2 0,-1 1-1986,1 2 2229,-6 7 0,11-3 0,-5 6 0</inkml:trace>
  <inkml:trace contextRef="#ctx0" brushRef="#br0" timeOffset="4226">2536 326 9190,'-7'0'992,"5"-2"-1138,6-3 0,13 1 1,-2-4-1,3-1 80,-1 0 1,-2 6-1,1-2 1,-1 1 381,1-1 1,-1 3 199,1-3 0,-6 5 1,-1 5-66,-3 6 0,0 4 0,-8 4 0,-2 2-295,-1-2 0,0 3 1,3 0-1,-1 3-382,-2 2 1,-2-3 0,4 0 0,-3 0-477,3 0 0,1-5 0,2 2 0,0-4-372,0-2 0,0 1 0,0-1 1074,0 1 0,0-7 0,0 4 0,0-4 0</inkml:trace>
  <inkml:trace contextRef="#ctx0" brushRef="#br0" timeOffset="4425">2551 511 8374,'0'-10'942,"0"0"0,0 4 0,2-2-927,3 1 0,-1 2 0,6 3 0,2-1-354,2-3 1,1 1 0,1 5-493,-1 0 1,1 0 830,-1 0 0,1 7 0,-1 2 0</inkml:trace>
  <inkml:trace contextRef="#ctx0" brushRef="#br0" timeOffset="4608">2505 650 11161,'15'0'437,"1"0"0,-1 0-684,1 0 1,5 0 0,1 0 0,2-1-1288,3-4 0,3 3 1534,1-3 0,6-4 0,3 0 0</inkml:trace>
  <inkml:trace contextRef="#ctx0" brushRef="#br0" timeOffset="4858">3093 32 8374,'0'-11'1782,"0"1"-2025,0 6 1,2-2 0,3 7-111,5 4 0,-1-1 0,1 4 0,0 1 353,-1 0 0,5 1 0,-6 5 0</inkml:trace>
  <inkml:trace contextRef="#ctx0" brushRef="#br0" timeOffset="5041">2845 140 8374,'11'-5'496,"-3"-2"-126,-1-2 0,5 6 0,-1-4 0,4 2-346,6 0 0,1-1 0,6 6 0,-3-1-361,3-4 0,-1 3 0,1-3 0,-4 3-1015,-2 2 1352,-1 0 0,1 7 0,2 1 0</inkml:trace>
  <inkml:trace contextRef="#ctx0" brushRef="#br0" timeOffset="5342">2985 124 8169,'-14'2'0,"2"2"77,2 1 1,1 2 0,-3-4 0,3 4 231,2 1 1,2 3-1,4 3 1,-3-2-641,-1-2 0,0 0 0,7 4 0,1-2-193,2-2 1,7-6 0,-1 1-1,1-2 524,-2 2 0,4-3 0,-4 3 0,4-5 0,1-5 0,1 3 0,-1-4 0,1 0-29,-1 1 1,-6-2 0,-2 4 154,-1-2 789,3 0-851,0 5 1,-9 0 0,-11 0-231,-2 0 0,-5 5 0,-1 2 1,-3 0 165,-2-1 0,-2 6 0,-5-3 0</inkml:trace>
  <inkml:trace contextRef="#ctx0" brushRef="#br0" timeOffset="5692">2644 372 8411,'0'-10'593,"0"-1"0,7 6 0,5-3 1,5-1-568,4 0 1,7 4 0,-1-5 0,6 0-151,3 1 1,5-3-1,-3 5 1,0 0-145,0 0 0,-4 0 0,-8 4 0,-4-2-705,0 1 0,-10 3 666,4 1 1,-13 0-1,-3 0 1,-8 0 306,-6 0 0,-1 1 0,-1 3 0,1 1 0,-1-2 0,-5 4 0,1 0 0,1 0-46,2 0 1,1 3 0,1-3-1,-1 0 142,1 0 1,5 3 0,-1-3 0,-1 2 392,-2 3 0,4-4 0,0 3 0,-1 1-71,3 1 0,-4 3 0,5-1 0,0 3-510,0 2 1,2-3-1,3 4 1,-1-4-488,-2-1 1,0-6 0,5 0-948,0 2 1526,0-5 0,6 0 0,3-7 0</inkml:trace>
  <inkml:trace contextRef="#ctx0" brushRef="#br0" timeOffset="6239">2938 341 7538,'16'-10'-67,"-1"-1"1,-4 6-1,-1-3 622,2 1 0,2 2 1,-1 6-212,-2 4 0,1-1 0,-7 6 0,0 2-249,2 2 0,-5 1 1,3 1-1,-3-1-134,-2 1 1,-2-1 0,-2 1 0,-3-1-9,-1 1 0,-1-6 1,-3 0-1,2 1-220,-2-3 1,-2 4 0,-1-6 0,-3-3 119,-2-1 1,3 3-1,-4 0 128,4-2 1,1-3 57,1-5 0,6-3 1,4-8 14,3 1 0,9-1 1,4 1-1,4 1 60,6 4 0,-4-4 1,4 5-1,-4 1 79,-2 3 1,1 3 0,-1 2 19,1 0 1,-3 2 0,-2 3-143,-6 5 1,-3 4 0,-4 1 0,-3 1-146,-6-1 0,-4 1 0,-4-1 0,-2 1 6,2-1 0,1-1 0,-1-2 0,-2-2-48,2 2 0,2-3 1,1-1-1,-1 1 104,-3 0 1,8-6 0,-4 2 652,2-3-49,1-2-451,4 0 1,9 0 0,10 0-49,4 0 0,3 0 1,2 0-1,2 0-112,-2 0 1,0 0 0,0 0 0,1 0-139,-1 0 0,-2 5 0,0 0 0,2 0-108,2 2 1,0-5 0,-6 3 0,1-1-205,-1 1 1,-5-3 0,1 3-1735,1-4 2203,-5 6 0,6-5 0,-4 5 0</inkml:trace>
  <inkml:trace contextRef="#ctx0" brushRef="#br0" timeOffset="6423">3108 403 9525,'2'15'1109,"3"1"1,-3-6 0,5-1-2001,0-2 1,-5-1 0,4-2 890,1 1 0,2 7 0,6-3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0:41.0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3312 1130 17686,'-12'0'1499,"6"0"0,13 0 1,17 0-1,6 0-1123,7 0 1,6 0-1,6 0 1,4 0-96,9 0 1,15 6 0,14-1 0,6 0-203,-1 2 0,-3-6 0,-7 6 1,-9-1-449,-8-1 1,-19 0-1,-9-3 1,-9 1-1679,-6 2 1,-3 0 555,-8-5 1,-6-1 0,-6-5 72,-6-4 1127,-6 3 0,-13-7 1,-2 6-1</inkml:trace>
  <inkml:trace contextRef="#ctx0" brushRef="#br0" timeOffset="318">3683 1007 21345,'-15'5'2486,"-3"2"0,-2 1-1857,-6 4 1,-3 2 0,-2 2 0,0-1-225,0 0 1,-2 1 0,-1-1-1,-2-1-98,1-4 1,4 4 0,4-5 40,1-1 0,7 4 1,0-5-236,7 2 1,7-6 0,10 4-391,6 0 0,7-3 1,5 4-1,1-1-263,3-4 0,3 4 0,1-1 1,-1-1-4272,1 2 4500,7-6 1,2 13 0,6-5 0</inkml:trace>
  <inkml:trace contextRef="#ctx0" brushRef="#br0" timeOffset="948">4751 1069 17686,'-11'-6'589,"1"1"1,7 2 720,-3 8 0,5 5 0,1 9 1,0 2-1103,0-2 1,0 3 0,0 0 0,0 1-379,0-1 1,0-1 0,1-8 0,3 0-619,1-3 0,0 0 499,-5 6 1,0-10-1,0-6 208,0-8 1,2-6 0,1-3 0,2-2-38,-1-2 1,4-6 0,1 1 0,1-1 456,1 1 0,-1-2 0,5 8 1,-1 1 126,-3 2 1,2 1-1,-2 2 286,2 4 1,-2 3 0,-1 7-544,2 0 1,-5 7 0,-2 3 0,-3 6 394,-2 4 0,0-2 0,0 4 1,0-1-353,0-1 0,0 6 1,0-4-1,0 1-698,0-1 1,0-1 0,0-6-247,0 1 1,0-1 0,2-1-1461,3-4 1,-2-3 0,7-7-3395,2 0 5431,2 0 1,2-14 0,-1-3 0</inkml:trace>
  <inkml:trace contextRef="#ctx0" brushRef="#br0" timeOffset="1302">5122 1223 17221,'-16'-8'-1176,"8"-1"945,3 4 731,3 3 0,9-5 1,3 7-124,4 0 1,1 7-382,1 3 1,-8 4-1,-2 2 473,-5-1 0,-2-1 0,-5-2 0,-2-2 341,-1 2 0,-4 0 0,2 0-432,-3-1 1,-1-1 149,0 6 1,8-8-816,7-3 1,3-3-1,11-2 1,3 0 221,0 0 1,2 0 0,0 0-1,2 0 282,-2 0 1,-2 5 0,-3 2 488,-4 2 0,-3 1 0,-9 5-35,-3 1 1,-4-1 0,-6 1 0,-1-1-980,1 1 0,-1-6 0,1-1 0,1-1-4230,4 1 4381,-4-6 0,5 4 1,-6-7-1</inkml:trace>
  <inkml:trace contextRef="#ctx0" brushRef="#br0" timeOffset="1568">5493 1130 17686,'-15'-6'-2997,"1"2"3732,4-6 0,10 6 0,10-1 1,4 3-493,1 2 1,6 0 0,1 0 0,2 0-749,4 0 0,-4 0 0,0 0 0,-2 0-380,-3 0 1,-2 0 838,-1 0 1,-1 7 0,1 2 0</inkml:trace>
  <inkml:trace contextRef="#ctx0" brushRef="#br0" timeOffset="1719">5509 1270 17686,'-11'0'1553,"1"0"1,8 0-1401,2 0 0,9 0 0,10 0 1,3-2-758,2-3 0,2 3 0,5-3 720,0 3 1,0-5 0,0-1-1</inkml:trace>
  <inkml:trace contextRef="#ctx0" brushRef="#br0" timeOffset="1968">6035 991 18464,'-9'-8'2177,"2"2"-870,7 12 0,0 2 1,0 8-1,0 1-998,0 3 1,0 5 0,0 5 0,-1 0-363,-5-5 1,3 5 0,-6-5 0,1 3-1418,-1-2 0,1 1 0,-3-4 1565,6 1 0,3 2 0,2 4 0</inkml:trace>
  <inkml:trace contextRef="#ctx0" brushRef="#br0" timeOffset="2118">6267 1223 18391,'-7'-8'2189,"5"1"1,-5 8-945,7 5 1,0-3-1,0 7-3736,0 2 0,2 2 2278,3 2 1,-3-1-1,5 1 1</inkml:trace>
  <inkml:trace contextRef="#ctx0" brushRef="#br0" timeOffset="2402">6499 960 18321,'-15'0'5439,"4"0"-4153,1 0 1,6 2-1,-1 3 1,4 7-997,1 7 1,1-2 0,3 6 0,3-3-701,1 1 1,3 6 0,4-3 0,0 0-85,1-3 0,-2 1 0,-2-1 0,-2-2-150,2-2 0,-5-1 0,-2-1 500,-3 1 1,-4-1 0,-3-1 0,-7-2-79,-7-2 0,0-6 0,-5 1 1,0-3-720,0-2 0,3 0 1,-3-2-1,2-3-1836,3-6 1,2 3 2500,1-3 0,1 1 0,-1-5 0</inkml:trace>
  <inkml:trace contextRef="#ctx0" brushRef="#br0" timeOffset="2551">6437 976 17904,'16'-16'4430,"-1"2"0,1 4-3749,-1 5 1,0 3 0,1 2-1,-1 0-1319,1 0 1,5 0-1,-1 0 1,1 2-4555,1 3 4776,-5 4 1,13 6-1,-6 1 1</inkml:trace>
  <inkml:trace contextRef="#ctx0" brushRef="#br0" timeOffset="2803">6824 1007 17278,'14'-2'1173,"-4"-3"0,4 3 0,-4-3 292,4 3 1,1 4 0,-1 3-1760,-4 5 1,2 1-1,-5 2 1,0 5 738,0-1 1,-2 2 0,-5 0 0,0 3 247,0 2 0,-7-3 0,-3 3 0,-4 0-88,-1 0 1,1-3 0,2 3-1,2-2-343,-2-3 0,3-7 0,0-2 0,3 2-364,2 2 0,4-5 1,7-4-642,8-4 0,3-1 0,6 0 1,0 0-1834,0 0 1,2-5 3049,5 0 1,6-7 0,3 4-1</inkml:trace>
  <inkml:trace contextRef="#ctx0" brushRef="#br0" timeOffset="3583">62 109 21124,'0'16'1171,"0"-1"1,-1 2-703,-4 4 0,3 10 1,-5 10-1,2 4-389,0 1 1,-6 1 0,4-1 0,1-1-489,-1-4 0,1-1 1,6-8-1,0-1-2030,0-7 0,2-12 2338,3-6 0,4-12 0,6-2 0</inkml:trace>
  <inkml:trace contextRef="#ctx0" brushRef="#br0" timeOffset="4102">62 171 17686,'11'-5'3626,"-1"0"-3106,2 1 1,2 3 0,1 1-332,1 0 1,-1 0 0,1-2 0,1-2-79,4-1 1,4 0 0,11 5 0,6 0-122,2 0 1,11 0 0,7 0-1,9 0 1,4 0 0,1 0 0,-2 0 0,0 0-272,5 0 1,-2 0 0,8-2 0,-3-1 314,1-2 1,1 0 0,-5 5 0,-2 0-58,-6 0 1,-11 0 0,-3 0 0,3 0 191,5 0 1,4 0-1,3 0 1,-5 0 88,-3 0 0,-7 0 0,-4 0 0,-5 0-87,-8 0 1,-1 0 0,-1 1 0,1 3-115,4 1 0,2 5 0,2-5 1,-1 1-78,0 1 0,6-4 1,0 6-1,-4-3 20,-5-2 1,-6-1 0,-6 1 0,0 1-27,0-2 0,-1 1 1,-3-1-1,-1 2-46,1-1 0,3-1 0,1 1 0,-1 1-248,1-2 0,0 4 0,-1-2 1,-3 0-191,-1 2 1,-2-5 0,2 3 0,-6-1-109,-2 1 1,2-3-1,1 3 1,-1-2 58,3 2 0,-6-3 0,4 3 0,-2-3-153,1-2 1,-3 0 0,4 0 0,-4 0-1080,-1 0 1734,-1 0 1,1 7 0,-1 1-1</inkml:trace>
  <inkml:trace contextRef="#ctx0" brushRef="#br0" timeOffset="4316">3575 326 17686,'-9'0'7135,"2"2"-5786,7 3 1,-5 3-1,0 8 1,1 1-1004,3 4 1,1 3-1,0 7 1,0 0-276,0 0 0,0-1 0,0 1 1,0 0-2120,0 0 1,0-5-1,0-2 1995,0-2 1,0 6 0,0-4 0</inkml:trace>
  <inkml:trace contextRef="#ctx0" brushRef="#br0" timeOffset="4833">3157 403 17686,'10'-2'1856,"1"-1"-1148,1-2 0,3 0 0,6 5 1,6 0-448,8 0 1,4 5 0,9 0 0,6-2-56,7-1 1,10-2 0,13 0 0,7-2-173,6-3 1,-46 4 0,1-1 0,44-7-1,-5 1-259,-7-1 1,-15 6 0,-10-2 0,-13 3-226,-6 2 1,-4 0 0,-5 0 0,-2 0-137,-3 0 1,-2 0 0,-5 0-1,1 0-534,-1 0 0,-7-2 0,-3-3 1218,-2-5 1,-2-4 0,-5-2 0</inkml:trace>
  <inkml:trace contextRef="#ctx0" brushRef="#br0" timeOffset="5251">3528 187 17504,'-15'1'2465,"-2"3"-1717,-4 1 0,2 7 0,-8-2 1,-4 4-213,-4 1 0,-9 3 0,-1 1 1,-5 3-50,0 2 1,9-5 0,5 0 0,5-5 345,5-4 1,5-5-454,11 5 1,12-6 0,13 1 0,11-3-443,8-2 1,6 0-1,6 0 1,3 0-262,2 0 0,-3 5 1,2 2-1,-5 1-2138,-4 4 1,-1 2 2077,1 2 1,4 6 0,-6 2 0</inkml:trace>
  <inkml:trace contextRef="#ctx0" brushRef="#br0" timeOffset="5966">4859 171 17686,'0'-15'1385,"0"-1"1503,0 1-2317,0-1 1,0 9 0,0 7 0,0 9-175,0 5 1,0 3 0,0 4 0,0 4-213,0 5 0,0-1 1,0-2-1,-2-1-95,-3 2 1,3-4 0,-3 0 0,3-2-324,2-3 0,0-2 0,0-1-136,0-1 0,0-8 109,0-7 1,0-7 0,0-10-1,0-4-94,0-5 0,7-3 0,2-2 1,1 0 320,1 0 1,-3-3-1,4 1 1,-2 6 324,3 3 1,-5-2 0,1 5 0,-1 4 1028,1 5 0,-4 5-1076,5 7 0,-6 7 1,3 5-1,-2 5 137,0 4 0,0 5 0,-5-4 0,0 2-177,0 4 0,0-1 0,0 1 1,0-2-491,0 1 0,0-3 0,-2 0 0,-1 0-1378,-2 0 0,0-5 0,5 2-4037,0-4 5291,7-1 0,1-1 0,8 0 0</inkml:trace>
  <inkml:trace contextRef="#ctx0" brushRef="#br0" timeOffset="6301">5106 450 17686,'7'-9'2035,"-3"-3"0,4 5-191,-1-1 1,5-1-1,-1-1-1377,2 4 0,3 5 0,-1 2 0,1 3-788,-1 1 1,1 7-1,-3-2 1,0 4 112,-3 2 0,-7-1 0,2 1 0,-3-1 497,-2 1 0,-7-1 0,-3 0 0,-4 1 36,-1-1 1,-1-4 0,-1-1 0,-2 0 29,-1-1 0,4 3 1,6-7-1,-1 0 52,3 2-832,-6-5 0,14 5 0,0-7-359,9 0 1,6-2-1,4-1 1,3-3 36,2 3 0,2-4 0,3 2 0,-1 2-1568,-2 1 2268,0 2 1,5-7-1,-1-2 1</inkml:trace>
  <inkml:trace contextRef="#ctx0" brushRef="#br0" timeOffset="6533">5509 233 17686,'-11'0'2571,"1"0"1,8 0-1,2 0-2590,9 0 0,5 0 1,3 0-1,2 0-691,2 0 0,6 0 0,-3 0 0,0 0-938,-3 0 0,-4 0 1522,-2 0 0,8 7 0,1 1 0</inkml:trace>
  <inkml:trace contextRef="#ctx0" brushRef="#br0" timeOffset="6699">5493 403 17297,'-8'0'2128,"1"0"0,10 0 0,6 0 0,6 0-2328,3 0 1,4 0 0,0 0 0,2 0-1785,4 0 1,1 5 1884,2 1 1,0-1-1,0-5 1</inkml:trace>
  <inkml:trace contextRef="#ctx0" brushRef="#br0" timeOffset="6934">5988 125 17686,'-1'-14'1956,"-4"4"1,3 4 0,-3 12-448,3 4 1,0 4 0,-1 3-1,-2 2-1207,1 1 0,-3 8 0,0-4 0,1 2-787,-1 0 0,-4-6 1,6 6-1,0 0-571,-2-2 0,5-2 1,-3-6-1,4-1 867,1 1 1,6-1 0,3 1 0</inkml:trace>
  <inkml:trace contextRef="#ctx0" brushRef="#br0" timeOffset="7084">6190 372 17686,'0'-8'2622,"0"1"1,6 9 0,3 3-3869,0 5 0,4 4 0,-4 1 0</inkml:trace>
  <inkml:trace contextRef="#ctx0" brushRef="#br0" timeOffset="7485">6375 109 17686,'5'-10'1858,"1"0"0,-1 4 0,-4-2-226,5 1 0,2 2 0,8 5 0,-1 0-1667,1 0 0,4 0 0,1 2 0,-2 1-395,-2 2 1,-3 7-1,-4-2 1,-5 4 319,-3 2 0,-2-1 1,-2 1-1,-3-1 405,-5 1 1,-9-1-1,-2 1 1,1-1-163,-3 0 0,6-4 0,-4-3 0,6 1 69,5 0 1,-4-6-542,4 2 0,4-3 0,6-2-198,9 0 1,12 0-1,3 0 1,1 0 418,1 0 1,-2 0 0,2 0 0,-4 0 579,1 0 1,-6 0 0,2 2 0,-5 3-278,-4 5 0,-7 4 1,1 1-1,-6 1 92,-3-1 0,-12 1 0,1-1 0,-3 1-363,-3-1 1,5 1 0,-6-1 0,3-1-1338,-1-4 1,6 2 0,4-5-2913,-1 2 4644,6-6 0,-1 4 1,7-7-1</inkml:trace>
  <inkml:trace contextRef="#ctx0" brushRef="#br0" timeOffset="7866">7041 187 17686,'0'-24'2,"0"3"1,0 4 520,0 1 1,0 1 0,-2-1 0,-2 1 120,-1-1 0,-7 1 0,2 1-396,-4 4 1,-1 3-1,-3 7 1,0 0 518,-3 0 0,-1 5 0,3 2 0,-2 2-84,2 3 1,4 1 0,3 3 0,3-1-306,2 1 1,2 1-1,7 2 1,3 1-467,5-1 0,6-1 0,3-3 0,3 1-588,2-1 0,-5 0 0,2 1 0,-4-1-116,-2 1 0,-1 1 1,-2 2-1,-2 2 889,2-2 1,-5-1 0,-2 1 0,-3 2 481,-2-2 0,-2-2 1,-3-3-1,-3-2 239,-1-2 0,-12-6-1099,1 1 0,-1-3 0,2-4 0,7-5-335,7-9 0,3-4 0,2-8 0,2 1 38,3-6 0,4 2 0,8-5 1,2 3 190,2 2 1039,-1 1 0,3-1 0,1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0:57.42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16 386 17967,'-7'-16'2184,"5"8"0,-5 2 1,9 10-2463,3 1 0,4 0 0,6-5 0,1 0-328,-1 0 1,1 0 0,-1 0 0,1 0-2763,-1 0 0,1 0 3486,-1 0 0,1 0 0,-1 0 0</inkml:trace>
  <inkml:trace contextRef="#ctx0" brushRef="#br0" timeOffset="249">124 293 17686,'0'-11'909,"0"1"0,0 5-310,0-5 1,-5 8 0,0 2 326,1 9 1,3 4 0,1 3 0,0 1-313,0 4 1,0-2-1,0 5 1,0 0-196,0 0 0,0-4 0,0 4 0,0-1-519,0-4 1,0-2-1,0-2 1,0 1-1183,0-1 0,1-1-227,5-4 0,2-3 0,8-8 460,-1-5 0,-5-4 1,1-9-1,1-3 1437,2-2 1,1-2-1,0-5 1</inkml:trace>
  <inkml:trace contextRef="#ctx0" brushRef="#br0" timeOffset="417">418 61 17686,'-10'0'1777,"0"0"1,4 0-89,-4 0 1,7 1-889,-3 5 0,5 2 1,1 8-1527,0-1 0,1-5 0,5-1 1,2 0-4868,1-1 5339,5-4 1,1 9 0,9-4-1</inkml:trace>
  <inkml:trace contextRef="#ctx0" brushRef="#br0" timeOffset="566">635 14 17686,'10'-8'4250,"0"3"0,-6 5-4610,1 5 1,-5 3-1,-3 8 1,-4-1 436,-2 1 0,-1 1 1,-6 2-1,1 1-437,-1-1 0,-4-1 0,-1-3 609,2 0 0,-5 8 0,0 1 0</inkml:trace>
  <inkml:trace contextRef="#ctx0" brushRef="#br0" timeOffset="750">310 184 16736,'0'-8'3599,"0"3"0,2 10-3401,3 5 0,-2 4 0,6 3 0,-2 2-203,-4 2 1,4-1 0,-2-2 0,0 0-926,2 3 1,-5 0 0,3-6 0,-2 1-611,3-1 0,-5 1 0,5-1 1451,-5 1 1,6-1 0,2 0 0</inkml:trace>
  <inkml:trace contextRef="#ctx0" brushRef="#br0" timeOffset="967">434 262 17686,'15'-16'2191,"-5"6"0,1 1 0,1 1-1601,2-1 0,1 6 1,2-4-1,2 2-423,2 0 1,6-1-1,-3 6 1,2 0-37,0 0 1,-5 0 0,3 0 0,-2 0 30,-3 0 1,-2 7 0,-3 4-379,-4 2 0,-3 3 0,-7-1 1,-2-1 134,-3-4 0,-2 4 1,-5-3-1,2 2-816,-2 3 0,-2-6 0,-1 0 1,-1 1 811,1-3 0,-1 6 1,1-5-1</inkml:trace>
  <inkml:trace contextRef="#ctx0" brushRef="#br0" timeOffset="1117">604 200 17207,'-9'2'3276,"4"3"1,3 3 0,2 8-2884,0-1 1,0 3 0,0 0-1,0 3-1023,0-2 0,0-2 1,0-1-1,0-1-1902,0 1 1,0-1 2428,0 1 1,0-1 0,0 1 0</inkml:trace>
  <inkml:trace contextRef="#ctx0" brushRef="#br0" timeOffset="1266">434 324 17686,'-16'0'1416,"6"0"-714,0 0-795,6 0 1,4 5 0,10 0 0,4-2-38,2-1 0,-1-2 0,1 0 1</inkml:trace>
  <inkml:trace contextRef="#ctx0" brushRef="#br0" timeOffset="1517">697 277 17879,'-7'9'3751,"-2"5"1,-6-6-3382,-1 1 0,1 5 0,-1-6 0,1 3-476,-1-1 0,-1-2 0,-2 4 1,-3-1-16,-2 1 0,5 0 0,-2 0 1,2-4 304,-1-1 0,8 4 0,-4-6-155,3-2 0,7-1 0,6-2 50,9 0 0,6-5 1,6-2-1,5-2-8,3-3 0,2 4 0,0-1 0,-2 1-707,-3-1 0,1 4 0,-4-4 0,-1 2-1014,1 4 0,-3 1 1537,-4 2 1,-8-7 0,-1-1 0</inkml:trace>
  <inkml:trace contextRef="#ctx0" brushRef="#br0" timeOffset="1684">604 417 17548,'-7'8'6202,"4"-1"-4357,-8-7 0,8 7-1151,-2 3 1,3 4 0,0 1-1,-1 1-362,-2-1 0,-1 3 0,5 2 1,-3 4-812,-1 0 1,0 0-1,5-5 1,0 4-1079,0 1 1,0-5-1,0 1-2770,0-2 4111,0-10 0,7-1 0,1-7 1</inkml:trace>
  <inkml:trace contextRef="#ctx0" brushRef="#br0" timeOffset="1900">650 463 17686,'9'-7'5747,"-2"4"-4118,-7-8 1,1 8 77,5-2 0,-3 3-1593,7 2 0,-4 0 0,2 2 0,-1 3-21,-4 5 1,-1 4 0,-2 3-1,0 2 145,0 2 1,0 6-1,0-3 1,0 2-318,0 0 0,0 0 1,2 3-1,1-2-1122,2-1 0,1-5 1,-6 3-1,1-2-2324,4-3 0,-3-7 3172,3-1 1,-3-8-1,-2 4 1</inkml:trace>
  <inkml:trace contextRef="#ctx0" brushRef="#br0" timeOffset="2066">604 587 17917,'0'-9'1637,"2"2"0,1 6 0,4-3-1892,1-1 1,3 0 0,4 5 0,1 0-2856,-1 0 3181,-6 0 1,11-7-1,-2-2 1</inkml:trace>
  <inkml:trace contextRef="#ctx0" brushRef="#br0" timeOffset="2183">604 695 17686,'-16'9'6724,"9"-2"-7636,7-7 1,7-2 0,11-2 1184,2-1 0,4-14 0,7 2 1</inkml:trace>
  <inkml:trace contextRef="#ctx0" brushRef="#br0" timeOffset="2432">1269 92 16149,'-10'8'4915,"0"-3"0,6-1-4370,-1 1 0,5 2 1,3 5-3601,3-2 0,6-5 2384,-2 6 1,4-1-1,1 5 1</inkml:trace>
  <inkml:trace contextRef="#ctx0" brushRef="#br0" timeOffset="2600">991 324 17686,'-11'0'1891,"1"0"0,8 0-1384,2 0 0,9 0 0,12 0 0,6 0-444,7 0 0,1-5 0,4-2 0,1 0-582,-1 0 1,-4-5 0,1 3-1,-3-1-1044,-2 0 1,-9 5 1832,-7-6 0,1 1 0,-8-6 0</inkml:trace>
  <inkml:trace contextRef="#ctx0" brushRef="#br0" timeOffset="2798">1285 200 17686,'0'-10'3175,"0"-1"-1501,0 8 1,5-2 0,0 10 0,-2 5-1273,-1 4 0,-2 3 0,0 2 0,0 3-386,0 2 0,0 1 0,0 2 0,-2-1-629,-3 1 0,4-3 0,-5 0 0,5-1-1456,1-4 0,0-2 1,0-2 2017,0 1 1,0-8-1,0-1 1</inkml:trace>
  <inkml:trace contextRef="#ctx0" brushRef="#br0" timeOffset="2915">1254 339 17686,'-16'-7'-3008,"6"6"3715,0-5 0,-1 5 0,-2 2 0,0 5 779,3 4 1,0 4 0,-6 1 0,1 1-920,-1-1 1,1 1 0,1-1-341,4 1 0,-4 6 1,6 2-1</inkml:trace>
  <inkml:trace contextRef="#ctx0" brushRef="#br0" timeOffset="3067">1300 355 17686,'10'-5'765,"1"-2"1178,1-2 1,0 4 0,0-4 0,-2 2-984,2 4 0,-3 1 0,1 4-2103,2 3 0,2 4-1530,1 6 1,-6 1 2497,-4-1 1,-3 1-1,-2-1 1</inkml:trace>
  <inkml:trace contextRef="#ctx0" brushRef="#br0" timeOffset="3250">1223 417 17686,'-5'10'6090,"-1"0"-5275,3 2 0,1-3 1,2 1-1,0 2-872,0 2 0,-1 3 1,-3 2-1,-1 2-321,2-2 1,1-2 0,2-2-1,0 1-1544,0-1 0,-5 1 2094,-1-1 0,-6 1 1,4-1-1</inkml:trace>
  <inkml:trace contextRef="#ctx0" brushRef="#br0" timeOffset="3583">975 571 17686,'-8'0'2370,"13"0"1,12-1-2199,5-5 1,4 3 0,7-7 0,3-1-78,5 3 0,4-6 1,0 4-1,-4-2-135,-5 1 1,-3-1-1,-4 7-12,-3 2 1,-6 3 0,-11 5 449,-9 5 1,-2 4 0,-8 0 0,-2-2 356,-2-2 0,4 0 405,-1 6-1615,8-1 1,3-6-1,10-4 1,4-3-111,1-2 1,6 0 0,0 0 727,-2 0 0,-2 0 0,-3 2-45,-4 3 1,-5 3 0,-10 8 418,-5-1 0,-4 1 0,-3-1 1,-2-1-1356,-2-4 1,0 2 597,6-7 0,-7 1 1,-2-6-1</inkml:trace>
  <inkml:trace contextRef="#ctx0" brushRef="#br0" timeOffset="3766">898 386 24445,'0'15'-757,"0"1"1,0 4 0,0 3 0,0 1-3490,0 3 4373,0-5 0,-7 15 0,-2-5 0</inkml:trace>
  <inkml:trace contextRef="#ctx0" brushRef="#br0" timeOffset="3950">851 742 17686,'-15'0'5531,"-1"0"-4188,8 0 1,4 0-864,15 0 0,1 0 0,15 0 0,6 0-78,6 0 0,6 5 0,3 0 0,2-2-185,2-1 0,4-2 0,-2 2 0,-3 1-872,-3 2 1,2 0 0,-8-5-1,2 0-2084,3 0 0,-6-1 2869,0-4 0,1-11 0,4-8 1</inkml:trace>
  <inkml:trace contextRef="#ctx0" brushRef="#br0" timeOffset="4117">1981 339 18966,'-7'-8'-3901,"5"-1"5981,-3 4-7520,3 3 5401,2-5 0,7 14 0,2 2 0</inkml:trace>
  <inkml:trace contextRef="#ctx0" brushRef="#br0" timeOffset="4248">1996 494 17686,'-5'10'3276,"0"1"1,-2-8 0,4 4-652,-2 0 1,-1 1-2626,6 8 0,0-1 0,0 1 0,0-1 0,7 1 0,2-1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1:50.3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301 84 17440,'9'0'791,"-2"9"0,-7 5 1,0 6-185,0 4 0,0-3 1,0 5-1,0 1-284,0 3 0,-6-5 1,1 1-1,2 0-870,1-2 1,2 4 0,-2-8 0,-1-1-3704,-2-2 4364,0-1 0,5-1 0,0 1 1</inkml:trace>
  <inkml:trace contextRef="#ctx0" brushRef="#br0" timeOffset="151">54 224 17406,'0'-16'706,"0"8"0,1 1 0,4 8-2846,6 5 1,4-3 1786,6 7 0,-4 1 0,5 4 0</inkml:trace>
  <inkml:trace contextRef="#ctx0" brushRef="#br0" timeOffset="550">518 208 20134,'0'16'1981,"-7"-6"1,-3 0 0,-6 2-1253,-5 2 1,-3 7-1,-8-1 1,-4 1-458,-6 1 0,3-4 0,-2 2 0,-2-3-342,-2-1 0,5-2 0,6-2 0,5-4-864,3-1 359,7-2 0,5-5 458,14 0 0,12-5 0,11-2 0,1 0 78,3 0 1,2-3 0,2 5 0,0 0-317,0-2 0,0 3 1,0-4-1,0-1-27,0 1 0,-2 3 0,-1-4 0,-4 2 209,-2 4 1,4-4 667,-5 2 0,-8 1 0,-9 9 159,-8 6 1,-4 2 0,-8 5-1,-1 0 408,-3 3 0,-5 5 1,-4-4-1,2 1-911,1-1 1,2 5 0,-4-1 0,3 2-152,-3-2 0,4-2 0,0-5 0,2 1-1288,3-1 1,3-2-1,4-3-1470,2-4 2794,6 4 0,4-19 0,9 3 0</inkml:trace>
  <inkml:trace contextRef="#ctx0" brushRef="#br0" timeOffset="816">363 487 18010,'10'-9'7741,"-1"6"-8498,-2 6 1,-2 6 0,-5 6 0,0 2 1192,0 4 0,0-2 1,0 5-1,0 0-258,0 0 0,0 0 0,0 4 1,0-4-170,0-2 0,2-3 0,3-7 0,5-3-677,4-2 0,1 3 0,3-5 1,1-2 306,1-1 0,8-4 0,-3-1 1,5-4 433,1-1 1,-7 2 0,-4-2-1,-4-1 130,-6 1 0,2 2 0,-7-4 292,-1-2 1,-3-2 0,-1-1 0,0-2-1007,0-4 440,0 4 1,-6-19 0,-3 3 0</inkml:trace>
  <inkml:trace contextRef="#ctx0" brushRef="#br0" timeOffset="1150">997 100 17921,'0'-9'3783,"2"2"-3786,3 7 0,4 2 0,6 2-1686,1 1 0,-2 2 1,-2-4 1263,-2 2 0,0 7 0,6-3 1</inkml:trace>
  <inkml:trace contextRef="#ctx0" brushRef="#br0" timeOffset="1317">781 301 17118,'-9'0'1222,"4"0"0,10 0 1,7 0-1603,7 0 0,5 0 0,7 0 0,0-2-78,0-3 0,0 3 0,-2-4 672,-3-1 0,10-2 0,-3-6 0</inkml:trace>
  <inkml:trace contextRef="#ctx0" brushRef="#br0" timeOffset="1551">1028 208 22815,'0'16'770,"0"1"0,0 3 0,0 6-502,0 3 0,0 2 1,0 0-1,0 2-413,0 3 1,0-3-1,0 3 1,0-3-500,0-2 0,0-2 0,0-3 0,0-6-1654,0-3 1,0-1-834,0-1 3131,0-6 0,0-2 0,0-7 0</inkml:trace>
  <inkml:trace contextRef="#ctx0" brushRef="#br0" timeOffset="1784">982 316 17076,'-16'0'3685,"3"7"0,1 5-2809,1 7 0,6 0 0,-5 5 0,-2 0-153,-2 0 1,4-3 0,-1 3-1,1-2-243,2-3 1,-4-1 0,5-5 0,0-1-481,0-1 0,3-8 0,10 1 0,4-8 0,11-11 0,4-11 0,6-3-1578,5-2 0,4 0 0,5 0 1913,-4 0 0,4-7 0,-6-2 1</inkml:trace>
  <inkml:trace contextRef="#ctx0" brushRef="#br0" timeOffset="2066">1245 53 17853,'-15'0'1722,"4"0"-1002,1 0 1,6 2-1,-1 3-923,4 6 0,6 2 0,2 3 0,-1 1-482,1 4 1,0-4-1,-3 4 1,1-3-291,-2 3 1,-1-4 0,-2 4 370,0-4 0,-2-3 0,-1-2 1288,-2-2-354,0-6 0,-2 2 0,-2-6 0</inkml:trace>
  <inkml:trace contextRef="#ctx0" brushRef="#br0" timeOffset="2533">1276 146 17686,'12'-15'1650,"3"-1"0,-8 1 1,9-1-533,-2 1 0,-1 1 0,3 4-260,-1 5 1,-4 3-1156,-1 2 1,-5 5 0,4 2 0,-3 2 24,-2 3 1,-4-4 0,-4 3-1,-2 1 209,-3 1 0,-1 3 0,-6-1 0,-1 1-235,-4-1 1,4-1 0,-3-2 0,2-2 276,3 2 1,-1 2 0,1 2 20,0-1 0,1-5 0,2-1 1,3 0 257,2-1 1,0-4 310,2 1 0,5-4 0,0-2-58,9-4 1,5 1 0,3-4-1,2-1-268,1 0 1,1 1 0,-4-3 0,2 5-501,2-1 0,-1 5 0,-4-3 1,-2 1-76,-4-1 1,4 4 499,-4-5 1,2 6-381,-2 6 1,-3 2 0,-7 8 333,0-1 0,-2 1 0,-1-1 0,-2 0 71,1 1 1,-3-1 0,2 3 0,0 1 4,-2 1 1,4 6-1,-6-4 1,2 2-310,4 4 0,0-4 1,-1 0-1,-1 0-328,1 0 0,3-5 1,1 2-1,0-4-1801,0-2 1,0 1-1288,0-1 3024,0-6 0,0-9 0,0-10 0,0-6 380,0-5 0,-7-3 0,-2-7 0</inkml:trace>
  <inkml:trace contextRef="#ctx0" brushRef="#br0" timeOffset="2716">1199 471 17004,'0'-10'2125,"-2"1"-1597,-3 2 1,5 2 0,0 5-159,8 0 0,6-5 0,2 0 0,1 2-834,3 1 0,-1 2 0,5 0 0,0 0-16,0 0 1,-5 0 0,2 0 0,-4 0-1028,-1 0 1,-1 2 1348,1 3 0,-8-4 0,-1 6 0</inkml:trace>
  <inkml:trace contextRef="#ctx0" brushRef="#br0" timeOffset="2900">1152 657 17686,'-7'8'8730,"6"1"-8423,-5-4 0,6-3 1,6 3-1,4-3-628,4-2 0,8 5 0,4 0 1,5-1-80,5-3 1,2-1-1,5 0 1,-4 0-334,-1 0 0,-2 0 0,-5 0 0,-2 0-1062,-3 0 1,-4 0 1755,-6 0 0,6 0 0,2 0 0</inkml:trace>
  <inkml:trace contextRef="#ctx0" brushRef="#br0" timeOffset="3150">1833 38 17686,'-2'-14'-2766,"-3"4"3913,3-4 1,-5 14-2048,7 0 1,2 2 442,3 8 1,11 1 0,8 4-1</inkml:trace>
  <inkml:trace contextRef="#ctx0" brushRef="#br0" timeOffset="3416">2065 38 17820,'-10'0'1408,"-1"0"1,-1 2-601,-1 3 0,-5 2 0,0 5 1,-5-2-301,-1 2 0,0 2 0,-3 0 1,2-2-29,3-2 0,1-1 1,6 3-1,0-4-21,-1-1 1,7 0-320,4-2 1,5-3-1,5 3-535,6-3 1,9-4-1,6-1 1,3-4 131,2-2 0,0 6 1,-1-4-1,-3 2-178,-1-1 1,-2 0-1,2 2 1,-6-1-1318,-2 2 0,-3 1-531,0 2 2054,-6 0 0,-9 0 0,-9 0 1</inkml:trace>
  <inkml:trace contextRef="#ctx0" brushRef="#br0" timeOffset="3566">1787 270 17357,'10'0'1123,"0"0"0,-5 0 0,6 0-1246,1 0 0,1-5 1,3 0-1,1 1-913,4 3 0,-4 1 0,4 0 1152,-4 0 0,-2-7 1,1-2-1</inkml:trace>
  <inkml:trace contextRef="#ctx0" brushRef="#br0" timeOffset="3765">1632 471 17686,'-9'0'3518,"20"0"-3122,9 0 1,11-5 0,-3-2 0,6-1-929,7-4 0,4-2 0,1-2 0,1 1-289,-1-1 1,-1 1 0,-4 1 1021,-5 4 0,-10-11 0,-4 4 0</inkml:trace>
  <inkml:trace contextRef="#ctx0" brushRef="#br0" timeOffset="3999">1926 239 17686,'0'-8'2532,"0"1"0,0 8 0,0 6-2055,0 9 0,-2 1 0,-1 9 1,-4 1-54,-2 2 1,4 2 0,-5 2-1,-2 1-422,-2 3 1,-2 4-1,3-5 1,1-2-982,1-1 1,8-4-1,-4-3 1,2-5-5023,0-4 6021,0-2 0,5-6 0,0-2 0</inkml:trace>
  <inkml:trace contextRef="#ctx0" brushRef="#br0" timeOffset="4232">1957 471 17812,'15'-15'4139,"-4"6"1,-1 4-3573,2 3 0,-4 4 0,1 3-870,-2 5 0,-2-1 1,-5 3-1,0 4 875,0 2 0,-2 3 0,-1-4 1,-4 2 270,-2 2 1,-1 1 0,-4-3 0,2 0-670,2-5 0,7 1 0,-3-4-1101,5 2 1,1-2 0,3-3-1,7-1-171,11-3 0,7-10 0,4-6 1,3-5-4091,1-3 5366,0-1 1,2-1 0,1-3-1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3:06.05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16 17686,'22'0'2198,"-10"0"1,2-2 5857,-6-3-8756,4 3 878,-10-5 1,5 7 0,-7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3:03.82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292 16 17686,'11'-5'5484,"-1"0"-3820,0-1 0,4 8 0,-4 5-1422,-4 8 0,-5 1 0,-1 6 0,0 1-84,0 2 0,-1-1 1,-3 2-1,-1 0-169,2-2 1,-4 4 0,2-8-1,1-1-757,2-2 0,-3-1 0,-2-1 0,0 1-880,1-1 1,-5-4-1,4-3 1874,-1-1 1,-3-2 0,-4-5 0</inkml:trace>
  <inkml:trace contextRef="#ctx0" brushRef="#br0" timeOffset="165">45 109 17686,'-16'0'1792,"6"0"-1037,0 0 0,6 1 212,-1 5 1,5 0-4521,5 5 3140,11-4 1,1-1 0,5 3 0</inkml:trace>
  <inkml:trace contextRef="#ctx0" brushRef="#br0" timeOffset="498">494 78 16945,'10'5'-981,"0"0"0,-6 2 1622,1-2 0,-3-2 0,-4 6 0,-2 0 498,-1-1 0,-7-3 1,0 4-1,-5 0-880,-4-1 0,-4 1 0,2 3 0,-1-4-684,-3-1 0,3 0 0,-1-3 0,1 1-205,0-2 0,5-1 0,-3-2 34,0 0 0,5 0 1058,-4 0 556,11 0 1,10 2-1,10 3-515,4 5 1,-1 4 0,-1 1-1,-3 1-50,-2-1 0,3 6 0,-5 1 0,-1 2-54,-2 4 1,-2-1 0,0 3-1,0-3-562,0 1 0,-2 4 0,-2-8 0,-1 0-717,2-3 1,-4 1 0,2-1-1184,1-2 1,-3-7 689,2-2 1,2-8 0,6-2 1667,2-9 0,7-4 0,-3-3 0</inkml:trace>
  <inkml:trace contextRef="#ctx0" brushRef="#br0" timeOffset="732">370 325 17686,'14'-15'1418,"-4"-1"1,2 6-1,-5 1 1,1 1-162,4-1 0,-3 6 0,1-2-631,2 3 0,-3 2 0,0 2-661,-3 3 1,5 9 0,-6 6 0,-2 1 515,-1 1 0,-2 2 0,0 7 0,0 0-37,0 0 1,0 0 0,0 0-1,0-2-602,0-3 0,0 3 0,0-5 0,0 2-1319,0 0 1,0-7-6665,0 1 5614,0-2 1,0-12 2419,0-6 1,0-13 0,0-11-1</inkml:trace>
  <inkml:trace contextRef="#ctx0" brushRef="#br0" timeOffset="981">277 418 17686,'-14'-2'-275,"4"-3"0,1 4 343,4-5 1,5 5-1,0 1 1,9 0 357,4 0 0,8 0 0,1 0 0,3 0-314,2 0 0,-5 1 0,1 3 0,-3 1-35,1-2 1,-2 1-1,-7-1 1,-3 4-120,-3 2 0,0-4 0,-8 5 1,-3 1 739,-6-3 1,-8 6-1,-3-6 1,-2 3-791,-3-1 0,2-6 0,1 2 0,2 0-833,3-1 1,2 0 1093,1-5 1,8-7 0,1-2 0</inkml:trace>
  <inkml:trace contextRef="#ctx0" brushRef="#br0" timeOffset="1150">679 232 17686,'7'-8'3276,"-5"1"1,10 9 0,-7 3-3485,-2 5 0,-1 4 0,-2 3 0,0 2-783,0 2 1,0-1 0,-2-4 0,-1-1-896,-2 1 1914,0-1 0,5 1 0,0-1 0</inkml:trace>
  <inkml:trace contextRef="#ctx0" brushRef="#br0" timeOffset="1398">849 78 17624,'6'-7'236,"-1"7"0,0 7 1,-3 10-1,1 4 1161,2 4 0,0 11 0,-5 6 0,0 4-486,0 6 1,2-4 0,2 3 0,1-2-500,-2-3 0,-1-1 1,-2-4-1,0-7-268,0-6 0,0-6 0,0-6-660,0-1 0,-2-6 1,-3-4-1,-4-5-1031,1-5 1,-6-4 0,4-6 0,-4-1-303,-2 1 1,3-1-1,1 1 1,1-1 2018,-1 1 1,5-8-1,1-1 1</inkml:trace>
  <inkml:trace contextRef="#ctx0" brushRef="#br0" timeOffset="1632">1236 31 17686,'-7'9'7408,"0"-1"-311,-3-2-7676,3 2 0,19 1 0,6-4 0,2-3-50,3-2 1,4 0 0,-1 0 0,1-2-859,-1-3 1,3 3-1,-5-5 1,0 2-1449,-3 0 3066,-11 0 0,4-2 1,-5-2-1</inkml:trace>
  <inkml:trace contextRef="#ctx0" brushRef="#br0" timeOffset="1780">1345 78 29832,'-16'15'0,"1"1"349,-1-1 1,2 1-1,2-1 1,2 2 34,-2 4 0,3 3 0,-1 9 1,-2 1-385,-2 2 0,1 7 0,1-2 0,1 4 0,-1 1 0,0-6 0,0-4 0,4-5 0,1-5 0,1-4 0,6-6-3106,0-1 1,7-6 2910,4-4 0,9-10 0,4-4 0</inkml:trace>
  <inkml:trace contextRef="#ctx0" brushRef="#br0" timeOffset="1982">1376 310 17686,'15'-11'2639,"0"1"0,1 0-1608,-1 1 0,1 2 1,-1 7-1,3 2-892,2 3 1,-8-1-1,4 6 1,-3 4-79,1 5 0,-5 0 0,-4 5 1,-3 0 399,-2 0 1,-2-4 0,-3 4-1,-6 1-312,-2-1 1,-8-5 0,-1 3 0,-2-3-1365,-4-4 0,-1 4 0,-2-8 1,2 1 1342,3-2 1,-3-3 0,5-7 0</inkml:trace>
  <inkml:trace contextRef="#ctx0" brushRef="#br0" timeOffset="2099">1314 465 17686,'15'0'934,"1"0"0,-1 0 0,1 0 152,-1 0 0,2 1 1,2 4-1,3 4-1070,3 0 0,-5 4 0,6-2 0,3 2-1358,6 3 1,-1-1 0,5 1 1243,-1-1 1,12 1-1,-2-1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3:09.75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0 285 17792,'0'-10'2478,"0"0"1,0 8 0,0 2-1902,0 9 1,0 6-1,0 4 1,0 2-242,0-2 0,0 3 0,0-1 1,0-2-465,0-2 1,2 2 0,1-2 0,3-3-693,-3-1 1,-1 1 363,-2 2 0,2-8 0,1-4 0,2-8 173,-1-6 0,-1-4 0,0-3 0,3-2 64,-3-2 1,0-6 0,1 1 0,3-1 300,1 1 0,-2-2 0,2 8 0,1 1 826,-1 2 0,-3 3 138,6 3 0,-1 5 1,4 7-1006,-4 4 1,2 9 0,-7 7-1,-1-1 214,-2 3 1,-1-4-1,3 5 1,1-2-596,-2-3 0,-1-2 0,-2-1 0,0-1-2009,0 1 0,2-1-2421,3 1 4262,-3-8 1,11-1 0,-4-7 0</inkml:trace>
  <inkml:trace contextRef="#ctx0" brushRef="#br0" timeOffset="200">310 255 17622,'-9'-7'430,"2"5"0,9-5 0,3 7 0,6-2 398,2-3 0,4 3 1,4-3-1,5 4-1055,3 1 0,2-2 0,0-2 0,0-1-315,0 2 1,-2-4 0,-1 2 0,-4 1-2221,-2 3 2914,-1 1 0,-13-7 0,-1-2 0</inkml:trace>
  <inkml:trace contextRef="#ctx0" brushRef="#br0" timeOffset="365">387 394 17686,'-8'7'9145,"2"-6"-9558,12 5 0,7-5 0,10-1 1,1 0-740,3 0 0,2 0 0,2 0 0,-1-1 1257,-5-5 1,12-2-1,-5-8 1</inkml:trace>
  <inkml:trace contextRef="#ctx0" brushRef="#br0" timeOffset="633">805 224 17686,'9'-16'1953,"-3"6"0,-4-1 1,3 1-897,6 2 1,-3-6-1,2 4 1,4-4-304,5-2 1,0-4 0,7-1 0,0 2-1048,-2 2 1,0 7 0,-5-1 1093,1-1 0,-1 7-702,-8 5 0,-5 7 0,-6 8 1,-1 3 112,-4 2 1,1 3-1,-4 4 1,1-1-213,3 1 0,2 1 0,2-1 0,0-1-1342,0 2 1,6-4 0,1 0 0,-1-2-2983,1-3 0,4-2 3710,-6-1 1,7-1 0,-4 1-1</inkml:trace>
  <inkml:trace contextRef="#ctx0" brushRef="#br0" timeOffset="781">1037 425 17686,'-10'0'1908,"-1"0"0,8-2 1,0-1-819,6-3 0,7 1 0,11 5 1,3 0-1960,0 0 1,7-5 0,-4 0 0,4 2 916,-1 1 0,-3-5 0,4-2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3:15.771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0 246 17907,'0'16'-622,"6"-1"0,0 0 0,3 3 526,3 2 1,-3-1 0,1 5 0,0-1 41,-1-4 1,5 5 0,-4 0 0,4 1 47,1 1 1,-1-7 0,-2 4-1,-2-3 0,2 1 0,-3 1 1,0-3-1,-1 2-34,1-2 0,-4-2 1,3-2-1,1 1 10,0-1 0,-4 1 1,3-1-1,1 1-130,0-1 1,-6 1-1,4-3 1,-2-1 146,0-1 1,2-1 0,-2 5 8,6 1 0,-5-6 1,1 1 45,0 1 1,0 1-1,5 3 4,-2-1 1,-6-4 0,3-3 0,-2 1 45,0-1 0,0-2 0,-5 4 76,0 2 0,5-4 0,1 3-70,-3 1 1,-1-4 0,-1 3-80,5 1 1,-5-4 0,4 3-39,-3 1 1,-2-4 0,2 1 57,3-2 1,-3 5-46,3-2 1,2 4-25,-2 1 1,0-4 0,-3-3-68,3-1 0,-3 5 3,3-1 1,2-3 24,-2 2 0,2-4-59,-2 4 0,-3-5-1198,3 5-740,3-6 837,-6 3 1,5-6 125,-7 5 1164,0-5 0,7 6 1,1-7-1</inkml:trace>
  <inkml:trace contextRef="#ctx0" brushRef="#br0" timeOffset="551">418 1283 14413,'-8'0'-2709,"-1"0"2786,4 0 56,3 0 1,-6 0 411,2 0-171,5 0 335,-6 0 276,7 0 499,0 0-1173,7 0 0,-4 0-155,7 0 1,-4 0 0,2 1-94,-1 5 0,3-3 0,-3 6-92,2-2 1,-4-1-10,5 0 0,-5-3-6,6 7 0,-6-6-363,5 1 1,-5-3-287,6-2 1,-8-7-1,2-4-685,-3-2 0,-2-3 1299,0 1 1,7-8-1,1-1 1</inkml:trace>
  <inkml:trace contextRef="#ctx0" brushRef="#br0" timeOffset="1367">496 1314 13915,'-9'0'1070,"2"0"0,9 7-1478,3 3 0,-3-2 0,5 3 201,-1 1 1,-4-4-1,5 3 74,0 1 0,-5-4 0,4 3 11,1 1 1,-3 0 0,4 0 87,-1-2 0,4 0 1,-5 4-3,3-4 0,-5-1 0,2-5 0,0 2-167,-1 3 0,0-4 0,-3 4-135,3-2 0,-2 5 336,7-2 1,-6-1-1,3-1 1,-2 1 53,0-1 0,2-2 62,-2 4 1,-3-5-63,3 5 0,-2-5-81,3 6 1,-5-6-64,4 5 1,2-5-175,-1 6 1,0-1 58,0 6 1,-5-6 45,4 0 1,-3-5-479,-2 6-911,0-8 1632,0 4 1,7-7 0,2 0 0</inkml:trace>
  <inkml:trace contextRef="#ctx0" brushRef="#br0" timeOffset="1738">619 1670 17868,'9'6'-224,"3"-2"0,-5 4 22,1-1 0,-2 4 0,2-4 0,1-1 92,-1 1 1,-2 4 0,2-5 110,-1 3 0,3-4 1,-3 4 69,2-2 1,-4-2-286,5-5 79,-6 0 0,3-7 0,-7-3 0,0-4-779,0-2 0,0-1 1,0-2-1,0-1 903,0 1 1,6-5 0,3 0-1</inkml:trace>
  <inkml:trace contextRef="#ctx0" brushRef="#br1" timeOffset="2382">805 1747 7199,'-2'9'1081,"-3"-4"-928,3-4 0,-4-2-12,6-4 0,0 1-72,0-6 1,1-1 0,3-4-1,1 0 0,2-1 1,-4 1-1,2-1-7,-1 1 1,3-1 0,0 1 0,-1-1 5,1 1 1,5-1 0,-3 1 0,-1-2-25,-2-4 0,2 4 1,1-4-1,-1 4-58,-2 1 1,0 6 0,1 0 0,0-2 10,0-2 0,0 4 1,-4-1-42,3-1 0,-1 4 0,-5-3-51,0-1 1,0 4-138,0-2-366,0 6-277,0-3-444,0 7 1319,0 0 0,0 0 0</inkml:trace>
  <inkml:trace contextRef="#ctx0" brushRef="#br1" timeOffset="2852">836 1360 8571,'2'9'105,"3"-4"0,3-3 0,8-4-173,-1-3 0,1 3 1,-2-5-1,-2 2 94,-2 0 0,0-7 1,6 3 69,-1 1 1,-6-1-1,-2 6 263,0-3 1,-4-1-152,7 2 0,-6 5-181,1 0 0,-5 5 0,-4 8 0,-1-3-333,2 2 1,-1 2 0,1 1-341,-2 1 0,0-1 1,5 1 645,0-1 0,0 0 0,0 1 0</inkml:trace>
  <inkml:trace contextRef="#ctx0" brushRef="#br1" timeOffset="3533">991 1298 7275,'-11'0'1093,"1"0"-923,7 0 0,-4-7 0,8-3 0,5-4-106,4-1 1,0-2 0,4-4 0,3-5 15,0-3 0,2-7 0,0-2 1,4-3-1,1-7 1,-4 0 0,4-8 0,-1 3-44,-4 3 0,-2-3 0,-2 0 0,1-2-37,-1-4 1,-5 6 0,1 0 0,1 1-33,2 1 1,-1-4 0,-1 6 0,-1 6 23,1 4 0,-4 10 0,1 6 1,0 4 171,-1 4 366,-4-4-344,2 17-470,-6-5 1,0 9 0,-1 2-652,-4 1 1,3 2 113,-3-2 1,-4 2 820,-1 3 0,3 4 0,0-6 0</inkml:trace>
  <inkml:trace contextRef="#ctx0" brushRef="#br1" timeOffset="3936">1254 215 9102,'-9'-2'277,"4"-3"1,5 2 0,5-6 0,5 1-311,4-1 1,-2-1 0,0-6 0,4 1 31,1-1 1,-8 1 0,6-1-1,-1 1 217,-1-1 1,-2 6-1,-3 0 338,-1-2 0,0 0-97,-2 1 1,-3 6-220,3 10 1,-3 4 0,-2 8-1,0 4-153,0 5 0,0 1 0,0 1 1,0-3-488,0 3 0,0-1 1,0 1-1,2-4-3578,3-2 3980,-4-1 0,13-6 0,-5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3:49.67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25243,'10'0'1732,"0"0"0,-5 0 0,6 0-1336,1 0 0,1 0 0,3 0 0,-1 0-210,1 0 0,1 1 0,2 3 0,3 1-186,2-1 0,4-3 0,6-1 0,2 2 0,-1 3 0,4-3 0,3 3 0,2-3 0,3-2 0,-1 5 0,1 0 0,-1-2 0,0-1 0,-1-2 0,-4 0 0,-5 0 0,-3 0 0,-4 0 0,-1 0 0,-4 0 0,-2 0 0,-1 5 0,-6 0 0,3-1 0,2-2 0,-3 3 0,6 0 0,-3-2 0,1-1 0,6-2 0,-1 0 0,2 2 0,-2 3 0,3-3 0,-3 3 0,3-3 0,2-2 0,0 0 0,0 0 0,0 0 0,0 0 0,-6 0 0,-1 0 0,0 0 0,0 0 0,-5 0 0,2 0 0,-2 0 0,2 0 0,-4 0 0,3 0 0,-2 0 0,-3 0 0,2 0 0,2 0 0,2 0 0,-2 0 0,3 0 0,0 0 0,2 0 0,4 0 0,-4 0 0,0 0 0,0 0 0,0 0 0,-3 0 0,5 0 0,-1 0 0,0 0 0,2 5 0,-6 0 0,-1-2 0,3-1 0,-6-2 0,3 0 0,-1 0 0,2 0 0,-4 0 0,4 0 0,-4 0 0,-1 0 0,-1 0 0,0 0 0,3 0 0,2 0 0,-3 0 0,4 0 0,-2 0 0,2 0 0,-4 0 0,5 0 0,-1 0 0,-1 0 0,3 0 0,-4 0 0,1 0 0,-1 0 0,4 2 0,-3 1 0,1 2 0,1-1 0,-5-2 0,6-2 0,-3 0 0,1 0 0,0 0 0,-4 0 0,2 0 0,1 0 0,1 0 0,-7 1 0,-2 3 0,-2 1 0,0 0 0,6-5 0,-1 0 0,1 0 0,-1 0 0,-1 2 0,-4 3 0,4-3 0,-4 3 0,4-4 0,2-1 0,-6 0 0,2 0 0,3 0 0,4 0 0,-1 0 0,-3 0 0,7 0 0,-1 0 0,0 0 0,-4 0 0,-2 0 0,1 0 0,1 0 0,2 0 0,2 0 0,-1 0 0,-4 0 0,-1 0 0,1 0 0,-1 0 0,1 0 0,-1 0 0,0 0 0,1 2 0,-1 2 0,1 1 0,-6 0 0,1-5 0,1 0 0,-4 0 0,2 0 0,1 0 0,4 0 0,-6 0 0,-2 0 0,-7 0 0,-2 0 0,-3 0 0,3 2 0,-3 3 0,2-2 0,-1 8 0,-1 1 0,-2 1 0,4 5 0,-3 0 0,3 3 0,1 1 0,1-3 0,-3 4 0,-1 1 0,0-4 0,5 4 0,0 1 0,0-1 0,-5 0 0,0 3 0,1-3 0,2-1 0,2-1 0,0-3 0,0 2 0,0-3 0,0 0 0,0-3 0,0 1-417,0-1 0,0 1 1,0-1-609,0 0 1,0 1 327,0-1 0,0 1 410,0-1 1,0 1-165,0-1 162,0-6 230,0 5 58,0-13 0,0 8 123,0-4 262,0-3-51,0 5-169,0-7 0,0 1 126,0 5 211,-7-5 1,1 8 0,-6-6 562,1 2 1,6 1-740,-5-6 0,-1 0 1,-4 0-326,0 0 0,4 0 0,-1 0 0,-3 0 0,-4 0 0,-4 0 0,3 0 0,-6 0 0,-3 0 0,-7 0 0,-2 1 0,0 3 0,0 1 0,0 0 0,4-5 0,-2 0 0,2 0 0,6 0 0,4-2 0,2-3 0,-6-3 0,4-8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3:53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92 8010,'-10'0'0,"0"0"1113,1 0-206,3 0 0,3 0 0,7 1-704,6 2 1,1-2-1,6 2 1,2-2-179,3-1 0,1 0 0,-1 0 0,0 0-212,0 0 1,-2 0-1,0 0 1,-1 0-647,0 0 0,-3 0 0,-4 0 0,-1 0 833,-1 0 0,0 0 0,-1 0 0</inkml:trace>
  <inkml:trace contextRef="#ctx0" brushRef="#br0" timeOffset="365">107 24 8010,'-10'4'-67,"1"-2"1,2 4 0,0-1 687,0 1 1,-2 3 0,0 5 0,-1 2-65,0 5 0,1 3 0,0 8 0,3 0-384,2-1 1,3 2-1,2 0 1,3-1-545,2 1 1,4-6 0,2 0 0,1-4-789,3-5 0,0-5 0,2-1 1159,-2-5 0,2-3 0,-3-4 0</inkml:trace>
  <inkml:trace contextRef="#ctx0" brushRef="#br0" timeOffset="700">378 14 8010,'-6'-6'946,"3"-1"1,-1 6 0,1 1-790,0 6 0,1 7 0,-1 3 1,-4 3-144,-5 4 0,-3 1 1,-6 6-1,-1 2-371,-4 0 1,1 0-1,0-4 1,2-2-349,1-3 1,6-5 0,3-5 704,2-7 0,6-4 0,1-2 0</inkml:trace>
  <inkml:trace contextRef="#ctx0" brushRef="#br0" timeOffset="918">320 159 12021,'0'11'0,"0"2"521,0 3 1,0 4-1,0 2 1,-1 4-341,-3 2 1,0 1-1,-2 0 1,1-1-461,1-2 1,3-3 0,-2-4 0,2-2-3762,1-1 1434,0-8 2606,0 0 0,4-16 0,1-3 0</inkml:trace>
  <inkml:trace contextRef="#ctx0" brushRef="#br0" timeOffset="1132">397 198 8010,'5'-4'191,"0"-2"1,-4-2 665,2 1 1,-1 3-430,5 4 1,-4 3 0,3 2 0,1 0-184,-2 3 1,4 3 0,-4 3 0,0 1-75,-1 3 0,0 1 1,-1 2-1,-1 2-146,-1-1 0,-1 1 1,2 1-1,0 0-606,1-1 1,0 0 0,-2-5-1,1-1-1328,2-1 1,-1-4 336,-3 1 1572,0-6 0,0-3 0,0-4 0</inkml:trace>
  <inkml:trace contextRef="#ctx0" brushRef="#br0" timeOffset="1350">320 334 7402,'-4'-10'129,"1"0"0,0 4 0,3-1 0,1 1 299,2 1 1,6-3 0,6 5 0,2 1-250,4 1 1,4 1-1,0 0 1,0 0-75,-3 0 1,-2 4 0,-4 2-1,-4 3 175,-5 1 0,-2 2 1,-8 2-1,-3 0-31,-7 0 1,-3 3 0,-1-5 0,1 0-243,-2-1 1,0-5-1,0 0 1,2-2-780,3-2 1,5-2 0,3-3 0,2-3 771,4-3 0,7-5 0,7-1 0</inkml:trace>
  <inkml:trace contextRef="#ctx0" brushRef="#br0" timeOffset="1518">600 43 8254,'10'-3'416,"0"0"1,-1 0 0,2 3 0,2 1 917,3 2 0,2 8 0,2 8 0,-1 7-913,0 5 0,-1 8 1,-5 6-1,-7 3-1426,-4 4 1,-7 1-1,-6 2 1005,-7 0 0,-6 0 0,-5 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3:55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165 47 8254,'-10'0'67,"0"0"0,1 0 474,-1 0 0,0 0 0,1 0 0,-1 1 314,0 2 0,-3 7 0,0 6 1,2 3-282,0 4 1,1 2 0,1 8 0,0 2-563,2 3 1,3 4 0,5-1 0,2-3-621,4-1 1,6-7 0,2-2 0,1-8-961,0-6 1,4-4 1567,2-4 0,5-1 0,-2-5 0</inkml:trace>
  <inkml:trace contextRef="#ctx0" brushRef="#br0" timeOffset="218">232 76 8779,'-9'0'1203,"-1"0"0,6 0 0,5 0 0,7 0-1143,8 0 1,6 0 0,4 0 0,2 0-731,1 0 1,0 0 0,-1 0 0,-1 0-254,-1 0 0,-5 0 1,2 0-1,-4 0 923,-3 0 0,-2-5 0,-4 0 0</inkml:trace>
  <inkml:trace contextRef="#ctx0" brushRef="#br0" timeOffset="369">494 8 8254,'-10'0'535,"0"0"0,1 0 355,-1 0 0,-1 5 1,-1 4-1,-2 4-167,-1 2 1,-2 1-1,-5 4 1,-4 3-666,-2 3 0,0 2 1,1 1-1,2 0-723,2 0 0,3-1 0,5-2 0,2-5-3521,5-4 4186,2-3 0,11-8 0,0-2 0</inkml:trace>
  <inkml:trace contextRef="#ctx0" brushRef="#br0" timeOffset="551">310 172 8313,'6'1'1569,"0"3"-376,-2 2 0,-1 3 0,-3 1 1,-1 4-590,-2 6 0,1 5 0,-5 6 0,0 2-482,-2 1 1,0-2 0,0 0 0,1-3-769,2-3 0,4-3 1,-1-4-1217,1-3 1,7-8-1,1-9 1862,3-7 0,1-6 0,-1-6 0</inkml:trace>
  <inkml:trace contextRef="#ctx0" brushRef="#br0" timeOffset="752">397 182 9339,'1'-5'1500,"2"1"0,-1 4 0,5 4 0,0 2-1242,2 3 1,1 1-1,-1 3 1,1 3-219,0 3 0,-1 0 1,1 2-1,-1 1-88,-3 4 1,-2-1 0,-4 0-1,0 1-492,0-1 1,0-1 0,0-5 0,0-1-1273,0-2 1,-3-2-1134,0-4 2945,0-5 0,-2-9 0,0-7 0</inkml:trace>
  <inkml:trace contextRef="#ctx0" brushRef="#br0" timeOffset="985">310 318 8606,'-10'-10'621,"5"3"0,3 2 0,4 0-190,4-1 0,8 1 1,6-3-1,4 2-434,4-2 0,5 1 0,-1 0 1,-2 4-68,-3 2 1,-6 2 0,-8 3 404,-6 6 0,-15 4 0,-9 7 0,-10 0 195,-7 2 0,-7 2 0,-1-2 0,2-1-270,4-2 1,3-3 0,7-3 0,5-5-892,4-4 1,8-3-1,10-6-1551,8-6 0,9-4 2182,8-5 0,6-5 0,3 0 0</inkml:trace>
  <inkml:trace contextRef="#ctx0" brushRef="#br0" timeOffset="1185">600 37 8254,'6'-10'523,"2"2"1,-1 0 522,1 2 1,2 3 0,1 1 0,0 6-204,2 5 0,5 6 0,-3 8 0,0 4-631,-2 4 0,-7 8 0,-4 7 1,-6 4-519,-9 5 0,-2 1 0,-9-1 306,1-3 0,-2-12 0,-4-2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0:33.1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62 140 8838,'0'-11'1829,"0"1"0,2 7-1530,3-3 1,-2 5 0,8 1-259,1 0 0,-4 0 0,3 0 0,1 0-329,1 0 1,3 0-1,1 0 1,2 0-494,2 0 1,4 0 0,-4 0 0,0 0-677,1 0 0,-5 0 1457,4 0 0,-4-7 0,-2-2 0</inkml:trace>
  <inkml:trace contextRef="#ctx0" brushRef="#br0" timeOffset="220">325 0 10462,'-10'11'2114,"-1"-1"-1755,-1 2 1,4 2 0,-3 1-1,-1 1-282,-1-1 1,-8 6 0,0 1-1,1 2-360,-3 4 1,5 1 0,-7 0 0,3-1-331,3-2 0,2-8 1,3 3-1,2-4-1862,2-1 2475,6-1 0,-9 1 0,4-1 0</inkml:trace>
  <inkml:trace contextRef="#ctx0" brushRef="#br0" timeOffset="417">201 186 10003,'0'16'1147,"0"-4"0,0 1 0,0 6-728,0 4 1,-1-3 0,-3 6 0,-1 3-325,2 6 0,-1-3 0,1 3 0,-3-6-425,3-3 0,1-6 1,2 4-1,0-1-1250,0-4 1,0-2-2233,0-2 3812,0-6 0,7-9 0,2-9 0</inkml:trace>
  <inkml:trace contextRef="#ctx0" brushRef="#br0" timeOffset="750">294 263 8374,'0'-10'682,"0"0"0,2 6 1,1-3-225,2 1 1,7 4 31,-1-3 1,3 5-194,1 5 0,-1 3 0,-4 8 0,-3-1 28,0 1 0,-5 1 0,3 2 0,-4 2-99,-1-2 1,0 3 0,0 0 0,0 2-182,0 4 0,0-6 0,0 0 0,0-1-445,0 0 0,0 5 0,0-6 1,0-1-320,0-2 0,0-1 0,2-1-2017,3 1 1920,-3-8 0,5-3 369,-7-10 1,0-3 0,0-8 446,0 1 0,-7-8 0,-2-1 0</inkml:trace>
  <inkml:trace contextRef="#ctx0" brushRef="#br0" timeOffset="917">232 434 8374,'-15'-6'3169,"-1"1"-2993,8 0 0,3 3 1,10-1-1,5-2-229,4 1 1,3 3 0,2 1 0,1 0-563,-1 0 1,4 0 0,-3 0 0,-1 0-1681,-2 0 2295,-1 0 0,-1-7 0,1-2 0</inkml:trace>
  <inkml:trace contextRef="#ctx0" brushRef="#br0" timeOffset="1067">217 526 9636,'-7'0'483,"7"0"0,8-1 1,13-3-763,5-1 0,-2 0 279,2 5 0,6-7 0,8-2 0</inkml:trace>
  <inkml:trace contextRef="#ctx0" brushRef="#br0" timeOffset="1616">743 263 8406,'0'-15'2502,"0"5"-1860,0-1 1,0 10-369,0 1 1,0 6 0,0 10-1,-2-1-78,-3 1 0,3-1 0,-3 3 0,3 0-144,2 3 1,0 5 0,0-5 0,0-3-313,0 0 1,0-3 0,0 1 0,2-3-58,3-2 0,4 1 0,6-7 0,1-2 61,-1-1 1,1-4-1,-1-3 1,1-5 96,-1-4 0,1-3 0,-1-2 0,-1-3 99,-4-2 0,4-1 0,-6-2 0,1 3 142,-4 2 1,-3 1 0,-2 5 0,0 1 170,0-1 1,-7 3-1,-3 2 1,-4 6 34,-1 4 1,-6 1-1,0 0 1,2 1-219,2 4 0,-3-1 0,1 6 0,1 0-395,1-1 0,10 3 0,-6-5-1209,4 2 0,2-4 1534,2 5 0,10-7 0,-3 4 0</inkml:trace>
  <inkml:trace contextRef="#ctx0" brushRef="#br0" timeOffset="2366">1300 109 8375,'-16'0'2058,"1"0"-1680,-1 0 1,6 0-1,0 1-46,-2 5 0,-2-3 0,-1 7-68,-1 2 1,1-3 0,-1 1-275,1 2 0,1-3 1,2 1-502,2 2 1,6-3-14,-1 1 1,5-6 167,5 1 0,4-4 0,6-1 0,1 0 155,-1 0 1,-5 2 0,1 2 345,1 1 0,-4 2 239,3-2 0,-8 3-83,2 8 0,-10-1-274,-5 1 0,-2-1 0,0-1-326,1-4 0,8-1-470,-2-4 718,3-3 0,4 5 309,3-7 1,-2 0 329,8 0 1,-8 7-106,2 3 1,-3 4 0,-2 1-261,0 1 0,0-6 1,0 0-1,0 2-535,0 2 0,-5-4 0,0 1-430,1 1 0,-3 1-2739,2 3 3481,0-7 0,12-9 0,2-9 0</inkml:trace>
  <inkml:trace contextRef="#ctx0" brushRef="#br0" timeOffset="2581">1362 248 9942,'0'10'1485,"0"1"1,0-1 0,0 5-1307,0 1 1,-5 1 0,-2 2 0,0 2-373,0-3 1,-3 0-1,3-3 1,0 1-735,0-1 1,0-1-1,4-2-3216,-2-2 4143,-8 0 0,5-8 0,-8-4 0</inkml:trace>
  <inkml:trace contextRef="#ctx0" brushRef="#br0" timeOffset="2950">1238 202 8374,'0'-11'-164,"2"1"663,3-2 1,-2 3 0,8 1-1,1-1-551,1 0 0,3 1 0,-1-2 0,1 3 27,-1 0 1,1 5-1,-1-3 1,1 3 257,-1 2 1,-5 0 0,-1 2 26,-2 3 0,0-1 0,-4 6 0,2 2-106,-1 2 1,-2-4 0,-2 0-447,0 2 0,0 2-480,0 2 1,1-3 434,4-2 1,-1 1 0,6-7 271,2-2 1,0 1 0,0-1 0,-3 4 702,-2 2 1,0-4 0,-4 5 147,2 2 1,0 2-1,-5 1-418,0 1 0,-6-1 1,-3 1-1,-1-1-702,-1 1 1,3-1-1,-4 1 1,1-1-116,-1 1 1,4-6 0,-3 0-1,-1 0-738,-1-1 0,2 0 1,1-6 1186,-2 2 0,-2 0 0,-1-5 0</inkml:trace>
  <inkml:trace contextRef="#ctx0" brushRef="#br0" timeOffset="3167">1362 356 8842,'10'11'2170,"0"-1"1,1 0 0,4 6-1451,1-1 0,-6-1 0,0-2 1,4-2-398,5 2 0,-2 2 0,4 1 0,-4 1-169,-2-1 0,1-4 0,-2-1 0,-2 0-791,-2-1 0,-1 0 0,3-6-4714,-2 2 5351,-7 0 0,-3-5 0,-8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3:58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1379 8189,'0'-9'137,"0"-1"273,0 0 0,0 0 1,1-3-1,2-6-117,3-5 1,7-12-1,2-13 1,3-9-156,1-9 1,-2-8-1,7-6 1,-1 0-199,3 0 1,2 2-1,2 1 1,2 6-56,0 7 1,1 14 0,-3 5 0,0 6 170,-2 1 0,-9 4 0,-3 3 0,-4 2 175,-3 1 1,0 4 0,-2 4 0,-1 4-72,-2 4 0,-1 2 1,-3 1-11,0 1-575,0 3 0,-4 2-318,-3 4 1,2 0-1,0 1-145,0 2 1,1-1 0,2 5 887,-1 0 0,-5-2 0,3-1 0</inkml:trace>
  <inkml:trace contextRef="#ctx0" brushRef="#br0" timeOffset="351">272 189 7996,'-6'-1'1028,"4"-2"-670,4-4 1,5 2 0,6-3 0,3-1-307,2-3 0,2-4 0,2 2 0,2-1 39,0-2 1,1-1 0,0 1 0,-5 3 446,-3 3 0,-6 0-56,-1 4 1,-5 4 0,-5 3-1,-1 5 149,-2 4 1,-2 2 0,-5 0 0,0 3-454,1 2 1,0 0-1,1 2 1,3-1-717,1-1 1,1-3 0,3 3 0,0 0-2442,0-1 2979,0 4 0,8-4 0,3 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06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130 38 8293,'6'-10'663,"-2"2"21,0 1 1,2 3 0,5 4-1,0 0-160,2 0 0,4 0 1,0 0-1,1 1-275,1 2 1,1 2 0,-2 5 0,-2 0-90,-3-1 0,-2 2 1,-3 1-1,-1 2-53,-4 1 1,-2-2-1,-2 3 1,-3 0-16,-6-1 1,-2 4 0,-6-4 0,-4 1-36,-1 0 1,-3-4-1,-3 2 1,0-1-124,0-1 0,3 0 0,1-4 0,2-3 159,1 0 0,3-1 0,3-2 8,3 1 1,7-1 0,6-4-79,6-1 0,3-1 0,5 2 0,5-2-38,2 2 0,6 0 1,-1 0-1,2-1-94,1 0 1,-3 2 0,-1 1 0,1 0-422,-1 0 0,2 0 0,-6 0 0,-1 1-381,-3 3 0,-4-3 0,2 2 0,0-3-1734,0-3 2645,-3 2 0,2-12 0,-5 2 0</inkml:trace>
  <inkml:trace contextRef="#ctx0" brushRef="#br0" timeOffset="483">556 28 8293,'-3'-6'511,"0"-1"1755,1 0-994,-4 2 0,5 2-745,-2 6 1,2 4 0,1 6 0,0 3-106,0 2 1,0 3 0,0 0 0,0 3-163,0 0 0,-3-1 0,-2 2 0,1-2-113,0-1 1,-3-3 0,3-2 0,0-1-426,-1-2 1,2-5-102,3-2 1,0-6 0,1-2-1,2-8-43,4-6 1,1-3 0,3-3 0,1 0 6,1-2 0,3-3 1,-2 3-1,0-1 172,0 0 0,3 1 0,-2 2 0,0 1 310,-2 2 0,-2 8 1,-1 1-1,-1 4 325,1 3 1,-4 3-1,0 4 1,-2 6 286,-2 3 1,-1 2-1,-1 3 1,0 1-17,0-1 0,-1 1 1,-1-1-1,-1 1-366,1 3 0,-3-4 0,2 2 1,1-4-218,1 0 0,1-2 0,0 0-977,0-1 1,1-1-525,2-3 0,3-6 0,3-4 0,1-5-1365,0-4 1,-1-1 2785,1 1 0,4-5 0,1-1 0</inkml:trace>
  <inkml:trace contextRef="#ctx0" brushRef="#br0" timeOffset="800">847 231 11384,'4'-5'882,"1"1"0,5 4 0,0 0-611,-1 0 0,2 0 0,1 1 1,1 1 37,-1 1 0,-2 5 1,-1-2-1,-3 3 143,-2 0 0,-3 2 1,-1 1-1,-1 2-18,-3 1 0,-2-2 0,-6 2 0,-1 0-265,1 0 1,-2-3-1,1 1-292,2-2-64,0-2 0,7-3 1,5-3-1,7-3-383,7-3 0,4 0 0,0-3 1,0-2-377,1 0 1,2 1 0,0 2 0,-3 1-1272,-2 2 0,-5 0 2217,1 2 0,2 0 0,0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08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0 127 9701,'0'-6'1334,"1"3"0,3 5 0,3 1-1128,5-1 0,0 3 1,4-2-1,2-1-116,4-1 0,0-1 1,5-1-1,1-1-225,-1-1 0,-1-8 1,0 1-1,-4 0-245,-1-1 1,-6 1-1,-3-1 1,-5 0 205,-4-2 1,-3 0 0,-3 4-1,-4 2 234,-5 0 0,-7 5 0,-3-1 1,-1 2 253,0 1 1,1 2 0,-3 3 0,2 6 307,1 3 1,1 3 0,0 6-1,2 3 60,4 2 0,4 0 0,5-2 0,2 0-387,3 1 0,3 0 1,4-2-1,6-6-495,5-5 1,5-8 0,12-2 0,3-4-832,4-4 0,6-6 1031,-2-10 0,-2-3 0,0-6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16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 8293,'4'-6'1758,"2"3"0,0 2 1,0 1-1,2 0-1205,0 0 0,6 0 0,3 0 0,1 0-557,1 0 0,6 3 1,3 0-1,3-1-156,0 0 1,-1-2-1,-2 0 1,-2 0-389,-3 0 0,-4 0 0,-3 0 1,-3 0-2545,-2 0 1850,-6 0 1,-5 0 0,-6 0 1241,-3 0 0,-5-5 0,-1 0 0</inkml:trace>
  <inkml:trace contextRef="#ctx0" brushRef="#br0" timeOffset="233">10 175 8862,'-4'-5'1644,"4"1"1,1 3-1,7 1 1,1 0-965,3 0 1,9 0 0,-2 0 0,2 0-468,3 0 1,1 0-1,5 0 1,1 1-163,1 3 1,-4-3 0,-5 2 0,-3-1-637,0 1 0,-5-2 0,-2 3-4710,-3-3 5295,0-1 0,0 0 0,-1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22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0 116 11084,'5'-5'700,"2"2"0,6 2-274,7 1 1,5 0 0,10 0-1,6 0-68,5 0 0,4 0 0,10-2 0,2 0-13,6-1 1,5-1 0,5 2 0,0-2-241,-5 2 1,2-2 0,0 0 0,3-1-15,-2 1 1,-6-2 0,-2 1 0,-5 1 14,0 0 0,-4 1 0,1 3 0,-4 0-31,-5 0 0,-7 0 1,-6 0-1,-8 0-77,-6 0 0,-7-4 1,-2 1-1,0 0-226,0-1 1,-3 2-1,1-2 1,-2 1-1232,-2 0-353,1-5 1,-6 4 780,-4-3 1,-8 3 0,-8 4 1030,-3 0 0,-4 4 0,-2 2 0</inkml:trace>
  <inkml:trace contextRef="#ctx0" brushRef="#br0" timeOffset="815">620 300 8293,'9'0'901,"-2"-1"0,-1-1-377,2-1 0,1-1 0,1 4 0,2 0-131,1 0 0,4 0 0,-1 0 1,3 2-146,0 1 0,-3-1 1,-1 4-1,0 2 1,0 0 0,-4 3 0,0 1 0,-5 2 57,-1 1 1,-5-2 0,-6 3 0,-2 1-34,-6 2 1,-4 3 0,-2 1 0,-2-2-91,0 0 1,-2-2 0,3-1 0,-1-2 30,4-3 0,0-2 0,5-1-166,1-1 1,8 0 0,7-2-17,9-4 1,6-2 0,4-2 0,4-2-263,2-4 0,2-2 1,2 0-1,1-1-310,1 0 0,-3 4 1,1 1-1,-5 0-1963,-5 3 1,-3 1-1015,-2 1 3517,-8 0 0,0 0 0,-4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30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21 8293,'0'-6'3700,"0"-1"-2891,0 1 1,0 5-1,0 5 1,0 7-161,0 5 0,-1 3 0,-1 3 0,-1 1-189,0 2 1,2-4 0,1 3-1,0-1-294,0-1 1,0 1-1,0-5 1,0-2 109,0-3 0,0 1-1715,0-1-1043,0 0 1,0-9-1357,0-4 3838,0-4 0,0-10 0,0-1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31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204 165 8484,'-10'-5'2482,"3"4"-903,1-2 1,0 2-1084,-4 1 0,0 4 0,1 4 0,-2 4-19,-2 4 1,2 2 0,-3 2 0,1-1-348,0 0 0,0 4 0,4-1 0,-1-1-694,0-4 0,1 0 0,0-4 0,3-1-3967,2-1 3440,3-6 0,2-5 0,2-6 1091,0-3 0,4-5 0,-1-1 0</inkml:trace>
  <inkml:trace contextRef="#ctx0" brushRef="#br0" timeOffset="254">49 68 8293,'0'-10'0,"0"1"513,0-1 1,0 0 0,0 1 412,0-1 1,1 5 0,2 1-620,4 3 0,4 1 0,3 0 0,0 1 211,0 3 0,2 4 0,-2 7 1,0 2 38,0 4 1,-4 5 0,-5-1-1,0 4-41,-3 4 1,-1-3 0,-1 2 0,0-2-344,0-1 1,0-1-1,0-2 1,0-4-632,0-5 1,1-3-1,3-6 1,5-1-681,3-4 1,4-2 0,-2-2 0,1-2-678,2-4 1,-3-1 1814,-1-2 0,2-4 0,0-1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35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98 8293,'10'0'9,"0"0"0,-1 0 337,1 0 0,5 0 0,3 0 0,5 0 654,2 0 1,1 1 0,4 1 0,2 1-774,3-1 0,4 3 1,3-2-1,2-1-158,0-1 0,-1-1 0,-4 0 0,-1 0-1042,-3 0 0,-7 0-2630,-9 0 1177,-8 0 2426,-7 0 0,-12-4 0,-3-2 0</inkml:trace>
  <inkml:trace contextRef="#ctx0" brushRef="#br0" timeOffset="233">136 204 9002,'17'0'1786,"2"0"0,5 0-1413,3 0 1,12 0 0,5 1 0,5 1-309,2 2 1,-2 3 0,-1 0 0,-4 0-277,-6 0 0,-8 1 0,-8-2 0,-5-1-1228,-4-2 1,1 1 0,-1-1-919,-1-4 2357,-6-4 0,3-9 0,-4-1 0</inkml:trace>
  <inkml:trace contextRef="#ctx0" brushRef="#br0" timeOffset="468">552 1 8293,'10'0'781,"-1"0"0,1 0-149,0 0 1,3 3-1,1 3 1,1 1-314,2 4 0,1 2 0,1-1 1,1 2-7,-1 1 1,-1 1 0,-2 3-1,-7 0 142,-4 1 0,-4-1 0,-4 0 1,-2 1-235,-5-1 1,-9 1-1,0-1 1,-3 0-844,-1 1 1,2-4 621,-2 0 0,-1-4 0,-1 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37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30 136 8293,'-10'0'797,"2"1"47,1 2 1,3 0 0,4 3-446,0 2 1,4-4 0,4 0 0,4-1-205,4 1 1,6-1 0,3-4 0,1-2-150,0-4 1,-1-2-1,3 0 1,-2-2-77,-3-2 1,-4 1 0,-2-3 0,-3 1-56,-3 2 0,0-2 0,-8 2 0,-2 1 23,-3 3 1,-5 1-1,-5 2 1,-5 1 171,-1 0 0,-1 1 0,-1 4 0,1 1 194,0 1 1,-1 8 0,1-1 0,0 1 178,-1 3 1,1 1 0,1 5 0,2 0 87,3 3 1,5-2 0,3 4 0,0 0-360,3-1 0,6-2 0,3 1 1,5-4-585,4-3 1,3-2 0,3-4-1,2-2-598,0-1 1,1-3 0,2-4 0,-1-1-650,1-2 1,-1-6 0,1-5 1618,-1-1 0,0-5 0,3-5 0</inkml:trace>
  <inkml:trace contextRef="#ctx0" brushRef="#br0" timeOffset="199">620 59 8293,'-9'5'1191,"-1"-2"1,3-2-413,1-1 1,5 0-1,1 0 1,6 1-669,6 3 0,0-3 1,4 2-1,1-2-906,2-1 0,0 0 1,0 0-1,0 0 795,-3 0 0,2 4 0,-3 2 0</inkml:trace>
  <inkml:trace contextRef="#ctx0" brushRef="#br0" timeOffset="349">601 204 9337,'-4'0'1210,"4"0"1,5 0 0,8 0 0,3 0-1440,2 0 1,5 0-1,0 0 1,2 0 228,2 0 0,5 0 0,3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38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688 28 8300,'3'-6'487,"0"-1"0,1 2 210,0-2 0,-3 4 0,2 6 0,-2 4-2,-1 2 1,-3 6-1,-1 3 1,-1 3-435,1 1 0,-2 2 0,2-1 0,2 1-704,1-1 1,1 0 0,0-5 0,0 0-3935,0-2 4377,0 0 0,4-1 0,2-1 0</inkml:trace>
  <inkml:trace contextRef="#ctx0" brushRef="#br0" timeOffset="419">1 464 8913,'9'0'1118,"1"0"0,1 0-596,2 0 0,6 0 0,8 0 0,5 0-92,7 0 0,5 0 0,9 0 0,6 0-53,7 0 0,10-1 0,5-2 1,2-1-109,2-1 1,-2 2 0,1-3 0,-1 2-172,-4 2 0,-1-3 1,-8 1-1,2 0-142,1 0 0,-5-1 0,-1 3 1,-7-1-134,-4 1 1,-9-3-1,-3 2 1,-6 1-172,-2 1 1,-8 1 0,-1 0-1087,-6 0 702,-8 0 0,-10 0 0,-7 0 0,-6-1-870,-5-2 0,-8 2 1602,-6-3 0,-5 3 0,-4 1 0</inkml:trace>
  <inkml:trace contextRef="#ctx0" brushRef="#br0" timeOffset="819">291 715 8545,'5'-9'1341,"0"3"0,-5 4 1,-1 7-1,-3 5-782,-2 1 0,-4 4 1,-2 1-1,-1 2-178,2 2 1,-3-2-1,1-1 1,1-1-115,1 2 0,1-3 1,1 0-1,0-1-43,3-3 0,1 0 0,8-1-266,3 0 1,2-4 0,8-1 0,2 0-283,4-3 0,-1-1 0,5-2 0,1-1-407,1-2 1,4-2 0,0 2 0,-1-1-118,-1 1 1,-2-2 0,-3 2 0,-5 2-2324,-7 1 3171,-2 1 0,-5-4 0,-2-1 0</inkml:trace>
  <inkml:trace contextRef="#ctx0" brushRef="#br0" timeOffset="1000">407 822 8293,'-3'-7'596,"0"1"1,-2 4 0,2-2 240,-3 3 0,0 2 0,1 3 1,0 2-239,-1 3 0,3 5 0,-2 2 1,-1 2-506,1 1 1,2 2-1,-3 0 1,1 3-603,-1 1 1,4-4 0,-1 2 0,2-2-2233,1 2 2740,0-7 0,4 2 0,2-8 0</inkml:trace>
  <inkml:trace contextRef="#ctx0" brushRef="#br0" timeOffset="1682">717 793 8293,'0'-7'886,"0"1"0,0 3 0,-1-3-328,-3 2 1,2 5 0,-3 7 0,1 3-126,1 5 0,-1 1 1,1 1-1,0 2-265,-2 1 0,4-1 0,-2 0 1,1-1-130,-1 0 0,2 1 1,-3-2-1,3-2-222,1-3 0,0-2-98,0-2 0,1-4 1,3-5 48,2-6 0,0-7 0,0-3 0,1-3-53,2-4 1,1 3 0,-1-3-1,1 3 224,0 0 0,-1 1 1,1 1-1,0 1 345,0 1 1,-1 4 0,1 0 276,0 4 1,-2 6 9,-1 9 1,-3 0 0,-4 9 0,0 1-35,0 2 0,-1 0 0,-1 0 0,-3 2-250,0 1 0,2-1 0,-3 2 0,2-3-273,2-1 0,1 1 1,1-2-1,0-1-536,0-1 1,1-4-1,2 0-593,4-5 1,4-2 0,3-6 0,1-3-106,3-2 1,0-6 0,1-2 0,2-1 1219,1-2 0,-1-1 0,2-2 0</inkml:trace>
  <inkml:trace contextRef="#ctx0" brushRef="#br0" timeOffset="1985">1085 957 8293,'-7'0'2882,"1"0"-2290,3 0 1,0 0 0,6 0-333,4 0 1,2 0 0,0 1 133,1 3 1,-4-2 0,0 4 267,-2 2 0,2 0 0,-2 2-277,-2 0 0,-1-1 1,-2 1-1,-1 1-91,-2 2 0,-2-3 0,2 3 0,-2-2-106,-1-1 1,2-1 0,1 1-238,0 0 1,3-1 0,-1 0-513,4-3 1,0-1-1,4-5 1,3 0-15,3 0 1,-1 0-1,3-1 1,-2-1-822,1-2 0,5-3 0,-3 1 1396,0 1 0,3-4 0,-3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1:34.89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0 571 8743,'16'0'531,"-4"0"1,2-2-1,5-1-151,3-2 0,4-1 0,6 6 0,3 0-56,1 0 1,7 0 0,-2 0-1,5 0-86,6 0 1,1 0 0,6 0 0,-2 0-114,1 0 0,-3 0 1,2 0-1,-1 0-68,-1 0 1,-6 0-1,-10 0 1,-1 0 37,-4 0 0,-3 0 1,-3 0-1,-4 0 12,-2 0 0,-1 0 1,-4 0-1,2 0 6,2 0 0,4 6 0,-2-1 0,-1-2-46,0-1 1,6-2 0,-4 0 0,0 0-69,-3 0 0,1 0 0,-1 0 0,-2 0-58,-2 0 1,-3-2-1,-2-1-177,-2-2 0,-5-1-256,5 6 343,-6 0 1,3-1-108,-7-4 0,1 3-346,5-3-222,-5-4 1,6 6-482,-7-8 1,-7 8-1,-3-2 1305,-4 3 0,-1 2 0,-1 0 0</inkml:trace>
  <inkml:trace contextRef="#ctx0" brushRef="#br0" timeOffset="450">666 664 7943,'1'-11'-56,"5"3"782,4 1 0,-2 2 0,3 5 0,1 0-476,2 0 0,1 0 0,1 1 0,-1 5-101,0 4 0,1 4 0,-1 3 0,-1 2 40,-4 1 0,-3 6 0,-7-5 1,-1-1 70,-5 3 0,-2-1 1,-8 4-1,-1-5-25,-3-4 1,1-2 0,-7 1 0,0-1-42,2 1 1,2-8 0,6-1 0,1-2 299,-1 0-540,8 1 1,4-6 0,15 0 0,9 0-66,8 0 0,4-6 0,3 0 0,3-1-524,1 0 0,1-3 0,1 4 0,-5 3-953,-3 1 1,-9 2 1587,-4 0 0,4-7 0,0-1 0</inkml:trace>
  <inkml:trace contextRef="#ctx0" brushRef="#br0" timeOffset="1068">124 246 8374,'0'-16'0,"-5"1"0,0 0 394,1-1 1,3 1 0,2 1 299,5 4 0,2 3 1,8 7-1,1 0-453,3 0 0,-2 0 1,4 0-1,-1 1 12,-1 5 0,1 2 0,-7 8 14,-4-1 1,-3 1 0,-7-1-1,0 0 24,0 1 1,-2 5 0,-3-1 0,-5-1-153,-4-2 0,-3-1 0,-2-1 0,-2 1-73,2-1 1,2 1-1,0-3 1,0-1-77,1-1 1,-3-3 0,9 4-401,-4-1 0,7-8 110,7 2 0,7-3 0,9-2 0,-1-2-213,1-3 0,4 3 0,3-4 0,-1 0-74,0 1 1,-1-2 0,-6 4 0,1-2-365,-1 1 0,1-3 1,-1 1 950,1-3 0,-1-1 0,1-6 0</inkml:trace>
  <inkml:trace contextRef="#ctx0" brushRef="#br0" timeOffset="1714">449 60 8374,'0'-15'561,"0"4"1,0 1 1957,0-2-1994,0 5 1,0 2 0,0 10-149,0 6 1,-5 2-1,0 5 1,1 2-79,3 6 0,-1 3 0,-2 0 0,-1-1-254,2-2 1,1-1 0,0 6 0,-1-1-104,-2-5 1,0-2-1,5-6 1,0 2-281,0 2 0,-6-1-324,1-4 1,0-6 415,5 0 1,0-8-1,0-2 138,0-9 1,0 1-1,0-3 1,0-1 49,0-1 1,5-3-1,0 1 1,-1-1-7,-2 1 0,3-6 0,2 1 1,0-1 48,-1-1 1,6 4-1,-1-2 1,1 3 77,-2 1 0,4 1 0,-4 1 0,4 2 178,1 1 0,-4 8 0,-1-2 1,2 3 0,2 4 0,0 3-112,-4 5 1,-3 4-1,-7 2 1,0-1-84,0 1 1,0-1 0,-2 0 0,-1 1-73,-3-1 1,-6-1 0,4-2-1,-2-1-16,-1 1 1,1-4 0,-6 1 18,1-2 0,1 0 1,2-4 30,2 2 1,0-1 49,-6-10 1,7 3 212,4-7-77,4-1 0,7 3 0,5 3-1,3 3 0,-4 2 0,0 2 0,2 1-101,2 2 1,-4 7 0,1-3 0,1 1-245,1 0 1,-2-1 0,-1 3 0,0-2-422,-1 2 1,5-3 0,-4 0 0,4-1-460,1 1 1,-4-6 0,-1 2 0,2-1-2060,2 1 3090,-6-3 0,13 5 0,-4-7 0</inkml:trace>
  <inkml:trace contextRef="#ctx0" brushRef="#br0" timeOffset="1998">913 261 8374,'-15'0'354,"1"-1"1,2-3 2232,2-1-296,6 0-2109,-3 5 0,9 0 0,3 0 1,6 0-399,2 0 0,3 0 0,-1 0 0,1 0-524,-1 0 0,2 0 0,2 0 0,2 0-151,-2 0 0,-2 0 0,-2 0 891,1 0 0,6 0 0,2 0 0</inkml:trace>
  <inkml:trace contextRef="#ctx0" brushRef="#br0" timeOffset="2283">1223 76 12067,'-9'0'4967,"2"1"-4415,7 5 1,0 2-1,0 9 1,0 2-197,0 2 1,0 5 0,0-4 0,0 2-334,0 4 1,0-4 0,-1 2 0,-3-1-1030,-1-1 0,0 4 0,5-7 0,0-3-1900,0 0 0,0-3 2906,0 1 0,7-1 0,1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43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48 8508,'0'-5'3126,"5"-4"1,-5 8-2490,0-2 0,-1 2-176,-6 1 1,1 0-237,-4 0 1,3-1-311,1-3 0,4-1-199,-1-5 0,3 5 117,3 2 1,-2 3 0,2 3-466,-2 3 0,-1 4 0,-1 2 632,-2 1 0,-2 0 0,-5-4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14:42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172 242 8233,'-10'4'915,"4"-2"0,0 4 0,-2 2-464,-1 1 1,-1 1 0,-2 2-1,-1 2-6,1 1 1,1 1-1,2 4 1,-1-1-425,0 0 1,2 1-1,0-1 1,2-1-466,-2-2 0,4-2 0,1-4-2625,2 0 2250,-4-5 0,4-5 1,-1-6-1,3-3 819,2-1 0,5-4 0,-3-1 0</inkml:trace>
  <inkml:trace contextRef="#ctx0" brushRef="#br0" timeOffset="285">66 29 8066,'9'-10'492,"1"1"0,0 3 169,-1 3 1,-2 4 0,-1 4 0,2 6-85,0 3 0,-1 3 1,-2 6-1,0 2 31,-3 3 1,-1 1 0,-1 2-1,0 1-103,0 3 0,-1 0 1,-1-1-1,-2-1-357,2-1 1,1 1-1,1-2 1,0-3-449,0-4 0,4-5 1,3-3-1,1-3-243,2-2 0,1-6 1,1-2-1,2-1-517,1-2 1,-3 0-1,0 0 1,-1-2-709,-1-1 0,3-2 1768,0-5 0,4-4 0,-2-1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0:52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753 1633 11505,'0'13'993,"-4"5"1,0 3 0,1 6-374,1 7 0,-2 6 1,-2 12-1,1 4-139,-1 3 1,-4-1-1,3 3 1,-2 2-157,1-1 1,1 0-1,-3-6 1,3 2-110,1 0 1,-2 7 0,2-5 0,0-4-177,1-2 1,-1-3 0,3 0 0,-1-1-123,1-3 0,2 1 0,1-6 0,0 1-29,0 1 0,0-4 1,-2 2-1,-1-4 7,-1-4 0,0 2 0,4-5 0,0 0-23,0 0 0,0 0 0,0-4 0,-1 0-50,-4-3 1,4 2-1,-3 1 1,2-4-233,2-4 1,0-2-842,0-4 616,0 0 1,0-7-1164,0-6 1207,0-6 1,-4-3 0,0 1-575,1-2 1,1-1 1163,2-2 0,0-11 0,0-3 0</inkml:trace>
  <inkml:trace contextRef="#ctx0" brushRef="#br0" timeOffset="538">779 1671 8332,'1'-7'-109,"2"1"1,2 2 318,3 0 1,-3-6 0,7 2 0,5-4 247,5-1 1,4-5 0,11-5 0,4-5-211,3-6 1,2-4 0,7-5 0,2-4-64,5-2 0,3-6 0,8-1 0,6 2-108,2 2 1,3 1 0,-14 0 0,1 0-27,0 0 1,12-4-1,-36 26 1,0 1-1,2-1 1,-1 0 79,-1-2 0,0 1 0,-1 1 0,-1 1 0,36-29 0,5 4-14,-40 27 0,1 1 1,1-3-1,0 2 0,39-20 1,-7 0 21,-10-1 1,-12 3 0,-4 1-1,-5 9-128,-3 6 1,-2 4 0,-5 3 0,-4 4-58,-8 2 1,-5 8 0,-9 2-428,-2-1 0,1 3 116,-6-5 1,-1 5-1,-7-1-757,-5 2 1,2 2-1,-1 2-2184,-2 2 3298,-2 3 0,-1 6 0,1-1 0</inkml:trace>
  <inkml:trace contextRef="#ctx0" brushRef="#br0" timeOffset="848">3228 13 8297,'-9'0'151,"2"1"375,2 4 0,-1-4 0,3 5 95,-1-1 0,-2 1 0,3 4 0,-1 0-133,1 4 1,0 0-1,1 9 1,-4 2 30,-1 4 1,2 10-1,-3 1 1,-2 4-146,-1 4 0,-2 6 0,0 4 0,0 3-134,1 4 1,-1 3-1,0-1 1,0 2-43,1 2 0,-4 0 0,2 1 0,3-5-73,-1-6 0,1 0 0,-2-3 1,2 3-10,2 4 1,-2-2 0,4-5 0,-2 0-44,1 0 0,5 0 0,-3 2 0,2-4-304,0 1 1,0-3 0,4 4 0,0-1-286,0-4 1,0-10-1,0-6 1,1-5-275,3-3 1,-2 1 0,3-3 0,0-5-331,-1-2 0,0-3 0,-4-4 1120,0 0 0,-6 5 0,-1 2 0</inkml:trace>
  <inkml:trace contextRef="#ctx0" brushRef="#br0" timeOffset="1386">753 3585 7414,'9'-2'411,"-1"-1"1,3-4 274,5-4 0,9-2 0,11-11 1,5-4-330,6-3 0,4-5 0,4-6 1,6-7-199,6-4 1,1 0-1,7-2 1,3 2-160,0 2 1,0-4 0,-5 0 0,-3 1-84,-6 2 0,4 2 0,8 2 1,9 1 2,-38 23 1,-2 0 0,35-26-1,-4-2 1,-6-2 50,-2-1 1,-28 23-1,2 1 1,3 1 0,1-1-1,-1 0 1,0 0-43,-1 2 0,-3 0 0,32-25 0,-9 3 1,-6 1-658,-2 4 1,-15 7 727,-2 10 0,-38 13 0,-11 5 0</inkml:trace>
  <inkml:trace contextRef="#ctx0" brushRef="#br0" timeOffset="2048">562 2258 8250,'11'-6'107,"-2"-2"0,2 1 0,-3-2 0,5-1 365,4-1 1,3-3 0,8-3 0,6-4-18,9-4 1,6 0 0,8-2-1,6-3-225,3-4 1,-2-3-1,-6-1 1,0 0-198,0 0 1,-2 4 0,3 1 0,3-1-142,5-3 0,-3 6 0,0-6 0,-8 3-76,-3 1 1,-2-2 0,0-5 0,1 1 70,4 2 1,2 1 0,5-3 0,0-2 95,-4-2 1,-8 5 0,-7 5 0,-1 2 0,-1 3 1,7 5-1,-4 2 1,2-1-11,-1 3 1,-3-4 0,2 6-1,-1 0 74,-3-2 0,-7 5 1,-5-4-1,-5 1 3,-3 0 0,-4 0 1,3 3-1,0-1-71,0 3 0,-5-4 0,4 8 0,-2-4-95,0 0 1,1-1-1,-2 1 1,-1 3-288,-3 0 0,0 5 1,-3-3-694,2 1 0,-7 2 1095,-8 4 0,-9 5 0,-12 2 0</inkml:trace>
  <inkml:trace contextRef="#ctx0" brushRef="#br0" timeOffset="2648">638 2653 7824,'-5'8'1926,"5"-3"-1527,0-5 1,9-5-1,10-4 1,2-2-109,6-2 0,4-5 1,9-5-1,4-5-127,7-7 1,1-3 0,8-3-1,1-3-200,1-1 1,1 4 0,-2 0 0,-2 4-142,2 3 1,3 5-1,1 0 1,-1 2 136,-6 1 0,-6 5 0,-4 0 0,-1-3 61,1-5 1,6 1 0,3-5 0,3-1-27,5-3 0,-4 2 1,2-8-1,-3 4-45,-8 0 0,-1 1 0,5 0 0,6 0-24,9-1 0,-4 3 1,3 0-1,-9 2-56,-10-1 1,-5 2 0,-9 0 0,-2 2-9,-1 3 0,-6 2 0,2 5 1,-3 4-16,-1 3 1,-5 1 0,-1 0 0,-2 2-228,-2 3 0,-6 1 0,-3 2-1308,-2-3 1688,0 2 0,-17 0 0,-2 6 0</inkml:trace>
  <inkml:trace contextRef="#ctx0" brushRef="#br0" timeOffset="3176">600 3100 8550,'-11'13'43,"1"-2"432,1-2 0,6-2-32,-1-3 1,4-3 0,4 2-103,5-6 0,2-4 1,3-6-1,2 1-77,1-1 0,11-5 0,2-5 0,7-6-95,5-5 0,9 0 1,9-2-1,4-5-112,4-3 0,-3-2 1,4-1-1,1 5-175,2 2 0,3 2 0,0 1 1,-4 3 61,-7 4 0,-6-1 1,-8 1-1,-2 1 96,-1-3 0,1 4 0,7-5 0,6 1 18,6-1 1,-2-1-1,3-4 1,-4 1-65,-5 3 1,1-4-1,-1 1 1,9-6-110,6-2 0,1 4 0,-4-3 1,-8 3-153,-11 3 1,-2-2 0,-8 10 0,-1 2-240,-1 1 1,-2 3 0,0 3 0,1 2-121,-1 1 1,-5 4-1,-5-3 626,-5 2 0,1-3 0,-4-2 0</inkml:trace>
  <inkml:trace contextRef="#ctx0" brushRef="#br0" timeOffset="3717">307 1697 8279,'-9'4'504,"1"0"1,3 2 0,-3-2-286,-2 5 1,3 2 0,-2 3 0,-1 2-148,-1 1 0,0 4 1,1-4-1,1 0-512,-1 1 0,3-3 1,0 2-1,0-5-1352,0-3 1792,4 2 0,-3-15 0,6 3 0</inkml:trace>
  <inkml:trace contextRef="#ctx0" brushRef="#br0" timeOffset="3914">294 1595 8026,'7'0'3090,"0"1"-2648,-3 3 0,-1-1 0,4 6 0,0 2-120,0 5 1,-2-2-1,3 4 1,1-1-355,-2 0 1,3 4 0,-5-3 0,1-3-559,0-1 0,2-1 0,-2 0-3686,1 0 4276,1-1 0,5-5 0,0-1 0</inkml:trace>
  <inkml:trace contextRef="#ctx0" brushRef="#br0" timeOffset="4166">90 1901 11780,'12'0'470,"1"0"0,3 0 0,4 0-307,5 0 1,5-6 0,0-1 0,4-1-330,3-1 0,-1 2 1,-2-3-1,-4 3-489,-3 1 0,-3-2 1,-3 4-1,-4 1-1072,-2 1 1,-8 4 1726,-3 2 0,-14 3 0,-4 6 0</inkml:trace>
  <inkml:trace contextRef="#ctx0" brushRef="#br0" timeOffset="4466">217 2016 8026,'-8'0'731,"-1"0"0,8-5-305,1 1 0,1-4 0,8 3 0,2 3-229,5 0 1,-2 2-1,3 0 1,-3 0-36,-1 0 0,0 0 0,-1 0-82,1 0 1,-6 2-1,-3 2 1,-2 4-233,-2 4 0,-6 0 1,-2 1-1,-4 0 23,0 0 0,-3-1 0,0 1 0,-2-1 174,1-4 0,2 2 1,3-4-1,1-1 28,1 1 0,5-2-76,-5-4 0,8 0 0,1 0 1,7 0-302,4 0 0,6 0 0,2-1 0,1-2-331,2-1 0,3-5 1,1 4-1,3-3 635,1-1 0,5-3 0,-2-1 0</inkml:trace>
  <inkml:trace contextRef="#ctx0" brushRef="#br0" timeOffset="4817">268 2347 8253,'-1'-11'1062,"-3"2"0,1 5 0,-6 8-794,-1 5 0,3 2 0,-1 3 0,-2 2-313,-2 1 1,1 4-1,1-2 1,2-1-815,-2 1 0,3-2 1,0-5-525,1 1 0,-3-4 1383,5-1 0,-6-11 0,3 2 0</inkml:trace>
  <inkml:trace contextRef="#ctx0" brushRef="#br0" timeOffset="5001">204 2296 8147,'0'-12'1110,"2"4"-387,2 4 0,-1 3 1,5 1-241,2 0 0,0 1 1,0 3-1,-1 5-258,1 2 0,1 6 0,0 2 0,-1-1-418,-1 1 0,-2 2 0,3-4 0,-3-2-590,-1 0 0,2-3 1,-2 1-2505,1 0 3287,-4 0 0,8-1 0,-4 1 0</inkml:trace>
  <inkml:trace contextRef="#ctx0" brushRef="#br0" timeOffset="5249">51 2551 9426,'0'-7'1086,"7"-3"1,6 6 0,7 0-877,4-2 0,2 3 0,1-4 0,1 0-435,2 0 1,4 3 0,-4-3-1,-2 0-414,-1 0 1,1 0 0,-2-2 0,-6 5-2500,-5 2 3138,-2 2 0,-6 0 0,-1 0 0</inkml:trace>
  <inkml:trace contextRef="#ctx0" brushRef="#br0" timeOffset="5515">179 2577 8194,'0'-9'956,"0"1"0,6 4 1,2-3-743,3 1 0,2 2 0,0 4 0,0 0-172,0 0 0,-1 0 0,0 1 1,-4 3 17,-4 5 1,-2 2-1,-2 2 1,0 0-201,0-1 1,-6 1 0,-2 0 0,-4 0 116,0-1 1,0 1-1,2-1 1,2-3 233,-2 0 0,4-5 0,0 3-155,1-1 0,5-2 0,0-5-318,7-3 0,6 1 1,2-4-1,4 0-528,1-1 0,-1 4 790,3-4 0,2 5 0,-4-3 0</inkml:trace>
  <inkml:trace contextRef="#ctx0" brushRef="#br0" timeOffset="5849">243 2883 8221,'-9'0'651,"1"0"0,1 2 0,-3 0-454,1 3 0,5 5 0,-3-2 0,0 3-292,0 2 0,2 0 0,-2 1-410,2 3 1,-1-3 0,3 3 504,-1-3 0,-6-7 0,3-1 0</inkml:trace>
  <inkml:trace contextRef="#ctx0" brushRef="#br0" timeOffset="6033">217 2781 8309,'9'0'872,"-1"0"1,-4 0-1,4 1 1,-1 4-619,0 3 0,0 5 0,3 3 0,-2 1-335,2-2 1,-3 4 0,0-2 0,0 0-479,1 1 1,-1-4 0,3 3-1,-3-3-2436,-2-1 2995,0-6 0,-5 5 0,0-5 0</inkml:trace>
  <inkml:trace contextRef="#ctx0" brushRef="#br0" timeOffset="6266">0 3087 7926,'6'-7'1168,"-3"-3"0,5 6-707,2 1 0,3-4 1,4 0-1,6-2-344,5 1 0,9-2 1,5-6-1,1-1-360,1 2 0,-4 1 0,1 1 0,-6 2-439,-5 2 0,-9-1 0,-4 6-1655,-3 1 2337,-7 2 0,-1 6 0,-6 2 0</inkml:trace>
  <inkml:trace contextRef="#ctx0" brushRef="#br0" timeOffset="6533">141 3087 8837,'7'-5'581,"4"3"0,-2-2 0,2 2-263,2 2 0,-3 0 1,1 0-124,3 0 0,0 6 0,-5 3-154,-5 2 0,-2 2 0,-2-1 0,-2 1-87,-2 0 0,1 0 1,-6-1-1,1 1 39,1 0 0,-3-4 1,4-2-168,-1-2 0,6 4-225,1-5 0,10-5 0,8-8 0,1-1-789,-1 2 1,5-4 1187,-2 4 0,3-9 0,2-3 0</inkml:trace>
  <inkml:trace contextRef="#ctx0" brushRef="#br0" timeOffset="6833">268 3342 8188,'-8'0'937,"-1"0"1,5 0-718,-5 0 1,2 6 0,-3 1 0,3 2-258,2-1 0,-4 2 0,4 6 0,-1 1-487,0-2 1,-2-1 0,2-1 0,0 0-317,1 0 0,-1-2 840,2-3 0,-3 4 0,-6-5 0</inkml:trace>
  <inkml:trace contextRef="#ctx0" brushRef="#br0" timeOffset="6999">217 3279 10384,'6'8'138,"2"1"0,-1-1 0,2 3 1,1-1-438,1-1 1,2-1-1,-2 5 1,-1 0-217,-1 0 1,-2-5 514,1 1 0,4-1 0,-5 5 0</inkml:trace>
  <inkml:trace contextRef="#ctx0" brushRef="#br0" timeOffset="7217">51 3559 8404,'13'0'549,"-4"-4"0,-1 0 0,4-1-156,3 0 0,5 2 1,5-6-1,2-1-188,3-1 0,3 0 0,5 1 1,0 1-519,1-1 1,-8 3 0,-4 0 0,-6 2-2032,-3 2 2344,-1 1 0,-10 8 0,-1 1 0</inkml:trace>
  <inkml:trace contextRef="#ctx0" brushRef="#br0" timeOffset="7499">166 3648 8251,'9'-4'-201,"-2"-1"530,-2-3 0,1 6 0,-2-4 135,5 0 0,2 5 0,2-3 0,0 2-345,0 2 1,-5 0 0,-1 2 0,-1 2 38,-3 4 0,-2 4 0,-1 0 0,-1 3-131,-4 2 0,3-3 1,-7 4-1,-1-1 44,-1 0 0,2-1 0,2-6 0,1-2 130,4 2 0,-4-3 0,3 0-162,5-1 0,3-2 0,8-5 0,1-3-301,3-5 0,2-2 0,3-2 0,0 2 262,0 2 0,2-8 0,2 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1:02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278 52 8362,'-4'-13'-118,"-2"0"520,-1 0 0,3 6 0,-5 3 0,-1 3 167,-1 1 1,1 0 0,-1 1 0,-3 5-242,-1 6 1,1 3-1,2 6 1,-3 2 85,-2 1 0,3 7 0,-4 4 0,1 6-46,0 6 1,0 4-1,5 4 1,2 6 86,2 6 0,5 8 0,0 4 0,6-2-173,6-3 0,3-9 0,5 0 0,5-7-378,2-5 0,-3-7 0,0-12 0,1-4-859,-3-3 0,4-7 0,-6-3 0,-1-4-328,-2-5 0,-3-1 0,-1-4 1283,-1 1 0,-7 1 0,4-5 0</inkml:trace>
  <inkml:trace contextRef="#ctx0" brushRef="#br0" timeOffset="2981">699 562 8302,'4'-9'101,"1"1"0,0 5 1,-1-1-1,5 2 348,2 2 0,6 0 1,2 2-1,1 2-58,2 5 0,4 8 0,2 4 0,3 4-118,2 5 0,-5 3 0,2 6 1,-3 5-40,-2 7 1,-10 2 0,-7 6 0,-5 4-82,-3 3 0,-11 1 0,-8 4 0,-6-3-250,-5-6 0,-1-5 0,2-10 0,-2-5-548,-1-2 1,3-13 0,0-6-1,2-7 645,1-5 0,1-4 0,-1-5 0</inkml:trace>
  <inkml:trace contextRef="#ctx0" brushRef="#br0" timeOffset="3549">1197 1110 8898,'5'-8'370,"4"-1"1,2 7 0,3-3 0,3 2-202,5-1 0,2 1 0,1-4 0,1 0-285,-1 0 1,-1 4 0,-2-2 0,-5 0-439,-3 1 1,-2 0 163,1 4 1,-6-2 329,-2-2 1,-10 3 0,-3-3 15,-4 2 0,4 2 1,-1 0 183,0 0 0,3 2 1,0 2-1,2 4 635,0 4 0,-1-2 0,5 1 1,-1 4-77,-3 4 0,2 2 0,-2 5 0,3-1-464,1 1 0,0 1 1,0 2-1,0 4-167,0 0 0,4 2 1,0-5-1,-1-2-453,-2-1 0,4-7 0,-1-3 0,-1-3-3684,-2-1 541,-1 0 3528,0-6 0,0-2 0</inkml:trace>
  <inkml:trace contextRef="#ctx0" brushRef="#br0" timeOffset="4017">1337 1212 8442,'-9'-7'451,"1"3"0,5 4 0,-1 4 33,2 5 1,-2 6 0,0 4 0,0 1-193,-2 2 0,0-2 1,-4 1-1,2 2-47,-2 1 1,0 0-1,2-1-126,3-2 1,0-5-232,0 1 1,7-9-1,6-3 1,4-7-198,0-6 1,7-2-1,1-11 1,1-2-62,0-1 0,0-6 1,5-1-1,-1 0-230,1-1 1,-1-3-1,1 2 1,-1 1-77,1 2 1,-5 3 0,-1 3 675,-1 3-31,-2 8 0,-12 12 1,-5 6-1,-5 2 266,-3 3 0,-3-3 942,3 2 1,1-5-301,-2 5 0,6-1 0,-1 5-297,3 0 1,1-1-1,0 1 1,0 1-196,0 3 1,0 3 0,0 6 0,0-1-471,0 1 1,-2-1 0,-1 1 0,-1-1-677,1 1 0,2-5 0,1-1-926,0-2 0,1-2 1094,3-8 1,2-9-1,4-12 1,-3-7 592,-1-4 0,4-1 0,-9-6 0,5-2 0</inkml:trace>
  <inkml:trace contextRef="#ctx0" brushRef="#br0" timeOffset="4249">1630 945 8442,'0'-9'859,"0"1"1,5 3-281,-1-3 1,6 5 0,-2-1-287,4 2 1,0 2 0,1 0-1,0 2 24,0 2 1,-2 3 0,-1 7 0,-2 3 24,2 4 1,-4 5 0,0 4 0,-2 4-55,0 3 0,0 2 0,-2 4 0,1 2-251,1 1 1,2 0 0,-2-6-1,3-5-584,0-2 0,4-3 1,-2-6-1,2-3-1142,2-4 1,-5-8 317,1-5 1,-6-4 1370,1-4 0,-3-9 0,-1-7 0</inkml:trace>
  <inkml:trace contextRef="#ctx0" brushRef="#br0" timeOffset="4450">1528 1187 9291,'-7'-1'1923,"4"-4"-1721,6-3 1,4 1-1,7-2 1,3 1-188,5 1 1,2-5-1,0 5 1,-1-1-952,-2-1 0,-6 6 1,4-1-1574,-1 3 2509,-4 1 0,-1 11 0,-7 3 0</inkml:trace>
  <inkml:trace contextRef="#ctx0" brushRef="#br0" timeOffset="4583">1592 1276 8412,'-7'2'296,"3"2"1,-1-3-94,5 4 0,0-4 0,12-1 0,2 0-423,0 0 1,6-6 0,0-1-1,1-1-248,0-1 1,-4 5 0,3-3 467,-1 1 0,3-4 0,-2 3 0</inkml:trace>
  <inkml:trace contextRef="#ctx0" brushRef="#br0" timeOffset="4733">1567 1442 8412,'-6'9'297,"-3"-1"0,2-4 122,-1 5 1,6-6 0,2 1 0,9-3-340,6-1 0,7-5 0,7-4 0,5-4-729,3-4 0,2 2 0,-1-6 649,0-2 0,6-7 0,1-3 0</inkml:trace>
  <inkml:trace contextRef="#ctx0" brushRef="#br0" timeOffset="5049">1987 970 8613,'-7'-8'806,"3"-1"1,7 5 0,3-3 0,2 1-555,6 3 0,-1-2 1,4 0-1,-3 2 37,-1 2 0,0 1 0,0 0-196,-1 0 0,0 6 1,-4 2-1,-4 5-61,-2 4 1,-4 3 0,-2 7 0,-3 1 46,0 2 0,-9 5 1,4 1-1,-4 3-165,-2 4 0,3-1 0,-2-5 1,3-3-816,1-4 0,2-4-254,3-5 0,3-11 0,10-14 273,3-12 0,3-7 0,2-4 882,0-2 0,5-4 0,2-5 0</inkml:trace>
  <inkml:trace contextRef="#ctx0" brushRef="#br0" timeOffset="5366">2192 1072 8391,'12'-6'-1267,"1"-1"1867,0 0 1,0 2 0,-1 5 0,1 0 53,0 0 1,-5 1 0,1 5-1,1 5-231,1 5 0,-4 11 1,-3-2-1,-2 3-147,-2 4 1,-2-4 0,-3 6 0,-7 0-332,-3-1 1,-6-4 0,2-6 0,1-3-328,-1-2 1,-3-2 0,2-8 0,0-3-372,3-4 1,-1-1-1,1-1 1,2-4 22,5-3 0,1-5 0,4-2 0,2-4 730,2-1 0,-3 0 0,0-1 0,1 4 0,1 3 0,7 1 0,0 0-9,2 1 0,2 5 0,4 2 689,-1 4 0,2 2 0,2 2 0,1 3 141,-1 1 0,2 1 0,1 5 0,0 0-692,4 0 0,1-5 1,2 1-1,-2 1-584,-3 1 1,2 2-1,-6 0 455,-2-1 0,5 1 0,0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1:02.548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36 294 8783,'-12'5'395,"-1"-1"0,6 2 0,4-4-103,6 3 1,5-3-1,9-6 1,5-3-229,2 0 0,1-4 0,2 2 0,1-2-293,2-2 1,4 2-1,-4 1 1,-3 1-356,-4-1 0,1 3 1,-4 0-1,-1 0 587,-2 0 1,-2-1 0,-3-5 0</inkml:trace>
  <inkml:trace contextRef="#ctx0" brushRef="#br0" timeOffset="217">253 65 8794,'-8'0'1141,"1"1"-503,1 3 0,2 4 0,4 6 0,0 3-226,0 4 1,0 9-1,0 4 1,0 4-247,0 5 1,0-2-1,0 4 1,0-1-237,0-3 1,1-3-1,2-4 1,3-4-559,1-3 0,-4-7 0,2-3 0,-1-3-803,1-1 0,5-6 1431,-2-3 0,3-8 0,2-3 0</inkml:trace>
  <inkml:trace contextRef="#ctx0" brushRef="#br0" timeOffset="651">126 345 9091,'-9'12'0,"2"-2"176,1-2 0,1-1 0,2 3 1,-1-1 161,1 1 0,0 1 0,0 3 0,-1 2-72,1 1 1,-3 4 0,2-4-1,1-1-59,2-2 0,1-2 0,0 1-272,0 0 0,6-6 1,2-3-1,3-2-309,2-2 0,6-6 1,2-4-1,3-4-127,1-3 0,0-4 1,-1 2-1,-2-1-62,1-2 1,3 2 0,-8-1-1,0-1 562,1 3 0,-2-6 0,-6 6 0,-2-3 1,-5 1 1,2 6-1,-2-4-19,-1 1 1,-2 3-1,-2 0 448,-4 5 1,3 4 306,-7 6 1,6 2 0,-1 2-301,3 4 0,1 4 1,0 2-1,0 2-92,0 1 0,0 5 0,0 0 0,0 2-335,0 1 1,0 1 0,0-1 0,0-1-420,0-2 0,0 0 1,0-5-1,0-1-79,0-2 1,0-6 0,1 0-163,3-3 0,-1-6 0,4-8 0,-1-3 657,-3-5 0,-1 1 1,1-7 2,2-4 0,-1 2 0,-4-6 0</inkml:trace>
  <inkml:trace contextRef="#ctx0" brushRef="#br0" timeOffset="886">445 103 8783,'4'-17'-152,"0"0"1,2 0-1,-3 4 1,2 2 393,2 2 0,-2-1 0,3 6 254,2 1 1,-3 2-1,0 2 1,0 4-104,0 3 1,-2 3-1,2 4 1,0 0-48,0 2 1,-3 6 0,3-2-1,-1 3-55,-3 2 1,2 1 0,0 2 0,-1 4-246,2 0 0,-4 4 0,5-5 0,1 2-300,-1 0 1,1-5 0,4 0-1,-3-3-308,0-5 0,-1 0 0,4-6 0,-2-6-2204,-2-1 2084,-5 1 0,3-13 1,-6 0 682,0-6 0,-12-8 1,-2-2-1</inkml:trace>
  <inkml:trace contextRef="#ctx0" brushRef="#br0" timeOffset="1068">419 282 10229,'13'-6'-1,"0"5"0,-1-5 0,3 2-433,2-1 0,-3 0 0,3 2 1,-3-1-451,-1 1 0,-1 1 875,1 2 1,-6 6 0,-1 1 0</inkml:trace>
  <inkml:trace contextRef="#ctx0" brushRef="#br0" timeOffset="1218">432 422 9059,'11'-1'-6,"0"-2"0,1-3-281,2-1 0,2 3 0,-4-3 0,1 1-335,0 3 1,-5-3 623,1 2 0,-1 0 0,5 4 0</inkml:trace>
  <inkml:trace contextRef="#ctx0" brushRef="#br0" timeOffset="1352">406 588 8716,'5'-9'-68,"0"2"1,2 0-162,3 0 1,3-2 0,3-2 0,1 1-870,-2 2 1097,-1 5 0,-1-8 1,0 3-1</inkml:trace>
  <inkml:trace contextRef="#ctx0" brushRef="#br0" timeOffset="1634">75 919 10724,'8'-4'565,"1"0"1,5-2 0,7 2 0,5-4-716,3-4 0,0-1 1,3 1-1,1-3-195,0-2 1,-7 3 0,0-1 0,-8 3-227,-3 4 1,-7 4 526,1-5 82,-7 6 1,-2-2 0,-7 5-1</inkml:trace>
  <inkml:trace contextRef="#ctx0" brushRef="#br0" timeOffset="1784">330 817 9883,'-9'5'283,"2"0"1,0 1-100,0 0 1,3 4 0,-3-2 397,1 3 0,-3 6 0,5 2 0,0 1-323,-2 2 1,3-2 0,-4 1 0,0 2-360,0 1 0,4 2 0,-2-2 0,0-3-513,1-4 0,0-3 0,4-1-2060,0 0 2642,0-6 0,6-7 0,1-7 0</inkml:trace>
  <inkml:trace contextRef="#ctx0" brushRef="#br1" timeOffset="2068">330 958 8555,'13'-13'-227,"-1"0"0,1 0 0,0 1 0,0 0 589,-1 4 0,1 2 0,0 6 45,0 0 0,-5 3 1,-1 4-1,-1 7-119,-3 5 0,-2 2 0,-2 4 0,-2 1-317,-1-1 1,-6-3-1,1-1 1,-1 0-314,2-1 0,-4-1 0,4-7 1,-2 1-162,1 0 1,-2-6 0,4-1 0,-1-2-81,-1 0 1,5 0 0,-5-5 582,-1-3 0,5-3 0,-1-6 30,0 0 0,5 0 0,-2 2 389,6 2 0,0 4 1,5 3 85,2-2 0,3 3 1,3-4-1,1 4-41,-2 1 1,5 4 0,1 1 0,5-1-324,4 1 1,-1-3-142,10 2 0,2 3 0,10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4:36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39 8139,'12'7'-5,"5"3"1,0-5-1,0 1 83,2 0 0,-4-1 1,7-2-1,-1 2 230,-1-3 1,4 0 0,-1-2-1,5 0-42,6 0 0,4-2 0,5 0 1,3-3-5,4 2 1,1-2-1,0 1 1,-1 1-27,-3 1 0,1 2 0,-7 0 1,-4 0 7,-6 0 1,-3 0 0,1 0 0,0 0 8,0 0 0,2 0 0,0 2 0,0 1 41,0 1 0,5 4 0,-4-2 0,2 0-60,0-1 1,0 1 0,5-3-1,-1 1-57,0-1 0,6-2 1,4-2-1,8-3-23,7-5 1,10-2 0,3-2 0,-5 0-71,-4 1 1,-9 0-1,-1 2 1,-4 3-175,-2 2 1,2-4-1,-11 5 1,0 1-282,-3 2 1,-3 1-1,-5 0 1,-7 1-1806,-4 3 2176,-3-2 0,1 3 0,2-5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4:35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1519 8986,'-7'1'2231,"3"3"1,2-1-1965,2 6 1,6-2 0,2 1 0,4-2-113,1 0 1,5-5 0,3 3-1,5-2-115,3-2 1,0 0 0,5 0-1,1 0-6,2 0 1,-3 0 0,0 0 0,0 0-25,-1 0 1,-2 4-1,-6 0 1,1-1-169,0-1 0,-2-2 1,-3 0-1,-3 0 107,1 0 0,-4 0 0,7 0 0,0 0 26,2 0 0,-2 0 1,-1 0-1,2 0 43,1 0 0,1 0 1,-1 0-1,-1 1 150,-2 3 0,-4 2 1,3 4-1,0-2 7,0 2 1,-3-3 0,3 0 0,-1 0-131,1 1 1,0-6 0,3 3-1,-2-4-82,2-1 0,1 0 0,3-1 0,1-2 1,2-1 1,4-5 0,-3 5 0,0 0 5,0-2 0,3 4 1,-4-2-1,-1 3 50,-2 1 0,-8 0 1,0 0-1,-2 1-108,0 3 0,0-1 1,-4 4-208,-1-1 1,1-2 0,0-4-1,0 0-740,-1 0 0,3 0 1035,2 0 0,2-5 0,7-2 0</inkml:trace>
  <inkml:trace contextRef="#ctx0" brushRef="#br0" timeOffset="1413">3942 141 8139,'9'0'1418,"-1"0"0,1 0-1014,3 0 1,1 0 0,0 1-630,0 4 0,-1-2 0,1 4 0,0-2-2655,0-2 2880,-6 4 0,4 0 0,-4 6 0</inkml:trace>
  <inkml:trace contextRef="#ctx0" brushRef="#br0" timeOffset="1564">3891 294 8139,'-13'6'-135,"0"-5"1196,1 3 0,5-1-1254,2 2 0,5 0 0,5 5 1,3-3-1095,3-1 0,2 2 1287,0-3 0,0 10 0,0-1 0</inkml:trace>
  <inkml:trace contextRef="#ctx0" brushRef="#br0" timeOffset="1713">3904 651 7950,'-7'7'1019,"1"-2"1,7-10 0,2-3-1636,2-3 0,4-2 0,0-1 0,2-3 616,2-5 0,0-2 0,0-1 0</inkml:trace>
  <inkml:trace contextRef="#ctx0" brushRef="#br0" timeOffset="1881">4159 77 8139,'8'0'677,"1"0"0,-5 5 0,5-1 0,1 0-1093,1 2 0,2-5 0,-1 5 0,1-2-1602,0 0 2018,0 1 0,-1 0 0,1 2 0</inkml:trace>
  <inkml:trace contextRef="#ctx0" brushRef="#br0" timeOffset="2181">4044 256 7689,'13'0'53,"0"0"0,1-2-115,3-2 1,3 1 0,5-4 0,1 2 120,-1 2 1,1-3-1,-2 2 1,-2 1 325,0 2 1,-11 2 0,0 5 205,-4 6 1,-2 3-1,-7 4 1,-2 1 18,-4 0 0,-4 1 0,1 6 0,1 2-441,1 0 1,5 1 0,-3-4-1,1-1-229,4 1 1,0-1 0,2-1 0,0-2-195,0-5 0,4-3 1,2-1-1,0-1-1688,-1 1 0,4-4-632,-5-1 2574,6-5 0,-8-3 0,3-7 0</inkml:trace>
  <inkml:trace contextRef="#ctx0" brushRef="#br0" timeOffset="2383">4095 447 10991,'6'-7'0,"2"3"77,4 2 1,6 2 0,3-1 0,5-2-492,4-1 0,-3 0 0,2 4 0,-2 0-416,-1 0 0,-6 0 0,-3 0 830,-3 0 0,-7 1 0,-3 3 0,-2 3 0,-2 6 0</inkml:trace>
  <inkml:trace contextRef="#ctx0" brushRef="#br0" timeOffset="2548">4070 588 8072,'-12'8'962,"4"1"1,4-7 0,9 3-666,8-4 0,7-1 0,10-1 0,4-2-282,2-1 0,3-1 0,-2 4 0,-2-2-618,-1-1 1,-6 0 0,2 4 0,-3 0-2060,-1 0 2662,-7 0 0,0 0 0,-6 0 0</inkml:trace>
  <inkml:trace contextRef="#ctx0" brushRef="#br0" timeOffset="2765">4618 13 8139,'2'-7'907,"2"3"0,-1 3 0,5 1-1004,2 0 0,6 0 0,1 1 0,-2 2-2455,-1 1 2552,-1 6 0,6-8 0,0 3 0</inkml:trace>
  <inkml:trace contextRef="#ctx0" brushRef="#br0" timeOffset="2949">4491 103 10435,'17'-2'529,"2"0"0,4-3-811,4 2 1,7 1-1,0-1 1,1-1-621,0 1 0,-4 1 1,-6 2-783,1 0 1684,-6 0 0,-8 0 0,-6 0 0</inkml:trace>
  <inkml:trace contextRef="#ctx0" brushRef="#br0" timeOffset="3081">4656 116 8139,'-8'4'740,"-1"0"0,1 6-388,-5-2 1,2 4 0,2 1 0,4-1-497,-1 1 1,5 0-1,-4 0-478,4-1 0,1 1 622,0 0 0,0-6 0,0-1 0</inkml:trace>
  <inkml:trace contextRef="#ctx0" brushRef="#br0" timeOffset="3232">4771 141 7581,'-7'6'910,"0"-1"1,4 5-965,-1-1 1,-6-1 0,3 5 0,-2 0-506,1 0 0,-1-5 0,-5 1 0,-1 1-2,-2 1 0,-6-3 561,2 1 0,-9-1 0,-3 5 0</inkml:trace>
  <inkml:trace contextRef="#ctx0" brushRef="#br0" timeOffset="3365">4414 320 8179,'-6'-2'428,"6"-2"0,7 1 1,10-5-1,5-1-465,2 2 0,7-4 0,3 4 0,3-2 71,1 1 0,0 1 0,1-2 0,-2 3-1363,-3 1 1329,-3 3 0,-6-3 0,1 5 0</inkml:trace>
  <inkml:trace contextRef="#ctx0" brushRef="#br0" timeOffset="3532">4695 243 8139,'-13'7'137,"4"5"0,1-5 0,-2 1 423,-1 1 0,2 1 0,2 5 0,0 2-153,0-1 0,3 4 0,-3-1 1,1 3-482,3-1 1,2-1 0,1 1 0,0-4-1371,0-3 1,0-1-807,0 0 2250,0 0 0,5-6 0,2-2 0</inkml:trace>
  <inkml:trace contextRef="#ctx0" brushRef="#br0" timeOffset="3998">4784 281 8139,'13'0'880,"-5"0"1,-1 2-521,-1 2 0,2-1 0,-3 7 0,-2 3-184,-2 2 1,-2 4 0,-4-2 0,-3 2-587,-4 1 0,-5 3 0,-1-6 0,0-1 12,-1-2 1,-2-3-1,4-2 1,0-4 141,-2 1 0,5-5 1,-3 4-1,5-5 153,3-5 0,2-2 0,4-6 0,-1 1 164,1-1 1,7 0 0,5 0-1,4 1 136,4-1 0,-2 2 1,6 1-1,1 3 12,-2 1 1,-1 2 0,-3 4 0,1 0 46,-1 0 0,-4 1 1,-3 3-1,-4 5-31,1 2 0,-6 3 0,0 2 0,-7 1-96,-4-1 1,-6 2 0,-2-1-1,-1-1-141,-2-2 0,-4-1 1,-2-1-1,-2 1-30,2 0 1,2-5 0,4-1 0,2-1 179,1-3 0,2 3 231,5-2 1,6 0-182,6-4 1,6-1-1,6-2 1,2-1 24,4 1 1,1 1-1,7 2 1,-1 0-251,1 0 1,-1 0 0,1 0 0,1 0-308,3 0 0,-3 0 1,2 2-1,-2 1-265,-1 1 0,-2 0 1,-1-3-1,-4 2-1849,0 2 2458,-2-1 0,-4 1 0,-1 3 0</inkml:trace>
  <inkml:trace contextRef="#ctx0" brushRef="#br0" timeOffset="4164">4937 434 8707,'-7'2'1402,"3"2"0,2-1 0,4 5-2380,2 2 978,3 2 0,0 0 0,-1 1 0</inkml:trace>
  <inkml:trace contextRef="#ctx0" brushRef="#br0" timeOffset="4415">5281 141 10621,'-5'-7'3149,"3"3"-3055,-2 8 1,3 7 0,-1 6 0,-1 0-502,-1 2 1,0 1 0,4 5 0,0 2 406,0 3 0,-6 2 0,-1 7 0</inkml:trace>
  <inkml:trace contextRef="#ctx0" brushRef="#br0" timeOffset="4532">5269 562 8139,'-9'0'2465,"1"0"0,3 0-3680,-3 0 1,7 0 1214,1 0 0,5 0 0,8 0 0</inkml:trace>
  <inkml:trace contextRef="#ctx0" brushRef="#br0" timeOffset="4832">5600 269 7393,'-7'-6'1964,"2"3"-454,5-5 0,1 5-1470,3-1 1,3 2 0,6 2 0,1 0-849,3 0 0,-1 0 0,4 0 808,-2 0 0,5-6 0,-3-1 0</inkml:trace>
  <inkml:trace contextRef="#ctx0" brushRef="#br0" timeOffset="5048">5715 192 12042,'-4'13'858,"0"0"0,1 1-667,1 3 0,1 1 1,-2 5-1,-1-2-367,1 2 1,2-1 0,1 1 0,0-3-815,0-2 1,1-2 0,3-6 157,5-2 1,2-6 0,2-2 0,0-7 831,-1-5 0,1-6 0,0-7 0,0-8 0</inkml:trace>
  <inkml:trace contextRef="#ctx0" brushRef="#br0" timeOffset="5398">5996 39 12083,'0'13'91,"-2"0"1,0-1 0,-4 0-214,-1-4 0,4 3 0,-1-2-264,2 2 0,4 1 172,2-4 1,4-2 0,8-6 0,3 0 160,0 0 1,-2 0 0,3 0 0,-1 0 336,-4 0 0,4 0 0,-2 1 293,-2 3 1,-6 4-1,-5 6 1,-3 3 181,-1 4 1,0 5 0,0 5-1,-1 6-275,-3 4 1,-2 5 0,-4-4 0,3-4-462,1-3 0,2-6 0,4 0 0,0-3-947,0-5 0,0-2-398,0-7 1,0-6 0,0-6 35,0-7 0,-1-9 1,-2-2-1,-3-1 1286,-1 1 0,-1-5 0,-5 4 0</inkml:trace>
  <inkml:trace contextRef="#ctx0" brushRef="#br0" timeOffset="5531">5932 307 8139,'-8'0'1907,"-1"0"-1603,6 0 0,7 0 0,9 0-573,1 0 1,5 0 0,-1 0 0,1 0 268,-1 0 0,5 0 0,-3 0 0</inkml:trace>
  <inkml:trace contextRef="#ctx0" brushRef="#br0" timeOffset="5631">5996 473 8139,'-13'0'1473,"0"0"1,8 0-1992,5 0 0,7-6 518,10-2 0,8-9 0,8-3 0</inkml:trace>
  <inkml:trace contextRef="#ctx0" brushRef="#br0" timeOffset="5915">6570 179 11192,'-4'14'2489,"-1"2"-2341,3 1 1,-4 6-1,0-2 1,-1 5-391,-3 3 1,-5-2 0,-4 4 0,1-1-202,-1 0 1,-3-6 0,2-7 0,0-3-868,3-1 1,3-6 0,1-3 1309,0-2 0,1-8 0,-1-1 0</inkml:trace>
  <inkml:trace contextRef="#ctx0" brushRef="#br0" timeOffset="6048">6519 371 8139,'13'0'420,"-1"0"0,1 0 1,0 0-1,0 1 239,-1 3 1,0-1 0,-2 6 0,-2 1-609,2 1 0,1 2 1,2-1-1,0 1-1191,0 0 1,-5 0 0,-1-1 1139,-1 1 0,4 0 0,-3 0 0</inkml:trace>
  <inkml:trace contextRef="#ctx0" brushRef="#br0" timeOffset="6265">6812 192 14431,'-1'14'1287,"-2"2"0,-3 4-1099,-1 4 1,-1-2 0,-5 10 0,0-3-449,0 1 0,1 0 0,-1-5 1,2 1-1084,2-1 0,-2-5 0,4-3-2895,0-2 4238,-5-8 0,11-2 0,-5-5 0</inkml:trace>
  <inkml:trace contextRef="#ctx0" brushRef="#br0" timeOffset="6383">6774 396 8139,'13'0'0,"-1"0"662,1 0 1,-4 4-1,-1 2 1,2 0-441,2-1 0,6 5 1,2-1-1,1 4-700,0 4 0,1-3 1,5 3 477,2-3 0,-2-1 0,4 0 0</inkml:trace>
  <inkml:trace contextRef="#ctx0" brushRef="#br0" timeOffset="6764">7284 167 8139,'0'7'1477,"2"-2"0,2-5-1347,4 0 1,5-1-1,3-2 1,2-3-9,2-1 1,0 0 0,3-3 0,-4 2 294,0-2 0,-2 4 0,-4 1 489,-1-1 0,-5 6-353,-2 0 1,-8 6 0,-3 6 0,1 2-177,-1 3 1,-3-1-1,5 4 1,0 0-292,-2 0 1,5 1 0,-3 3 0,2-1-363,2-2 1,0-4-1,0 3 1,0-2-594,0-2 0,0-2 0,0-1 0,0-1-2280,0 1 1,0-4 3148,0-1 0,-6 1 0,-1 3 0</inkml:trace>
  <inkml:trace contextRef="#ctx0" brushRef="#br0" timeOffset="6898">7348 460 16554,'14'0'0,"3"0"-630,4 0 1,5-4 0,4-1 629,4 3 0,3-5 0,1-1 0</inkml:trace>
  <inkml:trace contextRef="#ctx0" brushRef="#br0" timeOffset="7315">4707 894 11057,'13'0'-147,"1"0"0,3 0 1,5 0-81,2 0 0,-3 0 227,0 0 0,1 5 0,3 2 0</inkml:trace>
  <inkml:trace contextRef="#ctx0" brushRef="#br0" timeOffset="7515">4478 1123 8068,'5'-7'657,"4"2"-150,2-1 0,3 4 1,5-2-1,6 3-421,8 1 1,7 0-1,5 0 1,6-2-509,2-2 0,-2 3 1,-5-5-1,-5 2-890,-5 0 0,-11-1 1312,-8 5 0,-8-5 0,-3-2 0</inkml:trace>
  <inkml:trace contextRef="#ctx0" brushRef="#br0" timeOffset="7698">4682 1008 10537,'-7'6'697,"3"3"1,2 2-709,2 2 0,0 4 1,0 1-1,0 2-484,0 3 1,0-3-1,0-1 1,0 0-1771,0-4 2265,0 0 0,6-3 0,1 1 0</inkml:trace>
  <inkml:trace contextRef="#ctx0" brushRef="#br0" timeOffset="7881">4822 996 8726,'7'0'1308,"-1"7"1,-6 4 0,0 6-1049,0 3 0,0 1 0,0 6 0,0 2-403,0 0 1,0 1-1,0-4 1,0-1-514,0 1 0,0-1 1,0-1-1,1-3-969,4-3 1,-3-10 1624,7-4 0,0-2 0,3-2 0</inkml:trace>
  <inkml:trace contextRef="#ctx0" brushRef="#br0" timeOffset="8099">5103 919 11029,'0'9'1422,"1"1"0,4 4-1043,3 6 0,5 4 0,2 3 0,4 1-373,1 2 1,-3 5 0,3-2-1,-2-1-706,-2-2 1,-2-4-1,-2-5 1,1-3-1314,0 1 1,-2-9 2012,-2 2 0,-4-7 0,-5 0 0</inkml:trace>
  <inkml:trace contextRef="#ctx0" brushRef="#br0" timeOffset="8515">5332 945 8781,'-4'8'1145,"0"1"0,1 1-722,2 1 1,-4 2 0,0 1 0,-2 3-571,-3 4 0,3-1 1,-2 0-1,-1 0-414,-1 0 1,-2-5-1,0 2 1,-1-3-191,-3-1 1,2-2 0,-5-1 0,0-3 474,0-1 1,0-2 0,-1-4 0,4 0 312,3 0 1,1-1-1,2-3 225,2-5 0,5-2 0,8-2 0,5-1 78,2-3 0,8 1 1,3-5-1,7-2-309,5-1 0,2 2 0,3-1 0,-1-1-354,0 1 0,0 2 0,1-2 0,-1 2 47,0-2 0,-5 6 0,-5 3 0,-5 6 516,-6 2 1,-3-3 291,-1 5 1,-6 6 0,-3 6 0,-2 3 234,-2 2 1,0 0 0,0 0 0,0-1-338,0 1 1,0 0 0,0 0 0,0-1-443,0 1 1,4-4 0,2-2 0,1 0-528,3 0 0,1-4 0,2 1-985,-1-3 1,1-1 1523,0 0 0,-6-5 0,-1-2 0</inkml:trace>
  <inkml:trace contextRef="#ctx0" brushRef="#br0" timeOffset="8849">5511 1072 8267,'-8'12'0,"0"-2"427,3-2 0,-1 1 0,3 3 52,-1 1 0,0 0 1,4 0-1,0-1-447,0 1 1,0-4 0,0-1-1,1 1-485,3-2 0,-1 3 0,4-5-140,-1 2 1,0-4 0,-3 0 291,1-6 0,4-4 0,-2-6 1,0 1 191,-1-1 0,4 0 0,-3 0 0,1 1 321,3-1 1,-3 0-1,0 0 1,0 2 442,0 2 0,-3 0 0,5 3 44,1-1 0,1 4 0,2 0-270,-1 6 1,-5 4-1,-2 6 1,-4 0-223,-1-1 0,0 5 0,0 2 0,-1-1-452,-4 1 0,-2-2 0,-5-5 0,-1 0-768,0-4 0,0 2 1013,1-6 0,-1 6 0,0-3 0</inkml:trace>
  <inkml:trace contextRef="#ctx0" brushRef="#br0" timeOffset="9385">3253 473 8139,'-13'-13'225,"1"0"1,-3 0 219,-2 1 0,-7-1 0,-8 2 0,-5 1-104,-7 1 0,-6 5 0,-5-3 0,-4 1-188,-4 3 1,-2 3 0,-4 5 0,-9 5-89,-10 5 0,-6 6 0,45-7 0,0 2 0,2 1 0,1 2-38,-45 22 1,44-21 0,-1 1-1,-2 2 1,0 2 0,-2 0-1,0 1-94,0 1 0,2 0 0,4 0 0,3 0 0,-21 21 0,9-3-516,6-1 1,10-8-1,13-11-79,13-6 1,15-12 0,8-6 0,5-5 661,7-3 0,2-7 0,1-6 0</inkml:trace>
  <inkml:trace contextRef="#ctx0" brushRef="#br0" timeOffset="9663">1620 690 7950,'7'-6'2316,"-2"6"-1918,-4 7 1,-2 4 0,-4 4-1,-4 3-117,-7 7 0,-4 1 1,-5 5-1,-1 0-6,1 3 1,-5 2-1,0-2 1,2-4 21,1-4 0,7-3 1,3-4-147,3-7 1,8-9 0,6-3-398,7-7 1,14-6 0,8-4 0,5-5-290,5-7 1,7 2-1,-4-2 1,1 2 534,1 1 0,1 1 0,6-1 0</inkml:trace>
  <inkml:trace contextRef="#ctx0" brushRef="#br0" timeOffset="10080">4031 1034 8390,'13'6'700,"-6"-3"0,-1 6 0,0 4-152,2 3 1,-1 11 0,0 1 0,0 7-131,0 9 0,-4 12 0,1 7 1,-4 10-202,-4 6 0,-9-1 0,-9 3 0,-5-5-353,-3-3 1,0-9 0,5-9 0,-1-4-130,1-4 1,1-1 0,2-7-1,7-8-923,5-7 1,0-6 0,4-6-427,-1-4 1,4-4 1613,-1-8 0,3-9 0,1-6 0</inkml:trace>
  <inkml:trace contextRef="#ctx0" brushRef="#br0" timeOffset="10315">3751 1940 8472,'0'12'817,"0"1"1,0 0-331,0 0 0,0 5 0,0 3 0,0 4 165,0 0 1,0 2 0,0 1 0,0 2 77,0-2 0,-5-1 0,0-3 0,-1-2-347,0-5 1,2-6-727,4-7 1,12-11 0,5-15-1,7-7-202,5-5 1,4-4 544,5-5 0,1-8 0,-1-7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5:09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141 52 9101,'6'7'513,"-5"0"1,5-3-542,0 5 1,-4-2 0,7 1 0,2 2 27,5 1 0,-2 2 0,4 0 0</inkml:trace>
  <inkml:trace contextRef="#ctx0" brushRef="#br0" timeOffset="150">1 269 8299,'0'-8'424,"1"3"0,3 5-1126,5 0 0,2 4 702,2 0 0,5 6 0,2-3 0</inkml:trace>
  <inkml:trace contextRef="#ctx0" brushRef="#br0" timeOffset="317">116 677 8299,'-8'5'1336,"1"-3"-35,3 2 0,3-4-1392,-4-4 1,5-3-1,5-6 1,3-1-451,4-3 1,0-3 0,2-7 0,2-3 540,1-4 0,6-3 0,-3-1 0</inkml:trace>
  <inkml:trace contextRef="#ctx0" brushRef="#br0" timeOffset="450">434 39 9212,'-7'0'-1255,"7"6"1255,9 2 0,2 3 0,2 2 0</inkml:trace>
  <inkml:trace contextRef="#ctx0" brushRef="#br0" timeOffset="753">320 230 9307,'14'-4'0,"1"-2"-92,2-1 0,6 4 1,-2-1-1,2 1 248,-2-1 0,2 3 0,-5-4 325,2 4 1,-4 2 0,-1 4 0,-5 3 254,-5 4 1,-4 2-1,-1 1 1,0 4-173,0 1 0,-4 2 1,-2 7-1,0 0-416,1 0 0,-4 2 0,4-1 0,-1-1-128,0 3 0,2-5 0,4 2 0,0-2-628,0-1 0,0-6 1,0-3-1,1-5-873,4-3 0,-4-2 1,5-4-1475,-1 1 2955,-3-5 0,4-6 0,-6-6 0</inkml:trace>
  <inkml:trace contextRef="#ctx0" brushRef="#br0" timeOffset="936">294 409 9554,'4'0'2818,"9"0"-2743,8 0 0,9 0 0,0 0 0,0 0-804,1 0 0,-3 0 0,3 0 1,-2 0-860,-5 0 0,-7 0 1588,0 0 0,-3 6 0,-1 1 0</inkml:trace>
  <inkml:trace contextRef="#ctx0" brushRef="#br0" timeOffset="1119">294 613 8299,'-13'6'0,"2"-4"0,1 7 791,2 1 1,5-3-1,1 0 1,9-1-306,10-3 1,8-1-1,4 1 1,4 2-624,0-3 1,3 0 0,-3-4 0,1 0-838,0-3 1,0 0 0,3 2 0,-2-3 973,-1-1 0,0-1 0,5-5 0</inkml:trace>
  <inkml:trace contextRef="#ctx0" brushRef="#br0" timeOffset="1334">1136 13 9371,'2'-7'195,"2"3"1,3 3 0,6 2-2416,-1 3 2220,1-2 0,0 15 0,0-3 0</inkml:trace>
  <inkml:trace contextRef="#ctx0" brushRef="#br0" timeOffset="1517">919 103 8948,'-5'0'2348,"5"0"-2042,7 0 1,5 0-1,7 0 1,5 0-440,4 0 1,2 0 0,-3 0 0,1 0-627,2 0 0,4-2 0,-6-1 0,-2-1-1754,-3 1 2513,-8 2 0,4-5 0,-7-1 0</inkml:trace>
  <inkml:trace contextRef="#ctx0" brushRef="#br0" timeOffset="1650">1111 128 8299,'-13'6'738,"0"2"0,5 2 0,0 0 1,3-1-736,2 1 0,2 1 0,1 2-2669,0 0 2666,0-1 0,0 1 0,0 0 0</inkml:trace>
  <inkml:trace contextRef="#ctx0" brushRef="#br0" timeOffset="2585">1238 128 10463,'-1'9'334,"-4"-1"1,-3 2-359,-3 2 1,-6 2 0,-2 1 0,-1 2-492,-2-1 1,-2-2-1,-2-1 1,1 0-79,-1-1 1,-1 0 0,-3-2 0,-2-3 537,-1-2 0,-2 1 1,5-3-1,2 1 237,1-1 1,7-2 271,3-1 1,10 0-1,8-1 56,10-3 0,9 2 1,10-3-1,4 0-165,3 1 1,5-6-1,1 3 1,-3-1-568,-5-1 1,2 2 0,-3-3-1,1 2-85,-1-2 1,-2 4-1,-8 0 1,-3 2-576,-4 0 1086,-3 0 1,-12 4 0,-8 0 0,-7 0 330,-4 0 0,-1 5 0,2 4 1,-2 2-45,-2 2 0,3 4 1,-3 0-1,2 0-247,2 1 1,2-2 0,1 4-1,0 0-282,1-1 0,-1 1 0,1 3 1,4-2-295,4 2 0,-2-3 1,2 0-1,1-2-846,2-2 0,1-7 1,1 0 488,3 1 0,-1-4 1,4-4-1,0-4 689,0-7 0,-2-2 0,3-2 0,1-1 0,-2-3 0,4 1 0,-4-5 0,2 0-63,-1 1 0,-4 0 0,5 4 0,-1-1 127,-1 2 0,5-4 0,-4 2 1,4 2 496,0 1 0,1 5 0,0 2-16,0 1 1,-1 2 0,1 5 0,0 4-251,0 3 0,-5 5 0,-1 4 1,-1 3-30,-3 0 1,-6 4 0,-3-3 0,-1 3 20,-3 2 1,-5-2 0,-4-2 0,1-2-221,-1-1 0,2-2 1,5-6-1,-3-1-204,-2-2 0,7-5 0,-2 2 0,2-5-20,3-5 1,-3-3-1,6-8 1,1-2-46,1-2 0,2 0 0,2-1 0,1 2 30,1 1 1,6 4-1,-2-3 1,4 4 86,0 5 0,1-2 0,1 5 0,2 3 116,1 0 1,0 2-1,-4 2 118,-1 2 0,-5 3 0,-2 6 1,-4 1 155,-1 3 1,-6-3 0,-2 4 0,-3-1 9,-2 0 1,-1 2-1,-2-4 1,-2 2-178,-2-1 1,3-2-1,-4-2 1,-1-3-163,2 0 1,-4-2 0,5 3 0,-3-3 61,1-1 1,5 2 0,-1-3 6,3-3 0,9 4-26,5-2 1,7 1-1,8-5 1,5 0 46,4 0 0,-1 0 1,8 0-1,-1 0-168,0 0 0,1 0 0,-1 1 0,2 2-34,1 1 1,2 6 0,-4-3 0,1 2-472,-1-1 0,-3 1 0,-5 3-1263,-2 1 0,-7-4-743,-1-1 2613,-6-5 0,-13-3 0,-1-7 0</inkml:trace>
  <inkml:trace contextRef="#ctx0" brushRef="#br0" timeOffset="2735">1417 434 14261,'1'13'378,"3"0"1,-1 1-1,4 2 1,0 2-941,0 2 1,-2 1-1,2 3 562,-1-2 0,9 2 0,-1-4 0</inkml:trace>
  <inkml:trace contextRef="#ctx0" brushRef="#br0" timeOffset="3202">1774 256 8299,'7'0'1310,"-6"5"1,-6 4 0,-2 2-913,-3 2 1,-2 0 0,0 0 0,0-1-276,4 1 0,-2 0 0,4 0-257,-1-1 1,7 1-1,3-2-160,8-2 1,11-3 0,0-6-1,7 0 154,5 0 1,2 0-1,3 0 1,-1 0 342,0 0 1,-1 1-1,-4 3 1,-8 5 236,-6 2 0,-11 6 1,-4 3-1,-4 3 350,-4 4 0,-4 1 0,-9-3 0,-3 1-434,0 0 1,-3-2 0,5-2-1,-1-2-937,1-1 1,5-4 0,5-5-564,-2-1 0,0-5 0,0 3 0,1-1-601,0-4 0,-3-2 1745,-1-4 0,-5-3 0,-2-6 0</inkml:trace>
  <inkml:trace contextRef="#ctx0" brushRef="#br0" timeOffset="3335">1685 651 8299,'0'-12'1952,"5"0"0,4 4-2001,2 3 1,8 4 0,3 1 0,7-1-1569,5-4 0,-2 4 1617,2-3 0,0-3 0,5-1 0</inkml:trace>
  <inkml:trace contextRef="#ctx0" brushRef="#br0" timeOffset="3502">1723 294 8299,'0'-8'521,"1"0"374,4 3 1,9 1-1,11 4 1,11 0 139,9 0-1035,7 0 0,24 5 0,2 2 0</inkml:trace>
  <inkml:trace contextRef="#ctx0" brushRef="#br0" timeOffset="3786">2424 345 13183,'8'6'1002,"2"2"0,-6 8 0,-1 2-806,-2 2 0,-1 1 0,0 5 0,0-1-819,0 1 0,-1 4 0,-2-2 0,-1-2-675,1-4 0,-3-2 1298,2 1 0,-6-2 0,3-6 0</inkml:trace>
  <inkml:trace contextRef="#ctx0" brushRef="#br0" timeOffset="3951">2501 473 8299,'9'-6'1075,"-1"-3"0,1 4 1,3 1-1,1 2-885,0 2 0,1 0 0,2 0 0,2 0-793,2 0 1,-5 0-1,2 2 1,-2 0-401,-3 3 1,-3 3 1002,-1-4 0,-5 6 0,3-3 0</inkml:trace>
  <inkml:trace contextRef="#ctx0" brushRef="#br0" timeOffset="4118">2233 715 8780,'13'-6'1135,"1"5"1,3-3 0,4 2-700,3 2 1,9 0-1,5 0 1,8 0-698,3 0 1,1 0 0,-2 0 260,-1 0 0,0 0 0,4 0 0</inkml:trace>
  <inkml:trace contextRef="#ctx0" brushRef="#br0" timeOffset="4386">2999 383 8299,'8'0'1213,"1"0"1,0 0-742,3 0 1,6 0 0,5 0-1,4 0-475,3 0 0,5 0 0,-2 0 1,1 0-709,0 0 0,-7 0 1,-2 0 710,-6 0 0,-5-5 0,-2-2 0</inkml:trace>
  <inkml:trace contextRef="#ctx0" brushRef="#br0" timeOffset="4569">3241 294 8842,'8'6'3999,"0"2"-3173,-3 4 1,-1 5 0,-4 1 0,0 3-516,0 6 0,0-1 0,0 5 0,-1-1-852,-3-1 0,2 3 0,-3-5 1,0-1-1409,1-1 0,0-8 1949,4 0 0,0-3 0,0-1 0</inkml:trace>
  <inkml:trace contextRef="#ctx0" brushRef="#br0" timeOffset="4735">3203 434 8527,'-13'6'665,"2"-3"1,1 4-1,1 0-226,-1 0 1,3 2-1,-1 3 1,-2 1-790,-2 0 1,0 0 0,-1-1 0,0 3-2261,0 2 2610,6-9 0,-4 9 0,4-10 0</inkml:trace>
  <inkml:trace contextRef="#ctx0" brushRef="#br0" timeOffset="4868">3215 524 8299,'13'0'96,"0"0"1,0 0 0,1 0 408,3 0 0,-3 1 0,3 2 0,-3 1-633,-1-1 0,4 3 1,0-1-1,-1 1-350,-2 0 0,-1 2 478,-1-4 0,1 6 0,0-3 0</inkml:trace>
  <inkml:trace contextRef="#ctx0" brushRef="#br0" timeOffset="5053">3407 256 8621,'13'0'1559,"-5"0"0,1 1-895,0 3 1,3 2 0,1 4 0,-2-1-636,-3 0 1,2 7-1,-4 1 1,0 0-1442,-1 2 1,-2-4 1411,-7 6 0,-3-5 0,-6 2 0</inkml:trace>
  <inkml:trace contextRef="#ctx0" brushRef="#br0" timeOffset="5251">2896 396 9454,'-7'13'575,"2"0"1,5-1 0,0 3-906,0 2 1,0-2 0,0 6 0,-2 4 329,-2 3 0,-3-1 0,-6 4 0</inkml:trace>
  <inkml:trace contextRef="#ctx0" brushRef="#br0" timeOffset="5401">2845 715 8908,'8'-1'1513,"-3"-2"1,1-1-336,2 1 1,9 1 0,6 2 0,5 0-727,6 0 0,10 2 1,6 2-1,5 3-998,3 0 0,-5 4 0,-2-3 0,-7 0-4377,-5 1 4923,-6-1 0,4 5 0,-4 0 0</inkml:trace>
  <inkml:trace contextRef="#ctx0" brushRef="#br0" timeOffset="5718">3853 371 8299,'-13'-9'1193,"1"1"0,-1 5 1,0-1-1188,0 2 1,-1 2 0,-1 0 0,-2 0-491,1 0 0,-2 2 0,1 0 0,1 4-1102,2 1 0,5-3 1586,1 5 0,-1-1 0,-3 5 0</inkml:trace>
  <inkml:trace contextRef="#ctx0" brushRef="#br0" timeOffset="6284">3700 409 8299,'4'8'550,"1"1"1,-1-1 0,-4 5 123,0 0 1,0 4 0,0 1 0,0 2-165,0 3 0,-6 1 1,-1 1-1,-1 1-443,-1 0 1,5-2 0,-3-2 0,1-2-1147,3-1 0,2-2-45,1-5 1,1-5 296,4-2 0,2-11 0,5-5 0,1-5 504,0 0 1,0-3 0,-1-1 0,1-1 334,0-1 0,0 5 1,-1-3-1,1 2 285,0 2 0,-5 2 1,1 3 717,1 2 0,-4 5-403,-2 8 1,-3 8-1,-1 6 1,0 1-185,0-1 0,0 3 0,0-2 0,0-1-369,0 1 1,-1-2-1,-2-5-338,-1 1 1,-1 0 70,5 0 1,0-8 0,0-5-179,0-7 1,2-4 0,1-3 0,2-2 83,2-1 1,-2-7-1,3 0 1,2-6 158,2-3 0,5-1 0,1-4 0,2-2 180,2-2 0,3 8 0,0 0 0,-1 7 343,-3 6 1,-1 7 0,-4 6 0,-1 4 117,-3 6 0,-1 3 1,-5 9-1,1 4 192,3 3 0,-3 7 0,1 3 0,2 0-450,2 1 1,-4 5 0,1-2 0,-1 3-339,-1-1 1,3-7 0,-6 0 0,-1-3-228,-1-2 1,-8-5 0,-2-3 0,-5-4 22,-4-5 0,1-1 0,-5-4 1,0 1-104,1-1 0,0-7 0,4-5 1,-1-2 116,2-2 0,6-4 0,4 0 1,0 2 156,1 1 1,1-3-1,9-2 1,5 1-168,5-1 1,7-2 0,-1 3 0,7-1 297,5 1 0,2-5 0,3 3 0</inkml:trace>
  <inkml:trace contextRef="#ctx0" brushRef="#br0" timeOffset="6670">4619 192 8829,'-6'7'1051,"3"3"0,-4-4 0,0-1-642,0 1 1,3 4 0,-3-2-398,1 4 1,2 1-330,4-1 1,5-3-1,4-2 1,4 0 35,4 0 1,-2-4 0,5 1 0,-2-2 480,-2-2 0,-2 4 0,-2 2 68,-4 1 0,-2 1 0,-8 5 0,-2 0 187,-4-1 1,-10 1 0,-3 0 0,-4 0-245,-5-1 0,3 1 1,-4 0-1,1 0-920,0-1 1,5 0-1,4-2 1,-1-2-541,2 2 0,1-4 1,3-2 1248,-1-3 0,0-1 0,4 0 0</inkml:trace>
  <inkml:trace contextRef="#ctx0" brushRef="#br0" timeOffset="6867">4427 345 8299,'13'2'239,"0"0"313,0 3 0,-1 0 0,2-2 0,3 3 116,5 1 0,2 1 0,3 5 0,3 0-421,4 0 0,2-1 1,1 1-1,-1 0-483,-2 0 1,-7 2 0,0-1-1,-8-2-1251,-4-1 0,-1-4-303,-10 2 1790,0-1 0,-15-1 0,-3-1 0</inkml:trace>
  <inkml:trace contextRef="#ctx0" brushRef="#br0" timeOffset="7051">4440 562 8503,'13'0'540,"-5"0"1,1 0-150,1 0 1,5 0-1,4 0 1,1 1-345,2 4 1,4-4 0,2 3 0,2-2-591,-2-2 0,2 0 0,-3 0 1,-4 0-785,-4 0 1,-2 0 1326,-4 0 0,-6-6 0,-1-1 0</inkml:trace>
  <inkml:trace contextRef="#ctx0" brushRef="#br0" timeOffset="7251">4670 485 8082,'-7'6'745,"-3"-3"281,5 5 0,-3 1 1,4 5-1,1 2-417,1 1 1,2 5 0,0 0 0,0 2-388,0 1 0,0 1 0,0-1 0,0 1-415,0-1 0,0-5 0,0-1 0,0-2-1564,0 0 0,0-5-675,0-3 1,-5-6 2431,-4 1 0,-2-8 0,-2-9 0,0-7 0</inkml:trace>
  <inkml:trace contextRef="#ctx0" brushRef="#br0" timeOffset="7367">4555 702 8299,'-6'-8'80,"-2"-1"0,1 6 0,-2-1 1,-1 3 357,-1 1 0,2 0 0,1 0 0,-2 0-184,-1 0 0,-1 5 0,2 4-444,2 2 1,4 2 0,-4 0 189,3 0 0,1-1 0,4 1 0</inkml:trace>
  <inkml:trace contextRef="#ctx0" brushRef="#br0" timeOffset="7484">4682 728 8299,'13'0'187,"0"0"1,0 0 0,-1 0 0,1 0 514,0 0 0,4 0 1,0 0-1,-1 1-568,-2 3 1,-2 2 0,1 4 0,1-1-2245,3 0 1,-2 1 2109,2-1 0,2 2 0,1-4 0</inkml:trace>
  <inkml:trace contextRef="#ctx0" brushRef="#br0" timeOffset="8149">5282 473 8299,'-26'-6'183,"-3"3"0,-1-4 0,2 1 320,1 4 0,5-4 0,1 2 1,-2 1-456,-1 1 0,5 2-374,1 0 70,4 0 1,3 2-46,2 2 0,5-3 1,8 4 318,5-4 0,2 3 1,2 2-1,0 0 311,0-1 0,-1 5 0,1-1 0,0 2 527,0 2 0,-5 1 1,-1 2-1,0 2-225,0 2 0,-4 1 1,1 5-1,-2-1-265,-2 1 1,0-5 0,0-1 0,0-2-373,0-2 0,0-2 1,0-1-439,0 0 0,1-6 0,2-4-215,1-6 1,6-4-1,-1-6 1,2-1 17,2-3 0,0-3 1,-1-6-1,1-1 56,0-2 0,4-1 0,0-7 0,-1-3 268,-2 1 1,-2-5 0,1 1 0,0 3 386,0 5 1,-5 5 0,-1 9 0,0 4 645,1 3 1,-6 8 0,3 6 18,-4 7 1,5 5-1,2 0 1,4 1-181,0 0 0,1 0 0,1-1 1,2 3-545,1 2 1,0-3 0,-4 3 0,-2-3-299,-3-1 0,2-1 1,-5 1-1,-3 0-188,0 0 0,-8-1 0,-4 1 1,-5 0 4,-7 0 1,-3-5 0,-5-1 0,-4 0 26,-3 0 1,-5-2 0,1 2 0,2-2 395,4-2 0,8-1 0,0-2 503,4 0 1,15 0 0,5 0 154,13 0 0,10-5 0,10 1 1,4 1-243,2 2 0,3-3 1,0-1-1,1 3-539,-2 0 0,-2 1 1,-11-2-1,-1-1-911,-2 1 0,-4 1 0,-7 1 1081,-2-3 0,-3-3 0,-6-6 0</inkml:trace>
  <inkml:trace contextRef="#ctx0" brushRef="#br0" timeOffset="8317">5473 179 8299,'-7'2'1157,"3"2"1,3 3 0,1 9-1,0 5 3,0 9 0,0 16 1,0 13-1,-2 10-487,-2 12 0,-3 0 1,-6-3-1,0-9-1637,1-9 1,0-12-1,2-7 1,3-6 963,2-5 0,-5-9 0,3-2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5:08.362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25 14 14830,'-9'-5'-2090,"1"1"2535,5 0 0,-1 4 80,8 0 1,3 1 0,6 2-1,1 1-258,3-1 0,4 0 0,10 0 0,6 1-121,4-1 0,13-2 0,3-1 0,8 0-66,7 0 1,3 0-1,3-1 1,2-2-57,1-1 1,5 0-1,-1 2 1,0-1-40,-4-1 1,-7 0 0,-13 4 0,-2 0 138,2 0 1,6 0 0,1 1 0,-2 2 86,-1 1 1,-8 1 0,-3-4 0,-4 2-126,-2 1 1,4 0 0,-4-2 0,6 1-32,6 1 1,-1 0-1,-2-2 1,-7 0-52,-5 3 1,-2-1 0,-4-4 0,2 0 24,2 0 0,5 0 0,-1 0 0,2 0-4,2 0 0,5 0 1,-2 0-1,-5 0-31,-5 0 0,-4 4 1,-2 0-1,0-1-9,1-1 1,5 2 0,4 0 0,4 0-4,4 2 0,7-5 0,-5 5 0,-4-2 17,-4 1 1,-8 3 0,7-2 0,3-1 8,6 1 1,5 0-1,2-3 1,0 1-7,-1-1 0,1 2 0,-10 0 0,-1-3-3,-2 0 1,5-1 0,4 2-1,6 1-18,5-1 0,-4-1 0,-4-2 1,-6 1-4,-1 3 0,5-2 1,7 2-1,2-3 33,3-1 1,-3 0 0,0 0 0,-3 0 5,-6 0 0,3-4 0,-1 0 1,7 0 15,4-2 0,3 5 0,-4-5 1,-9 2-7,-5-1 0,2 0 1,3 2-1,9-1 54,5 1 0,-4 1 0,-7 1 0,-2-2-33,-3-1 0,1 0 0,1 4 0,2 0-17,1 0 0,4 0 0,-4 0 0,-2 0-14,-6 0 0,-1 0 0,-4-2 0,6-1-19,5-1 0,4 0 0,2 4 0,-5 0-31,-6 0 0,-5 0 1,-3 0-1,2 0 26,5 0 1,3 0-1,4 1 1,1 2-4,-1 1 1,-5 1 0,-4-4 0,-4 2 36,0 1 1,10 0-1,2-4 1,5 0-24,3 0 1,-2 0-1,-9 0 1,-3 2 26,0 2 1,9-3-1,8 4 1,1-4 5,0-1 1,-7 0 0,-2 0 0,-1 0-65,0 0 0,2 0 1,-2 2-1,3 0-36,0 3 0,1 0 1,-8-2-1,-5 1 3,-1-1 0,6 3 0,11-2 0,6-1 70,4-2 1,-1-1 0,-11 2-1,1 1 82,4 1 0,8 0 0,7-4 0,-6 0-66,-4 0 1,-10 0 0,1 0 0,3 0 16,2 0 1,3 0-1,-4 0 1,-1 0-19,-6 0 1,-1 2 0,0 0-1,1 3-31,2-2 1,3-2-1,0-1 1,-2 0 8,-6 0 0,0 0 1,-7 0-1,5 1 0,7 4 1,5-4 0,-2 3 0,-5-2-6,-4-2 0,-2 0 1,4 0-1,7 0-14,3 0 0,2 0 0,-6 0 0,-3-2 15,-4-2 0,3 3 0,1-4 0,3 4 1,2 1 1,-1 0-1,0 0 1,-4 0-1,-4 0 0,-1 0 0,2 0 0,6 0 3,4 0 1,4 0 0,-10 1 0,-5 2-16,0 1 1,3 1 0,12-5-1,3 0 9,2 0 0,-6 1 1,-10 2-1,2 1 6,1-1 1,12-2-1,1-1 1,-2 0 14,-4 0 0,-4 0 1,0 0-1,3 0 19,4 0 0,-1 0 0,-2 0 0,-4 0 51,-7 0 0,5 0 0,2 0 0,4 0-40,5 0 0,-5 2 1,-1 1-1,-3 1 21,-2-1 1,4-2 0,3-1 0,7 0-35,0 0 0,-5 0 0,-2 0 1,-1 0-2,3 0 1,7 0 0,1 0 0,-2 0 84,-4 0 0,2 2 0,0 0 0,8 3 32,-47-4 1,0 1 0,48-1 0,-2-1 0,2 0-48,-48 0 1,1 0-1,0 0 1,1 0-1,3 0 1,-1 0-1,-1 0 1,-1-1-270,0-2 1,0 1 0,47 1 0,-46-1 0,0 0 0,-2 0 0,-1 1-249,44-3 1,-1 2 0,-8-2 0,4 2 143,5 2 1,-9 0 0,-3 0 0,-9-1-530,-10-3 0,-17 2 1,-5-3-1,-9 0-4017,-8 1 4629,-9-6 0,-10 3 1,-5-6-1</inkml:trace>
  <inkml:trace contextRef="#ctx0" brushRef="#br1" timeOffset="799">19580 320 8299,'0'8'367,"0"1"1,0 1-1,0 7 1,0 7 588,0 8 0,-5 9 0,-4 15 0,-2 6-433,-2 9 0,2 7 0,1 13 0,3 2-196,1 5 0,2-2 0,4 1 0,0-2-262,0-3 0,4 0 1,0 0-1,-1 3-344,-1 1 0,-2-3 0,0 0 0,0-2-109,0-2 0,-5-5 0,1-6 1,0-9-55,-2-9 0,5-2 0,-3-3 1,2-1-216,2-2 0,0-8 0,0-5 0,0-8-713,0-4 1,0-7 1369,0-3 0,0-9 0,0-2 0</inkml:trace>
  <inkml:trace contextRef="#ctx0" brushRef="#br1" timeOffset="1050">19262 2437 8299,'0'9'1012,"1"-1"-188,3 2 1,0-1 0,8 4-1,3 4-101,4 1 0,6 10 1,7-2-1,-1 2-279,0 3 1,-1-5-1,-5 1 1,-1-6-71,-2-3 0,-4-2 0,-7-6 0,-1-3-86,-1-1 0,-5-5 0,3-8 0,0-7-510,0-5 0,3-6 0,6-8 1,1-2-1198,-2-5 1,5-7-1,1 1 1419,4-4 0,0-1 0,1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5:19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90 10519,'-2'14'1228,"-2"3"1,-5 6-892,-2 5 0,-2 1 0,2 5 1,1 0-520,2-2 1,3 4 0,-2-7 0,0 0-415,0-2 1,4-7-1,-1-3-1012,3-3 1,1-9 1607,0-5 0,0-5 0,0-8 0</inkml:trace>
  <inkml:trace contextRef="#ctx0" brushRef="#br0" timeOffset="285">90 90 8062,'13'-4'0,"-1"0"56,1 1 1,-3-3 0,1 2 0,5 0 306,2-2 1,-1 4-1,5-2 1,0 3-81,2 1 1,2 1 0,-1 2 0,0 3 42,-4 1 0,-3 1 0,-5 5 0,0 0 146,-1 0 1,-4 1 0,-4 3 0,-3 3 43,-1-1 1,-1 6 0,-3-4-1,-5 3-259,-2 1 0,2 1 0,1-2 0,-2-1-226,-2-2 1,1-1 0,1 1 0,3-4-468,1-3 1,-2-1 0,4 0 0,-1-2-2085,0-2 0,2-4 1643,-6-5 1,7-5 0,-4-4 0,2-2 876,-1-2 0,-5-5 0,3-2 0</inkml:trace>
  <inkml:trace contextRef="#ctx0" brushRef="#br0" timeOffset="569">268 141 9034,'-7'2'2568,"3"2"-2019,3 4 1,-5 4 0,-1 2-1,-2 1-288,1 2 0,-1 2 1,-3-4-1,-3 4-221,-2 1 0,2-5 1,-5 2-1,2-3-461,2-1 1,2-6-1,2-1 1,3-2-297,0 0 0,2-5 0,-2-7 326,5-4 1,3-5 0,2 0 0,3 2 243,5 0 1,-2 3 0,2-1 0,0 2 342,3 2 0,-4-1 0,1 6 1,1 1-18,1 2 1,2 1-1,0 0 1,-1 0 387,1 0 1,0 5-1,0 2 1,1 2-459,3-1 0,-3 1 0,3 2 0,-1-1-610,1-1 501,-3-1 0,10 5 0,-4 0 0</inkml:trace>
  <inkml:trace contextRef="#ctx0" brushRef="#br0" timeOffset="766">511 77 9074,'-4'9'2967,"-1"-1"-2505,2 2 0,2 2 0,1 0 0,0 1-538,0 0 0,0 4 1,0 0-1,0 0-553,0 1 1,0-3 0,0 2 0,0-3 628,0-2 0,6 1 0,1 0 0</inkml:trace>
  <inkml:trace contextRef="#ctx0" brushRef="#br0" timeOffset="950">651 26 8636,'0'-5'1395,"0"5"0,0 10 1,0 9-1,0 4-884,0 4 1,0 7 0,0 1 0,0 7-420,0 4 1,0 4 0,0 1 0,0 0-706,0 0 1,0-4-1,2-3 1,2-5-3419,4-6 4031,-2-10 0,5-5 0,-4-5 0</inkml:trace>
  <inkml:trace contextRef="#ctx0" brushRef="#br0" timeOffset="1184">1021 65 9432,'-13'5'1234,"5"-2"0,1 6 1,0 2-463,0 5 0,4 3 0,-2 7 0,4-1-538,1 1 0,0-1 0,1 2 0,4 2-673,3 0 1,5 0 0,3-8 0,1-4-2263,-2-3 1,1-1 2700,1 0 0,-3 0 0,4-1 0</inkml:trace>
  <inkml:trace contextRef="#ctx0" brushRef="#br0" timeOffset="1750">1136 103 8299,'-9'0'713,"2"1"2,2 4 0,-4 2 0,5 5 0,0 1-149,-2 0 1,4 5 0,-2 4 0,3 2-476,1 1 1,-4 1-1,-1-1 1,1 1-371,-2-1 1,1-4-1,-5-1 1,1-1-219,-1-4 1,-1-2-1,-2-3 1,1-3-19,-1-1 1,-6-2 0,-1-4 0,-1-1 118,0-4 1,5-2 0,-2-5-1,1-1 408,0 0 0,0 0 1,4 0-1,0 2 860,1 3 0,5-4 90,2 4 0,7-4 0,5 1-509,6 3 1,8 1 0,0 4-1,3-3-451,2-1 0,5 0 0,1-3 1,3 1-523,-1 0 1,-5-3 0,5 1 0,2 1-173,1 1 1,-3 1-1,-2-3 1,1 1 393,-1 1 1,-3 5 0,-1-3 0,-4 1 565,-3 3 1,-9 2 0,1 1 606,-2 0 1,-5 6 0,-2 2-149,-3 3 1,-1 6 0,0 0 0,0-1-415,0-2 1,4-1 0,2 1-1,1 2-189,3 1 0,2 0 0,0-3 0,1 1-20,0 2 1,0 0-1,-2-4-143,-3 0 1,-2 0 0,-7 0-50,-4-1 1,-2-3 0,-7-2 0,-3-1-23,-4-4 0,-3 0 0,-2-2 0,1 0 64,-1 0 0,2-6 0,1-2 0,4-4-34,0 0 1,6-1 0,6 0 0,2 0-259,2 0 1,11-1 0,7-1 0,4-4-957,8-1 1,0 5 0,7-4 1293,2 1 0,1-2 0,1-5 0</inkml:trace>
  <inkml:trace contextRef="#ctx0" brushRef="#br0" timeOffset="2281">1659 230 9007,'-7'0'1238,"3"-1"0,8-2 0,7-1-1470,9 1 1,4 2 0,13 1 0,4-2-141,3-2 1,1 1 0,1-4-1,-8 1-131,-7 4 1,-5-4 0,-5 2 629,-4 1 0,-10 1 0,-7 2 0,-7 0 385,-4 0 0,-6 0 0,-2 0 1,1 0 42,-1 0 1,2 0-1,5 0 1,-1 2 131,0 2 0,4-3 0,2 5 0,2 0-135,2 2 0,-3 4 0,2 0 0,1 1-160,2 0 0,1 1 0,0 3 1,0 4-369,0 3 0,5 1 0,4-3 0,2 0-218,2 0 0,-5 1 1,1-2-1,1-4-1962,1-3 1,-2-1-2463,-1 0 3438,-5-6 0,-3-6 1,-8-8 1179,-4-4 0,0 1 0,-1-8 0</inkml:trace>
  <inkml:trace contextRef="#ctx0" brushRef="#br0" timeOffset="2719">1825 192 8390,'-13'7'580,"4"3"1,2-4-1,2 1 63,2 3 1,-4 1 0,0 2-1,-2 1-182,1 3 1,1-1 0,-3 4 0,1-1-97,-1 1 1,-1 1 0,0 4-1,1-3-180,1 0 1,6-7-299,-1 2 1,5-6 0,7-6-113,4-10 0,11-6 0,1-6 0,6-3-305,2 0 0,2-4 1,6 4-1,0 1-27,-2 2 1,2 2-1,-10 3 1,-2-1 129,-1 0 0,-7 2 0,-3 2 466,-3 5 0,-8 3 52,-6 1 1,-6 1 0,-7 2 232,0 1 1,5 0 0,1-2 230,1 2 0,0-2 846,2 2-738,3-3 1,-5 5-1,6 2-157,0 4 1,0 2-1,0 1 1,0 4-184,0 1 0,0-3 1,0 4-1,0 0-580,0-1 0,0 3 0,0-6 0,0-2-1943,0 0 1,1-7 992,4 1 0,0-8 0,5-1 0,-3-9 75,-1-6 0,0-1 1132,-2-5 0,-3-6 0,5-5 0</inkml:trace>
  <inkml:trace contextRef="#ctx0" brushRef="#br0" timeOffset="2985">2156 52 8299,'2'-12'553,"2"4"1,-1-2-1,5 6 63,2 1 1,-3-3-1,2 2 1,1 1-241,1 2 1,2 1 0,0 1 0,-1 3 86,1 5 0,0 4 0,-2 2 0,-2 4-29,-5 1 1,2 5-1,-2 6 1,-1 0-73,-2 1 1,-2 3-1,-3-1 1,-4 3 9,1 1 1,-3 0 0,6-1 0,1-1-579,2-2 0,1-6 0,0 2 1,0-3-1262,0-2 1,6-5-2874,2-3 1938,3-8 0,-3-9 2402,-4-9 0,3-8 0,0-3 0</inkml:trace>
  <inkml:trace contextRef="#ctx0" brushRef="#br0" timeOffset="3334">2118 230 8299,'-7'-5'786,"3"3"1,8-2-475,5 3 0,3 1 1,4 0-1,2 0-583,2 0 0,-4 1 0,1 2 1,-3 3-131,-1 1 1,-2 1-1,-2 5 502,-5 0 1,-3-1 0,-2 1 0,-2 0 216,-1 0 0,-9-5 0,3 1 0,0 1 92,-1 1 1,1-3-453,1 1 1,4-5 0,6 3 0,3-1-251,5-3 0,2-2 1,2-1-1,0 0 371,-1 0 0,0 6 0,-4 2 358,-3 4 0,-4 1 0,-4 1 0,-4 1 230,-6 2 1,-7 0 0,2-3 0,0 1-995,-1-3 1,2 4-3457,4-7 3783,6-4 0,7-10 0,7-10 0</inkml:trace>
  <inkml:trace contextRef="#ctx0" brushRef="#br0" timeOffset="3684">2411 167 7850,'15'-7'-308,"0"2"0,5 2 739,4-1 0,0 3 1,12-3-1,1 1-139,-1-2 1,0 4 0,-11-3 0,-1 2 732,-2 2 0,-5 2-243,-9 2 1,-8 3-1,-8 7 1,-5 2-270,-4 1 0,1 6 0,-5-2 1,-2 3-325,-1 1 0,0 1 1,2-1-1,2 2-153,1 3 0,2-3 0,5 3 1,-1-5-886,0-3 0,6 0 0,1-5 0,2-1-4858,0-2 5707,0-7 0,9-1 0,2-6 0</inkml:trace>
  <inkml:trace contextRef="#ctx0" brushRef="#br0" timeOffset="3969">2743 256 8299,'12'-1'369,"-4"-4"1,3 4 335,-2-3 0,1 4 0,-2 4 0,-3 4-336,-4 4 0,-1 0 0,0 3 0,0 2-218,0 4 0,-6-1 0,-4 1 0,-4 0-386,-3-1 1,-5 0 0,0-4-1,-2 1-714,-1-2 1,1-6 0,2-5 0,5-3 247,3-1 1,3-1 0,2-3 0,5-6 535,3-6 0,2-2 0,3-5 1,5 3 404,2 2 1,8 1 0,0 4 0,3 2 1097,-1 2 1,0-1 0,5 6 0,-1 1-150,1 2 1,-1 8-1,1 7 1,-1 10-1284,1 9 1,-2 9 0,-3 5 0,-4 3-756,-3 1 849,-7 5 0,5-3 0,-5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1:46.99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1 551 8374,'15'-9'-13,"2"3"0,2 0 209,2 1 1,8-5-1,0 3 1,7-2 237,4-3 0,8-1 0,11-3 0,8 1-230,10-1 1,16-4-1,-39 8 1,2 1-1,3 0 1,2 0-41,2 0 1,1 0-1,2-2 1,1 0-1,-1 1 1,0 1 0,4 0-1,1 0-178,2 0 1,0 0 0,-2 0 0,-1 1 0,0 1 0,-1 1 0,-1-1-1,-1-1 32,1 0 0,-1-1 1,-4 1-1,0 0 1,0 2-1,-1 0 1,-8 1-1,-3 0-89,33-3 1,-18-2 0,-18 7-1,-10 2-457,-12 1 15,-14 2 1,-14 0-1,-14 0 1,-9 0-743,-10 0 1,-4 0 1254,-8 0 0,-6 7 0,-2 1 0</inkml:trace>
  <inkml:trace contextRef="#ctx0" brushRef="#br0" timeOffset="383">295 458 8374,'0'-15'-1815,"5"4"2330,0 1-138,0 7 0,-10-3 0,-2 10 0,-2 3-36,-3 1 1,-6 1 0,-3 3 0,0-2 7,-1 2 0,3 2 0,-5 2 1,0-3 10,0-2 0,5 2 0,-2-4 0,4 1 107,2 1 1,1-6-590,4 5 1,10-1 0,12 1-1,8-5-444,11-3 1,7-2-1,8 0 1,3-2-2821,2-3 3386,-3 3 0,6-5 0,-8 7 0</inkml:trace>
  <inkml:trace contextRef="#ctx0" brushRef="#br0" timeOffset="1197">3126 40 8374,'0'-15'2908,"0"-1"-2369,0 8 0,-5 8 0,0 10 1,0 6-229,-2 4 0,3 3 0,-4 4 0,1 1-186,3 4 0,-2-1 1,0 4-1,1-6-131,-2-3 1,6-1-1,-5 5 1,5-5-357,1-4 0,0 1 0,0-1-223,0-2 0,-2-9 384,-3-5 1,3-5 0,-3-5 27,3-5 0,2-4 0,2-3 0,1-2-72,3-2 1,6-4-1,-4 2 1,3 1 1,-1 0 1,0-4 0,6 5 0,-1 2 228,1 2 0,-1 2 0,1 1 0,-1 2 68,0 2 1,-4 6 0,-1 1 353,2 6 1,-5 7 0,-2 9-119,-3 2 1,-2 0 0,-2-6 0,-3 1-255,-5-1 0,1 0 0,-1 1-317,-2-1 0,3-4 0,-1-3-152,-2-1 0,3-2 233,-1-5 1,5 0 246,-6 0 0,8-6 381,-2-5-169,3 4 0,4 0 0,3 9-258,5 3 1,-1-1 0,1 4 0,2 1-158,2 0 0,-4-1 1,1 4-1,2-2-425,6 3 0,-1-5 0,2 1 0,-3-1-1626,-1 1 2207,-1-6 0,8 4 0,1-7 0</inkml:trace>
  <inkml:trace contextRef="#ctx0" brushRef="#br0" timeOffset="1431">3575 56 8676,'0'-9'1630,"0"4"1,0 10-1460,0 6 0,-2 2 0,-1 5 0,-4 2-315,-2 6 1,-1 3-1,-4 0 1,2-1-86,2-2 0,-1-1 0,-4 5 0,0-3-809,-1-1 0,2-7 0,2 2 1038,2-4 0,0-2 0,-6 1 0</inkml:trace>
  <inkml:trace contextRef="#ctx0" brushRef="#br0" timeOffset="1613">3528 272 8550,'9'11'1522,"-2"-3"-1276,0-1 0,-4 5 1,8-3-1,-1 1-255,-2 1 1,6-1-1,-4 4 1,4-2-598,2-2 1,-6-1 0,0 3 605,2-2 0,2 0 0,2 6 0</inkml:trace>
  <inkml:trace contextRef="#ctx0" brushRef="#br0" timeOffset="1814">3791 102 10422,'0'11'1065,"0"-1"1,0 2-858,0 2 0,-1 1 0,-3 2 1,-3 2-254,-1 2 0,3 6 0,-4-1 0,0 2-650,1-2 1,-1 3-1,-3-5 1,4 2-860,1-1 0,-4-6 1554,6 2 0,-7-4 0,4-1 0</inkml:trace>
  <inkml:trace contextRef="#ctx0" brushRef="#br0" timeOffset="1947">3776 350 8374,'15'-9'-559,"1"4"1053,-1 3 0,-1 4 0,-2 2 0,-2 2-360,3 3 0,5 1 0,3 6 0,0-1-2426,1 1 2292,2-1 0,14 8 0,1 1 0</inkml:trace>
  <inkml:trace contextRef="#ctx0" brushRef="#br0" timeOffset="2348">4287 149 8434,'-16'8'593,"8"-1"1,2-7-1,12 0-438,4 0 1,4 0 0,1-2 0,1-1 16,-1-2 1,0-7 0,1 3 188,-1 1 0,-4-4 0,-3 5 976,-1-2-329,5 6-715,-10-4 0,5 14 1,-7 3-226,0 4 0,0 1 0,0 2 0,0 2-397,0 2 1,0 0 0,0-6 0,0 1-320,0-1 0,0 6 0,0-1 0,0-1-851,0-2 1,0-1 0,0-1 1498,0 1 0,-7-1 0,-2 1 0</inkml:trace>
  <inkml:trace contextRef="#ctx0" brushRef="#br0" timeOffset="2498">4333 458 8821,'0'-8'2167,"2"1"0,3 7-2427,5 0 1,1 0 0,2 0 0,4 0-1213,1 0 0,4 0 1472,-1 0 0,6-7 0,-3-2 0</inkml:trace>
  <inkml:trace contextRef="#ctx0" brushRef="#br0" timeOffset="2765">4859 87 8525,'-14'-10'917,"4"-1"0,5 8 1,12-2-783,8 3 1,2 2-1,7 0 1,1 0-331,-1 0 0,0 2 0,3 1 1,-3 2-569,-1-1 1,-3-1 0,-4 1 0,-1 2 762,1 3 0,-8-6 0,-1 4 0</inkml:trace>
  <inkml:trace contextRef="#ctx0" brushRef="#br0" timeOffset="2965">4627 257 8966,'-7'0'2168,"9"0"-1930,12 0 0,10 0 0,12 0 0,5 0-365,4 0 1,6-5 0,3 0-1,-3 0-379,-3-2 1,6 5-1,-13-5 1,-5 2-7,-7 0 1,-6 0 0,-10 3-1027,-2-3 1538,-5 3 0,-6-5 0,0 7 0</inkml:trace>
  <inkml:trace contextRef="#ctx0" brushRef="#br0" timeOffset="3148">4890 149 8374,'-15'0'424,"4"0"0,1 0 498,-2 0 1,5 1 0,2 5-674,3 4 1,0 4-1,-1 1 1,-2 1-238,1-1 0,3 1 1,1-1-1,0 0-561,0 1 1,0-1 0,0 1 0,0-1-946,0 1 0,1-8 1494,5-2 0,-5 2 0,6 1 0</inkml:trace>
  <inkml:trace contextRef="#ctx0" brushRef="#br0" timeOffset="3316">5045 133 13047,'0'17'365,"0"4"0,0-2 1,0 7-1,0 1-482,0 2 0,1 2 1,3 0-1,1 0-571,-2 0 0,1-1 0,-1-3 688,3-1 0,6-7 0,-4 3 0</inkml:trace>
  <inkml:trace contextRef="#ctx0" brushRef="#br0" timeOffset="3614">5524 118 9709,'-10'0'3577,"1"1"-3234,3 5 0,-6 2 0,3 8 0,-1-1-220,-1 1 0,1-1 0,-4 2 1,2 2 16,2 2 0,6 5 1,-1-4-1,4 0-273,1 1 1,0 2-1,1-4 1,4-2-335,6-2 1,8-1 0,1-1 0,-1-1-452,-2-4 1,4 2-1,0-5 1,-2 0-1945,-2 0 2862,-2 5 0,8-10 0,1 5 0</inkml:trace>
  <inkml:trace contextRef="#ctx0" brushRef="#br0" timeOffset="4132">5664 164 8521,'-11'0'1000,"1"0"0,7 7 0,-4 3 0,2 4-806,-1 2 1,-4-1 0,3 2 0,-1 2-385,-4 2 0,-7 6 0,-2-1 0,2 2-308,2-3 1,-4 3 0,1-7 0,1-3-111,2 0 1,1-5-1,1-2 1,-1-6 115,1-3 1,-1-2-1,1-2 1,1-3 491,4-6 0,-4-2 0,4-3 97,-4 1 1,-2-1 1808,1 1-1390,6-1 1,4 3-1,10 2-315,6 6 0,4-2 0,6 0 0,4 0-395,5 1 1,8-6 0,1 1 0,2-3-273,1-1 0,-6-1 1,5 1-1,0 0 115,-1-1 1,-4 1 0,-9-3-1,-3-1 254,-1-1 1,-3-1-1,-4 6 1,-2-1 700,-4 1 0,-3 5 1975,-7-1-1663,0 8 0,-5-2 1,0 10-333,1 5 0,2 4 0,2 1-279,0 1 1,2-1-547,3 1 0,2-1 1,5-1-795,-2-4 0,1 2 1,3-5-116,-4 2 0,-2-6 1,-4 4-698,1 0 1847,0-5 0,-5 11 0,0-4 0</inkml:trace>
  <inkml:trace contextRef="#ctx0" brushRef="#br0" timeOffset="4466">5787 350 8374,'-1'8'314,"-3"-1"135,-1 0 1,-2 0-1,4 5 1,-2-2 175,1 2 0,1-3 0,-1 1 0,-1 2-363,2 2 1,1-4 0,2 1-556,0 1 0,0 2-297,0 1 0,2-6 76,3-4 1,-3-5 0,4-5 121,1-6 0,-3-2 0,4-3 0,1 1 340,0-1 0,-6 1 0,4-1 0,0 1 212,3-1 0,-3 6 0,0 1 1,0 2 466,3 4 0,-1-4-123,1 2 0,-1 2 1,1 8-140,-5 5 0,-3-1 1,-2 1-1,0 2-215,0 2 0,-2 1 0,-1 1 0,-4-3-704,-2-2 1,-1 3 0,-6-6 0,1 1-2890,-1-4 3443,8-3 0,-13 4 0,4 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5:37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1 230 8458,'0'-12'4313,"0"5"-3082,0 1-766,0 23 0,4-6 165,0 15 1,5-8-417,-5 3 0,2 1-234,-2 3 0,-1-1-709,5-2 1,-4 2 552,5-3 0,-6-3-1372,1-1 0,2 2-256,-2-2-15,6 0 1819,-9-4 0,11-6 0,-5-2 0</inkml:trace>
  <inkml:trace contextRef="#ctx0" brushRef="#br0" timeOffset="297">64 192 8888,'9'0'938,"-1"0"1,1 0-447,4 0 0,7 0-227,5 0 0,8-4-60,9 0 1,5-5-70,8 5 0,-2 0 111,2 4 0,-10 0 9,-6 0 1,-7 7 239,-6 5 1,-8 5-171,-5 5 0,-6 6 342,-7-2 1,-6 2-145,-2-3 0,-4 5-56,0 0 1,-5 0-425,0-5 0,0-5-233,4-3 0,4 2 383,1-2 319,5 0-4201,-8-10 2695,9 4 1,-5-11-745,3 0 0,3-1 552,-4-8 0,-2 1 1185,-1-5 0,-4 0 0,0 0 0</inkml:trace>
  <inkml:trace contextRef="#ctx0" brushRef="#br0" timeOffset="457">141 332 8361,'9'-11'777,"-1"3"1,1 2-260,3 6 1,2-1-326,3-4 1,3 4 14,6-3 0,4 2-742,-1 2 1,1 0-73,-4 0 0,-2 0-1404,-3 0 2010,3 0 0,-4 6 0,5 1 0</inkml:trace>
  <inkml:trace contextRef="#ctx0" brushRef="#br0" timeOffset="709">409 218 8299,'-9'0'564,"1"0"0,4 1 176,-5 3 0,5-1-242,-5 6 1,2-1 197,-1 5 0,-4 4-224,4 0 0,-3 6-91,-2-2 0,-3 3-81,4 2 0,-4-2-74,7-3 1,4 2-77,0-6 1,5-5-128,5-3 1,3-6-383,9 1 0,2-3 304,2-1 1,3 0-797,-3 0 1,2-4 405,-2 0 1,-1 0-539,-3 4 0,-7 0-387,3 0 227,-9 0 760,2 0 1,-12 5-94,-2 4 0,-9 1 115,-5-2 1,-2 3 360,-1-2 0,-1-3 0,-5 5 0,-2-4 0</inkml:trace>
  <inkml:trace contextRef="#ctx0" brushRef="#br0" timeOffset="1166">753 294 8378,'0'-7'-472,"2"1"916,2 6 0,9 0-122,8 0 1,5 0-269,3 0 1,4 0 59,5 0 0,3 0 109,-2 0 1,0 0-38,-9 0 0,-6 5 191,-7-1 1,-3 6-167,-1-2 1,-6 4 183,-3 0 0,-4 3 121,-4 2 1,-3-2-62,-6 7 1,-4-7-422,0 2 1,-4 2 180,4-2 1,-6 0-900,2-5 0,1 1-34,-1 0 1,5-2-410,-1-2 1,-1-4-1524,1-5 2057,6 0 0,1-7 593,5-6 0,1-5 0,4-7 0</inkml:trace>
  <inkml:trace contextRef="#ctx0" brushRef="#br0" timeOffset="1332">1008 154 8299,'0'13'395,"0"-1"1,0-2 194,0 3 1,-1-3 71,-3 7 1,-5 1-319,-8-1 1,-3 6-104,-5-2 1,-5 8-606,0 0 1,-4 0 309,5-8 1,-1-1-1156,4-3 1,2-7 695,3 3 1,3-9 512,5 0 0,0-14 0,0-4 0</inkml:trace>
  <inkml:trace contextRef="#ctx0" brushRef="#br0" timeOffset="1467">817 167 8299,'6'7'44,"-3"4"-22,5-2 0,-4 2 335,5 2 0,-1 1 590,5 3 1,4 1-1140,0 4 0,6 2 127,-2-3 1,5 3-2423,3 2 2487,-2-1 0,10-5 0,-4-2 0</inkml:trace>
  <inkml:trace contextRef="#ctx0" brushRef="#br0" timeOffset="1892">1531 218 8299,'-12'0'0,"-2"0"178,-3 0 1,-2 0-82,-2 0 1,-3 0 621,2 0 1,-2 0-454,-1 0 0,-3 4-580,2 0 1,-1 2-257,10-2-494,0-2 330,4 3 308,6-5 245,7 6 0,7-5-28,6 4 1,0-3 381,0 3 0,-1-4 93,1 3 0,0 2 218,0-2 1,-1 6-96,1-1 1,-4 6 314,-1 2 0,-4 2-321,5-2 0,-6 1 41,1 3 0,-3 3-342,-1-2-1,2 0 112,2 0 0,-3 0-859,4-5 0,-2 0 131,1-4-1755,-3-6 1499,11-1 0,-7-8 791,4-2 0,8-9 0,-3-6 0</inkml:trace>
  <inkml:trace contextRef="#ctx0" brushRef="#br0" timeOffset="2474">1595 52 9803,'0'13'1090,"0"-1"-778,0 1 0,-1 4-311,-3 0 1,2 6-83,-2-2 0,3-1-341,1 1 1,0-4-277,0 4 1,-5-5 53,1 1 63,0-3 0,2-2-188,-2-4 134,3-2 635,-5-6 0,6-6 0,0-2 0,0-4-39,0-1 0,1 1 39,4-1 0,-3-4 103,7 0 0,-2 0-55,2 4 1,2 0 129,-3 1 0,0 0-38,0 4 1,1-2 60,3 6 0,-3-1-91,-1 5 0,-3 0 129,3 0 1,-5 2-92,1 2 0,-2 3 21,-2 6 1,0 0-127,0-1 1,0 1 63,0 0 0,-6 0-90,-3-1 1,-2 3 80,-2 2 0,-1-3 33,-3 3 0,2-2 3,-7 2 1,1-1-3,-5 5 1,-3-1 22,-1 1 1,0 3 171,5-2 1,1-4-65,2-1 0,4-3 149,5-1-553,6-6 233,1-1 0,16-6-273,3 0 1,8-7 15,1-6 0,3 0 39,5-4 0,-3 3-54,3 1 0,-4 1-140,0-1 0,-5 0 51,1 0 1,-3 5 149,3-1 1,0 5 157,-5-5 1,5 7-102,-5-3 0,4 4 297,-4 1 0,0 4 31,-4 0 0,-1 6 12,1-1 0,-6 7-113,-3 1 0,-2 0-23,-2-5 1,0 5-43,0 0 1,-2 5-116,-2-5 1,-7 0-387,-6-5 1,-2 1 205,2 0 0,3-6-706,-3-3 1,3 2 388,1-2 1,1-1-500,-1-7 1011,6 2 0,-5-15 0,5 3 0</inkml:trace>
  <inkml:trace contextRef="#ctx0" brushRef="#br0" timeOffset="2623">1634 269 9560,'0'8'759,"0"1"0,0-1-620,0 5 0,0 1 134,0 3 0,0 2-594,0 2 1,0 3-294,0-3 1,0 2 613,0-2 0,5 3 0,2-4 0</inkml:trace>
  <inkml:trace contextRef="#ctx0" brushRef="#br0" timeOffset="2858">1952 141 8299,'-5'-7'-291,"3"1"-17,-3 1 1,6 3-35,3-2 0,3 3-43,6 1 1,4 0 384,0 0 0,12 5 0,-3 2 0</inkml:trace>
  <inkml:trace contextRef="#ctx0" brushRef="#br0" timeOffset="3292">2208 116 8299,'-6'7'219,"3"0"82,-5-3 1,-1-1 27,-4 5 0,-1 1 160,-3 4 0,-3-1-344,-5 1 0,-1 0 68,1 0 1,-5 4-41,0 0 1,-4 0 98,4-5 1,2 0-92,7-4 0,2 2 102,7-6-434,5 6 113,1-8 0,13 3-156,6-5 1,7-1-151,9-3 0,0-3 176,5-6 1,-2 0-361,2 0 1,3 1 237,-3-1 0,-3 0-342,-1 0 1,-7 1 171,-2-1 1,-5 4-23,1 1 1,-7-1 33,-2-3 295,-5-1 0,-3 0 112,-9 0 0,-2 1 41,-2-1 0,1 2 0,-1 2 0,0-2 0,0 2 0,1-2 0,-1-2 54,0 0 1,5 2 245,-1 2 205,6 4 787,-2 5-304,5 0 0,0 1-384,0 3 0,0 4 43,0 4 0,0 7-173,0 2 1,0 3-205,0 2 0,0-1-108,0 1 1,0 3-166,0 1 0,-5 1 94,1-1 0,0-3-96,4 3 1,-4-5-843,-1-3 1,1 0 18,4-5-1395,0 0 863,0-4 431,0-6 1,0-3 928,0-8 0,6-3 0,1-6 0</inkml:trace>
  <inkml:trace contextRef="#ctx0" brushRef="#br0" timeOffset="3458">2080 256 8299,'-8'0'127,"-1"0"1,5 0 285,-5 0 0,5 0-30,-5 0 1,5 4 205,-4 0 0,-1 5-289,-4-5 0,1 6-44,-1-1 1,-1 2-373,-3 2 1,3-1 154,-3 1 1,2-1-1060,3-4 1,3 2-717,1-6-405,5 6 2141,-3-8 0,6 3 0,0-5 0</inkml:trace>
  <inkml:trace contextRef="#ctx0" brushRef="#br0" timeOffset="3574">2080 294 8299,'18'-7'0,"-3"0"68,2 3 0,-3 2 192,-1-2 0,-5 3-78,1 1 1,-1 1-134,5 3 0,-5-1-1226,1 6 905,-1-1 0,4 5-202,-4 0 0,-2-5 474,-6 1 0,6-1 0,1 5 0</inkml:trace>
  <inkml:trace contextRef="#ctx0" brushRef="#br0" timeOffset="3748">2054 345 8580,'-7'6'1867,"2"-3"-1092,5 5 0,0 1-523,0 4 1,0-1 3,0 1 1,0 0-709,0 0 0,4 1 355,0 3 0,5-3-993,-5 3 432,6-3 1,-3-3-1386,6-2 2043,-6 2 0,4-9 0,-4 3 0</inkml:trace>
  <inkml:trace contextRef="#ctx0" brushRef="#br0" timeOffset="4440">2195 332 9918,'-6'15'310,"-2"2"0,1-2-201,-2 7 1,-1-3-323,-7 3 1,3 2 135,-3-3 0,-3-1-21,-1 1 1,-3-5 0,-2 1 0,5-7-281,0-2 1,-1-5 48,-3 1 0,5-2 87,3-2 0,7 0 412,2 0 1,5-6-99,-1-3 1,2 2 225,2-1 0,6 1-29,2-2 0,5-2-80,4 2 1,3-2-122,5-2 1,5-1 23,0-3 0,1 3-306,-1-3 0,-3 1 107,3-1 1,-3 3-247,-2-3 0,1-1 119,-1 1 0,-4-5 107,1 5 1,-5 0 157,4 5 0,-6 0 559,2 4-334,-2-3 30,-3 9 1,-5-2 352,-2 8 0,-4 3-215,-1 6 0,2 0 24,2-1 1,-3 3-87,4 2 1,-4-3-315,-1 3 0,-1-3 47,-4-1 1,4 4-173,-3 0 1,-4 0 68,0-4 1,1-1-117,-2 1 0,2 0-229,-1 0 300,-4-6 0,10 3-715,-7-6 517,6 0 1,-1-5-289,8-4 1,3 3 153,6-7 1,0 1 19,0-5 1,4 0 192,0 0 0,0 2 206,-5 2 1,3 2 105,2 3 0,-7 3-123,2-4 1,-3 5 620,-1 5 1,-2 2-300,-6 6 0,0 1 268,0 3 0,-10 3-255,-3 5 1,-4 1-265,0-1 0,-3-4-129,-5 1 1,1-5-378,3 4 0,-4-6-398,4 2 0,3-8 432,1-5 1,3-2-142,1-2 1,0-2 92,0-2 0,6-3-335,3-6 0,3 0 767,1 1 0,0-5 0,0 0 0,0-2 0,0 2 0,1 3 0,3-3 0,-1 3-99,6 1 0,-2 5 89,1-1 1,4 6 547,-4-1 0,-1 3-205,2 1 1,-1 0 565,5 0 0,-5 7-391,1 5 1,-1 1-367,5 4 0,1 2-371,3-2 0,-3 1-1379,4-1 1608,1-3 0,1 5 0,6-7 0</inkml:trace>
  <inkml:trace contextRef="#ctx0" brushRef="#br0" timeOffset="4775">2807 154 9766,'0'-7'2304,"0"3"-1896,0 8 0,-1 3-185,-4 6 1,-6 1-154,-6 3 0,-1-2-226,1 7 1,1-5-786,-5 4 1,1-5 550,-1 1 0,2-3-844,7-2 0,-1 0-27,0-4 1261,6-2 0,-4-6 0,4 0 0</inkml:trace>
  <inkml:trace contextRef="#ctx0" brushRef="#br0" timeOffset="4924">2782 256 8299,'17'0'38,"0"0"0,0 0 199,-5 0 0,5 0-65,0 0 1,2 0-124,-2 0 1,-2 0-263,7 0 1,-5 1 82,4 4 1,-5-4-161,1 3 0,-5-1-1103,-3 1 1056,2-2 1,-9 5 336,2-3 0,-10-2 0,-7 2 0,-5 3 0,-8 0 0</inkml:trace>
  <inkml:trace contextRef="#ctx0" brushRef="#br0" timeOffset="5064">2858 307 8537,'-7'0'3361,"1"0"-2503,6 0 0,0 6-320,0 2 1,0 5-56,0 4 1,0 3-498,0 5 0,0 5-339,0 0 1,0 5-264,0-1 1,0-1 495,0 1 0,2-10 120,2 1 0,3-2 0,6 3 0</inkml:trace>
  <inkml:trace contextRef="#ctx0" brushRef="#br0" timeOffset="5532">3305 345 8299,'0'-8'643,"0"-1"1,0 5 1672,0-5-891,0 7-913,0-4 1,1 2-193,3-1 1,8 1-1,5 4 1,7 0 101,1 0 0,8 0-166,9 0 1,8 2-140,5 2 1,6-3 124,-1 4 0,-4-4-591,0-1 0,-9 0 116,-5 0 1,-9 0-421,-8 0-102,1-6-647,-12 5-362,-1-5 1205,-13 6 1,-8 0-424,-4 0 1,-1 0 349,0 0 0,0 0 632,1 0 0,-12 0 0,-3 0 0</inkml:trace>
  <inkml:trace contextRef="#ctx0" brushRef="#br0" timeOffset="5825">3279 422 8299,'-7'7'1307,"-4"-1"-24,9-6-292,-3 0-685,5 0 1,1 0 0,3 0 0,9 0 58,8 0 1,5-5-110,4 1 1,4 0-51,8 4 1,9 0 82,9 0 0,6-2-419,2-2 0,-1 3-191,-8-4 1,-3 4-396,-9 1 1,-6 0 282,-12 0 1,-5 0-966,-11 0 213,-6 0 109,-1 0 0,-16 0 268,-3 0 808,3 0 0,-7-6 0,3-1 0</inkml:trace>
  <inkml:trace contextRef="#ctx0" brushRef="#br0" timeOffset="6108">3828 179 8299,'-9'0'0,"1"0"0,3 0 1170,-3 0 1,4 0-272,-5 0 0,6 2 807,-1 2-1144,3-3 1,6 9-12,4-5 0,4 3 14,4-4 0,8 6-247,9-1 1,4-2-142,5 1 0,-3 1 112,2 4 0,-8 1 56,-4 3 0,-5-3 154,-3 3 1,-10-1 335,-7 1 0,-15-3-439,-7 3 1,-16-2-267,-5 2 1,-7-2-2297,2 2 1,-2-3 472,6-1 1693,-2-1 0,14 1 0,-4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1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8145,'-13'0'0,"4"0"2751,1 0-637,5 0-148,-8 6-1592,9-5-603,-3 5 1,5-5-2781,0 3 3009,0-2 0,0 9 0,0-4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1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65 230 8299,'-7'-6'301,"0"5"798,2-3 0,2 2 248,-5 2-217,5 0-740,-3 0 1,8 2-239,2 2 0,3-3 37,6 3 0,5-2-120,4-2 1,3 0-75,5 0 1,-3-2-417,3-2 0,-3 3-756,-2-3 1,-4 1 506,1-2 1,-7 4-1706,2-3 862,-8-3 1513,-4 5 0,-10-9 0,-2 4 0</inkml:trace>
  <inkml:trace contextRef="#ctx0" brushRef="#br0" timeOffset="216">243 115 8299,'9'-1'863,"-1"-4"555,-5 4-421,3-5-276,-6 6 0,0 7-263,0 6 1,-2 1 13,-2 8 0,1 0-71,-5 8 0,4-2-69,-5 6 1,5-4-163,-5 4 1,7-1-154,-3 1 0,4 1-414,1-5 0,0-2 378,0-6 0,0 2-957,0-3 1,0-3-47,0-1-518,0-2-180,0-3-541,0 1 2261,0-6 0,0-7 0,0-7 0</inkml:trace>
  <inkml:trace contextRef="#ctx0" brushRef="#br0" timeOffset="473">180 281 9227,'-5'8'1061,"1"1"1,-6-1-764,2 5 0,-4 0 21,0 0 1,-3-1 31,-2 1 0,3 4 6,-3 0 0,2 0-101,-2-4 1,7 0 94,-3 0 162,9-1-515,-2-5 1,9-1-184,5-6 0,6-1-286,12-4 1,1-2 230,3-5 1,2-1-215,7 0 0,-3-4-894,-2 0 0,2 0 551,-6 4 0,1 0 797,-1 1 0,-3-7 0,4-1 0</inkml:trace>
  <inkml:trace contextRef="#ctx0" brushRef="#br0" timeOffset="690">473 179 8299,'-1'-7'1478,"-4"3"-360,4 2-283,-5 2 0,5 7-257,-3 6 0,2 1-165,-2 7 0,-2 1-128,2 3 1,-2 1-30,2-1 1,3 1-355,-4-1 1,0 1-185,0-1 1,1 1-297,4-1 1,0-3-541,0-1-89,0-6 0,0 4 192,0-6 0,2-6 19,2-3 996,-3-3 0,11-1 0,-5 0 0</inkml:trace>
  <inkml:trace contextRef="#ctx0" brushRef="#br0" timeOffset="983">511 102 8299,'6'-8'1,"2"-1"0,-1 7 153,2-3 404,0 4 1,3 1-113,1 0 0,-4 0 66,-1 0 0,-4 6-181,5 2 0,-6 3 341,1 2 0,-3 4-38,-1 0 1,0 6 26,0-2 0,0 3-229,0 2 0,0 3-23,0 1 1,0 6-416,0-2 1,0-2 104,0 2 1,0-1-401,0 1 1,0 1 247,0-5 1,0-2-371,0-6 1,5 0-256,-1-5 1,1 0-604,0-4 0,-2-6-520,5-3-545,-5-2 752,3-2 1594,-6-6 0,-6-7 0,-1-6 0</inkml:trace>
  <inkml:trace contextRef="#ctx0" brushRef="#br0" timeOffset="1173">435 319 8299,'0'-7'313,"0"0"662,0 3-252,0 2-259,0-3 0,1 5-568,3 0 0,3 0 127,6 0 1,1 0-849,3 0 0,-2 0 458,2 0 0,-2 0-604,2 0 1,-7 1 970,3 3 0,-3 3 0,3 6 0</inkml:trace>
  <inkml:trace contextRef="#ctx0" brushRef="#br0" timeOffset="1316">473 396 7755,'-13'5'2568,"6"-3"-2315,1 4 0,12-6-552,3 0 0,2 0 227,2 0 1,1 0-815,3 0 1,-3 0 490,3 0 0,-3 0-603,-1 0 998,-6 0 0,4 0 0,-3 0 0</inkml:trace>
  <inkml:trace contextRef="#ctx0" brushRef="#br0" timeOffset="1449">460 574 8299,'-8'0'665,"-1"0"1054,6 0-983,-2 0-671,5 0 0,3 0-452,5 0 1,2-5 287,11-4 1,0 1 98,5-5 0,5 3 0,2-8 0</inkml:trace>
  <inkml:trace contextRef="#ctx0" brushRef="#br0" timeOffset="1734">779 243 11284,'13'0'-101,"0"0"1,4 0-414,0 0 1,0 1-501,-5 3 1,1-1-289,0 6 1302,-6-6 0,4 8 0,-4-4 0</inkml:trace>
  <inkml:trace contextRef="#ctx0" brushRef="#br0" timeOffset="1883">766 357 9191,'13'0'-317,"0"0"1,0 0-54,-1 0 0,1 2-332,0 2 0,0-1 702,-1 5 0,1 1 0,0 4 0</inkml:trace>
  <inkml:trace contextRef="#ctx0" brushRef="#br0" timeOffset="2032">868 600 8299,'-1'11'0,"-3"-2"0,2-2 639,-2-3 1023,3-3-542,1 5-739,0-6 1,1-6-548,3-2 0,3-3 243,6-2 0,0-4-413,0 0 0,1-4-174,3 4 1,-3-10-499,3 1 1,-1-4-619,1 1 1626,-3-4 0,4-11 0,-5-1 0</inkml:trace>
  <inkml:trace contextRef="#ctx0" brushRef="#br0" timeOffset="2224">1136 13 8326,'7'-7'1449,"0"1"-650,-2 6-332,-4 0 1,5 6-126,-6 2 0,4 5-103,0 4 1,1-1-49,-5 5 1,0-4-99,0 4 1,0-1-451,0 1 0,0 2 230,0-6 1,-5 2-1869,1-2 1464,0-3 0,4 4-1680,0-5 1194,-6-6 1017,5-1 0,-11-1 0,5 2 0</inkml:trace>
  <inkml:trace contextRef="#ctx0" brushRef="#br0" timeOffset="2675">1009 102 8299,'-7'0'508,"1"6"-131,0-5-189,5 5 0,1-6-519,8 0 1,4 0 219,0 0 0,6 0-503,-1 0 1,5 2 301,-1 2 1,4-3 49,0 3 1,-4-2 275,1-2 1,-5 0 43,4 0 0,-6 0 352,2 0 0,-7 4 49,-1 0 203,-6 1-354,2-5 1,-6 4 96,-3 0 1,-3 2-87,-6-2 1,0-1-274,0 5 1,-4-3-14,0 3 1,-4-4-265,4 5 1,-4-5-315,4 5 0,0-5 300,4 4 0,0-3-480,1 3 384,-1-5 0,4 4-360,1-3 594,5-2 0,-1 3 312,8-5 1,-1 0 181,5 0 678,1 0 624,4 0-1221,-1 0 1,-3 2 345,-1 2 1,-5-1-271,1 5 1,-2 1-80,-2 4 0,0-1-177,0 1 1,0 6 66,0 2 1,0 3-207,0 2 0,-2-5-129,-2 0 0,3 5-136,-4 3 0,4-3-390,1-5 0,-4-1-734,0 1 0,-1-1 606,5-3 1,0-7-2356,0 3 1549,0-9 1440,6 2 0,-5-6 0,5 0 0</inkml:trace>
  <inkml:trace contextRef="#ctx0" brushRef="#br0" timeOffset="3000">1213 281 8256,'6'-13'-4,"-1"5"-261,4-1 0,2 5 106,-2-5 1,-2 7 932,1-3 1,1 0-168,3 0 0,-3 1-77,-1 4 0,1 2-162,4 2 1,-5 3 91,1 6 1,-5-1 93,4 1 1,-5 1-131,2 3 0,-4-1-27,-1 5 1,0 2-131,0 7 1,-4-3-216,-1 2 1,-3 3 41,4-3 0,-5 5-93,5-4 0,0 4 108,4-4 1,0 0-149,0-5 1,1 1-238,3-1 0,-1-5-914,6-3 229,-1-3 0,1-2-129,-1-4-833,-5-2 1177,3-6 0,-6-2 22,0-2 0,-2-2 279,-2-2 1,1-8 444,-5 4 0,-1-4 0,-9-8 0,-2-3 0</inkml:trace>
  <inkml:trace contextRef="#ctx0" brushRef="#br0" timeOffset="3183">1073 370 7923,'1'-7'962,"3"3"1,-1 2-399,6 2 1,-1-4-545,5 0 0,4 0-116,0 4 0,4 0-411,-4 0 1,6 1-343,-2 3 1,-3-2 415,-1 2 0,-4 3-59,-4 2 0,-4-2 492,-5 1 0,0 1 0,-5 4 0,-2-1 0</inkml:trace>
  <inkml:trace contextRef="#ctx0" brushRef="#br0" timeOffset="3298">1149 485 8223,'-8'7'766,"-1"-3"-226,6-2-11,-2-2-192,5 0 1,5 0-360,4 0 0,3 0-371,5 0 0,3 0-161,6 0 1,1-4 553,3-1 0,-4-5 0,6 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21.84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124 16 16239,'-7'16'6004,"6"-1"-4929,-5 1 0,3-1 860,-2 0 0,3 6-786,-3 0 1,-2 11-412,2-1 0,0 11-374,5-1 1,0 4-365,0 1 0,0 6 0,0-1 0,0 2 0,0-1 0,0-4 0,0 4 0,0-4 0,0-2 0,0 2 0,0 4 0,0-4 0,0 4 0,0-4 0,0-2 0,0 1 0,0-1 0,-5-1 0,-1-4 0,0-1 0,0-4 0,5-2 0,-5 7 0,5-6 0,1 1 0,-5 2 0,-1-2 0,1 5 0,5-5 0,-1 5 0,-5-4 0,5-1 0,-4-5 0,3 1 0,2 4 0,0-8 0,0 3 0,0-4 0,0 4 0,0-5 0,0 0 0,0 0 0,0 5 0,0-6 0,0 1 0,-2 0 0,-3 5 0,3-5-448,-3-1 0,3-4 106,2 5 0,0-7-1654,0 1 1,0-2 860,0-3 0,2-6-1177,3-4 1,-3-5 2552,3-5 1,4-11 0,-1-8-1</inkml:trace>
  <inkml:trace contextRef="#ctx0" brushRef="#br0" timeOffset="540">109 78 16239,'0'-10'894,"0"-1"1,0 6-495,0-5 0,1 6 4503,5-1-1038,-5-3-2585,13 6 0,-5-10-243,6 7 0,6 0-769,-1 5 1,10 0-269,1 0 0,6 0 0,10 0 0,8 0 0,7 0 0,1 0 0,9 0 0,-6 0 0,1 0 0,-4 0-151,-1 0 0,-3 0-297,3 0 0,-4 0 293,9 0 0,-3 0 216,-2 0 0,-2 1-222,-3 5 0,-4-5 18,-7 4 1,-6-3 87,-4-2 1,-7 0 55,2 0 1,-3 5-424,8 0 0,-4 1 39,-1-6 1,7 5 144,3 0 1,2 0-344,-1-5 1,1 0 240,-7 0 0,0 0-679,-5 0 1,-2 0 170,-3 0 1,-4 0-56,-6 0 1,-6 0-920,0 0-906,1 0 2527,-3 0 0,-1 7 1,-7 2-1</inkml:trace>
  <inkml:trace contextRef="#ctx0" brushRef="#br0" timeOffset="942">2136 47 16174,'0'9'3826,"0"-1"-1911,0-3 751,0-3-1540,0 12 1,0-6 115,0 8 0,0-1-382,0 1 0,0 1-54,0 4 0,0 3-748,0 7 1,-2 5-59,-3 0 0,3 7 0,-3-2 0,3 4 0,2 1 0,0 2 0,0 4 0,0-9 0,0 3 0,0-3 0,0 4 0,0-1 0,0 1 0,0-1 0,0 0 0,2 1 0,3-1 0,-3 1 0,3-1 0,-3-5 0,-2 1 0,0-8 0,0 2 0,0 2 0,0-2 0,1 0 0,4-5 0,-3 5 0,3 0 0,-3 4 0,-2 1 0,0-5 0,0 11 0,0-4 0,0 3 0,0 0 0,0 1 0,0-2 0,0-4 0,5 2 0,0-7 0,1 7 0,-6-2 0,0-3 0,0-2 0,0-1 0,0 1 0,0-2 0,0 7 0,0-6 0,0 1 0,0-5 0,0-6 0,0 3 0,0-7 0,0-1-1138,0-4 0,0-6-320,0 0 1656,0-6 0,-7 10 0,-2-6 0</inkml:trace>
  <inkml:trace contextRef="#ctx0" brushRef="#br0" timeOffset="1434">62 2492 16239,'0'-9'3867,"0"2"1,2 7-3271,3 0 1,-1-5 1460,6 0 0,0 0-1099,6 5 1,1 0-520,3 0 1,11 0-100,11 0 0,11 0-341,9 0 0,7-5 0,8 0 0,0-1 0,1 6 0,-8 0 0,-3 0 0,-7 2 0,2 3 0,-3-3 0,8 3 0,3-3 0,3-2 0,4 0 0,5 0 0,-4 0 0,-1 0 0,-5-5 0,-5 0 0,7-2 0,14 1 0,-9 5 0,4-4 0,-13 1-963,-13-1 0,-6 3-11,-9-3 1,-17 3-2065,-9 2 3038,-11 0 0,2-6 0,-7-3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24.95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1 264 14245,'0'-9'5653,"0"2"-4422,0 7 3800,0 0-4754,7 0 1,1 0 94,8 0 1,-1 0-45,1 0 0,-1 0-4,1 0 0,6 0 47,4 0 1,3 0-254,2 0 0,5 2-247,0 3 0,5-3 313,-5 3 1,7-3-252,-1-2 1,-3 0-128,2 0 0,-6 0 195,1 0 0,-3 0-135,-2 0 0,-2 0 62,-3 0 1,-4 0 50,-7 0 1,1 0 138,-1 0 1,1 0 8,-1 0 1,1 0-17,-1 0 0,1 0-12,-1 0 1,1 0 179,-1 0 1,1 0-191,-1 0 1,6 5-48,-1 0 0,3 0-41,-3-5 1,-1 0 169,7 0 0,-5 0-10,4 0 1,-4 0-11,5 0 0,-2 2-148,2 3 0,1-3-22,-6 3 0,1-3 7,-1-2 1,-4 0 395,4 0 0,-4 5-476,-2 0 0,1 0 44,-1-5 0,-4 0 38,-1 0 66,0 0 1,6 0 121,-1 0 1,-5 0-53,1 0 0,-1 0-128,6 0 1,-6 0-46,0 0 1,1-2 176,4-3-130,0 3 0,1-4 0,-1 6 0,1 0 0,-1 0 0,1 0 0,-1 0 0,1 0 0,-1 0 0,1 0 0,6 0 0,2 0 0,7 0 0,-2 0 0,-3 0 0,-9 0 0,-6 0 0,-1 0 0,5 0 0,1 0 0,-1 0 0,1 0 0,-1 0 0,1 0 0,-1 0 0,1 0 0,-1 0 0,1 0 0,-1 0 0,1 0 0,-8 0 0,6 0 0,-12-7-51,5 5-4040,-7-5 3012,0 7 1,-7 0-3920,-4 0 4892,-2 0 1,-10-7-1,-1-1 1</inkml:trace>
  <inkml:trace contextRef="#ctx0" brushRef="#br0" timeOffset="833">2229 93 16239,'8'0'-251,"6"0"749,-5 0 0,6 0-119,1 0 1,-1 0-360,1 0 0,4 0 140,1 0 1,6 0-338,-1 0 0,5 0 19,5 0 1,-3 0-16,3 0 0,-3-1-378,-2-4 1,-6 3 313,1-3 0,-7 3-1076,2 2 551,-11 0 762,-3 0 0,0 0 0,1 0 0</inkml:trace>
  <inkml:trace contextRef="#ctx0" brushRef="#br0" timeOffset="1133">2585 1 16664,'-9'0'224,"2"0"1,19 1-1089,4 4 0,-3-3 461,-2 3 1,-1-3-44,6-2 239,-1 7 0,0-4-131,1 8 1,-6-8 387,1 2-631,-8 4 1,4-6 148,-7 8 1349,0-8 76,0 11-857,0-6 1,-7 3 901,-3-1 1,1-5-526,-1 5 1051,-1-6-1062,-4 10 1,0-13-1,-1 6 1</inkml:trace>
  <inkml:trace contextRef="#ctx0" brushRef="#br0" timeOffset="1672">3142 93 16012,'0'-8'3424,"0"1"-2687,0 0 1,0 4 252,0-8-618,0 8 1,-5-6-808,-1 4 0,-6 3 223,2-3 0,1-2-288,-1 2 0,0 0 556,-6 5 0,1 0-155,-1 0 0,6 0 89,0 0 1,-1 0-49,-4 0 1,-1 2 300,1 3 0,5-2 785,-1 8 0,8-1-226,-2 5 0,-2-3 399,2 4 0,0-9-792,5 8 1,0-3-56,0 4-773,0-1 198,6 1-1367,3-1-1,7-6 0,-1-2 630,0-7 1,-4-2 497,-1-3 0,0 1 333,6-6 0,-6 1 741,1-1 1,-6-4-152,5 4 1,-5 1 933,5-1-303,-6 0 0,8 0 608,-7-1 0,2 8 322,-2-2-328,-3 3-1703,5 2 1,-6 5-726,5 0 0,-5 7 44,4-1 1,-3 7 303,-2 3 1,0 0-519,0-6 0,5 1-1392,1-1 38,6 1 1,-4-3 1536,8-2 1,-1 2 0,1-4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27.606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526 0 16239,'-15'7'3272,"5"-3"-2492,-1 6 1,-4-5-516,-6 6 0,-6 1 640,1 8 0,-5-1-741,-5 7 0,-2-5-8,-3 4 1,-2 1-3,7 5 0,1-7 578,9-3 1,4-1-1160,7-4 1,1 3 270,4-9 248,3-3 1,7 7 0,0-6-1</inkml:trace>
  <inkml:trace contextRef="#ctx0" brushRef="#br0" timeOffset="200">805 62 16239,'-16'7'1920,"1"4"0,-1 2-389,1 3 1,-6 1-439,1 4 0,-15-1-518,-1 11 1,-9-3-708,-6 8 1,-11 3 0,-10 3 0,-4 2-254,-1 3 0,8-3 135,7-2 0,16-1 273,15-10 108,7 3 0,15-17 1,2 6-1</inkml:trace>
  <inkml:trace contextRef="#ctx0" brushRef="#br0" timeOffset="408">1223 109 16239,'-38'15'3038,"3"2"-1751,-6 4 0,0-2-421,-6 7 0,-1 0-217,-3 5 0,1 1-19,-7 4 1,7 2-272,-1 3 1,-1 9 164,-5-3 1,1 8 59,-11-4 0,-2 1-880,2-6 1,12-6-1550,8-4-53,18-17 1962,7-5 1,22-14 0,8 0 0</inkml:trace>
  <inkml:trace contextRef="#ctx0" brushRef="#br0" timeOffset="623">1578 140 16239,'0'8'3432,"-8"6"-869,-8-4 1,-1 4-1637,-9 2 1,-6 6-195,-10 4 0,-6 5 51,-8 5 1,-18 10-684,26-18 1,-2 1 0,-1 3 0,0 1 41,-6 0 0,1 1 1,4 2-1,1 1-304,1-4 1,2 1-1,0-1 1,1 1 239,1-3 1,-1 0 0,4-4 0,0-1-2064,-39 20 1,18-13 541,13-12 1,16-11 1441,15-5 0,9-3 0,4-2 0</inkml:trace>
  <inkml:trace contextRef="#ctx0" brushRef="#br0" timeOffset="832">1640 279 16239,'-17'14'2970,"-3"-4"0,-5 6-1705,-5-1 1,-3 2-184,-3 9 1,-4 1 8,-6 10 1,-11 4-83,-10 10 1,-12-1-856,31-21 1,-2-1 0,2 0-1,0 1-175,-4 1 0,0 2 0,7-2 0,-1 2 148,-1-1 1,2-1 0,-33 24-91,1-8 0,10-1-1719,0-9 1,12-7-371,8-8-1130,15-4 3182,16-8 0,9-3 0</inkml:trace>
  <inkml:trace contextRef="#ctx0" brushRef="#br0" timeOffset="1030">1780 434 17142,'-4'15'3529,"-6"1"1,-14 6-1973,-17 4 0,-13 10-876,-8 5 1,-8 11-374,29-24 0,-1 0 0,-2 3 0,-1-1-97,-6 1 1,-1 0 0,-3 0 0,-2-1-170,-7 1 1,-1 0 0,5 0-1,1 0-168,-1 0 0,2 0 1,10-1-1,3 0-332,3-1 0,1-1 0,-27 24-47,1-11 0,6 0-2537,10-10 1575,6-3 1467,28-20 0,3-1 0</inkml:trace>
  <inkml:trace contextRef="#ctx0" brushRef="#br1" timeOffset="1239">1548 774 7897,'-2'10'-29,"-3"1"0,-4-1-157,-6 6 1,-3 1 831,-2 3 1,-11 4-316,-10 7 1,-8 2 107,-7 3 1,-18 5-606,26-16 0,-2 2 0,0 2 1,0 2 37,-4 2 0,0 1 0,3 1 0,2 1-30,4-5 1,2 0-1,4 1 1,1-1-66,-29 21 0,14-14-655,11-13-486,11-13 1364,23-5 0,1-7 0,7 0 0</inkml:trace>
  <inkml:trace contextRef="#ctx0" brushRef="#br1" timeOffset="1439">1671 944 7981,'-8'16'-102,"-11"-6"267,3 0 0,-9 2 525,-1 9 1,-5 3-329,-5 7 1,-6 2-170,-9 3 1,-13 10-342,-13 11 0,35-28 0,0 0-87,-4 0 1,-1-1-1,0 2 1,1-1-188,-1-3 0,1-1 0,-33 22 81,7-6 0,27-14-864,14-1 1205,17-14 0,8-5 0,6-7 0</inkml:trace>
  <inkml:trace contextRef="#ctx0" brushRef="#br1" timeOffset="1649">1702 1130 7960,'-15'24'0,"-2"-2"-218,-4-6 1,-3 5-34,-7-1 1,-5 13 967,0-2 1,-7 3-190,1-3 1,-2 5 28,-3 0 1,-8 7-420,-7-1 1,-1-5-473,-9-1 1,8 1-46,2-7 1,9 3 233,12-12 0,15-6-1742,10-4 1887,11-8 0,12-10 0,10-10 0</inkml:trace>
  <inkml:trace contextRef="#ctx0" brushRef="#br1" timeOffset="1841">1996 1285 7951,'0'15'496,"-2"1"160,-3-1 0,-5 1-324,-11-1 1,-11 7-173,-15 4 0,-8 5 40,-12 5 0,-5-1-199,-10 6 1,4 0-166,1 6 0,8-3-161,12-2 1,6-5-353,9-6 1,1-7-293,10-3 969,11-11 0,20-10 0,8-8 0</inkml:trace>
  <inkml:trace contextRef="#ctx0" brushRef="#br1" timeOffset="2024">2321 1378 7846,'-7'15'0,"-5"2"681,-7 4 1,-5-2-248,-7 7 0,-1-6-183,-4 6 1,-4 5-86,-6 5 1,-3 0-91,-2-5 0,-11 5-581,-10 0 1,-9 12 461,-2-1 1,8 3-1064,8-4 0,12-6 1106,8-4 0,8-4 0,8-1 0</inkml:trace>
  <inkml:trace contextRef="#ctx0" brushRef="#br1" timeOffset="2663">2259 929 7828,'16'0'2155,"-1"0"-1627,1 0 1,-1 0-212,1 0 1,1 0-59,3 0 0,5 0-195,5 0 1,7 0 41,-1 0 1,5 5-109,-5 0 1,5 0 110,-5-5 1,-1 5-820,-9 1 0,1-1-846,-6-5-531,-1 0 996,-11 0 1091,-2 0 0,-14-7 0,-2-2 0</inkml:trace>
  <inkml:trace contextRef="#ctx0" brushRef="#br1" timeOffset="2889">2615 851 10882,'0'-8'1666,"7"1"-1461,2 14 0,6 0-67,1 3 1,-1 2-107,0-7 1,1 7 13,-1-1 0,-1-3 51,-4 3 0,3-6-37,-8 5 1,5-5 166,-5 5-462,0-6 3,-5 10 1,-1-7-107,-5 3 1,3 2-362,-7-7 1,-2 5 698,-9-4 0,4 6 0,-6-4 0</inkml:trace>
  <inkml:trace contextRef="#ctx0" brushRef="#br1" timeOffset="3421">3033 790 7828,'0'-11'1095,"0"1"-425,0 7 1,0-6 142,0 4-195,0 3 0,0-3-198,0 10 1,0-2-47,0 8 0,0-1-202,0 6 0,0 1-137,0 3 1,0-1 40,0 7 1,0-2-100,0 2 1,0-2 22,0-3 0,0-4 29,0 3 0,0 3-369,0-3 0,0-4 119,0-6 0,0 1-263,0 4 0,0-5-253,0 1-96,0-8 146,0 4 287,0-7 0,0-7 164,0-3 1,2-4 19,3-1 0,-2-1 254,8 1 1,-1-1-109,5 1 0,1 1 377,-1 4 1,1-2-35,-1 6 1,1-4 112,-1 5 1,6 0-94,-1 5 0,-4 0 35,-6 0 0,-1 7-6,1 3 0,-3-1-119,-7 1 1,0 2-30,0 9 0,-3-4 25,-8 3 0,1-2-399,-11-3 1,-3 1-138,-2-1 1,-3-5-305,-2 1 0,2-8-40,3 2 0,-6-3 681,6-2 0,-14 0 0,8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31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93 109 7828,'0'-15'744,"0"-1"-41,0 8 93,0-6-100,0 12-52,0-5-387,0 7 0,0 7 371,0 4-385,0 2 0,-5 8-21,0 0 1,0-1-128,5-4 0,0 4 127,0 1 1,0 0-341,0-6 0,0 1-156,0-1 1,0 0-310,0 1 1,0-1-1562,0 1 1002,0-1-898,0 1 1602,0-1 1,-2-6 437,-3-4 0,3 4 0,-5-1 0</inkml:trace>
  <inkml:trace contextRef="#ctx0" brushRef="#br0" timeOffset="767">62 326 11351,'11'2'588,"-1"3"1,-5-3-367,5 3 1,1-4-48,4-1 1,1 0-18,-1 0 1,6 0 12,-1 0 1,8 0-19,-2 0 0,8 0-143,2 0 1,5 0-91,-4 0 1,6 0 73,-2 0 0,4 0-45,1 0 1,-7 0 65,-2 0 1,0-5 10,0 0 0,-3 0 31,-8 5 1,1 0 7,-6 0 1,1 0 121,-1 0 18,-4 0-114,12 0 1,-6 5-10,2 0 1,-1 0-82,-3-5 0,-2 0 77,7 0 1,-4 0-29,9 0 0,-9 0 13,9 0 1,-3 0 3,3 0 1,0 0-13,0 0 1,0 0-5,0 0 1,-6 0-58,1 0-1,-5 0 65,5 0 0,-8 0-45,3 0 1,-4 0 38,-1 0 1,-1 0-54,1 0 0,-6 0 4,0 0 0,-4 0-1,4 0 1,-5 0 13,5 0-12,1 0 0,4 0-75,1 0 1,-4 0 79,3 0 0,-8 0-38,8 0 0,-3 0 27,4 0 1,-1 0-21,1 0 19,-1 0 0,1 0 2,-1 0 0,1 2-3,-1 3 0,1-3 1,-1 3 0,1-3-46,-1-2 1,1 0 44,-1 0 1,1 0-30,-1 0 19,0 0 1,1 0 2,-1 0 0,1 0-6,-1 0 0,-4 0-2,-1 0 1,0 0-39,6 0 1,-6 0-65,0 0 87,1 0 1,4 0 6,1 0 1,-6 0-30,0 0 19,-6 0 1,4 0 109,-2 0 21,-5 0 249,6 0-81,-7 0 654,0 0-823,0-7 0,0 4 2,0-8 1,0 6 29,0-5 1,0 5-91,0-6 1,0 6 195,0-5-124,0-1 0,2-4-32,3 0-142,-3-1 0,5 1-492,-7-1 1,0 1 292,0-1 1,0-4-363,0-1 0,0 0 259,0 6 1,0-1-2463,0 1 2831,0-1 0,0-6 0,0-2 0</inkml:trace>
  <inkml:trace contextRef="#ctx0" brushRef="#br0" timeOffset="1432">93 357 11409,'9'15'581,"-4"1"0,-3 4-353,-2 1 0,0 7 123,0-3 1,0 6-130,0 5 1,0 4 103,0 6 0,0-4-65,0-1 0,0 0 38,0 6 1,-5-1-138,-1 0 0,1-4-81,5-1 0,0-5 61,0 5 0,-5-6-141,0 1 1,0-4-3,5-1 1,0 0 64,0 0 1,0 0-249,0 0 0,0-2 92,0-3 0,5 2-316,0-8 0,0 6 33,-5-5 1,5-1-146,1-4 0,-1-4 75,-5 3 1,1-4-65,5 4 1,-5 1 29,5-6 1,-5 4 119,-1 1 0,0 1-418,0-1 0,5-5 8,1 1 769,-1-8 0,8 4 0,5-7 0</inkml:trace>
  <inkml:trace contextRef="#ctx0" brushRef="#br0" timeOffset="2033">2213 326 11207,'9'7'1032,"-2"1"-610,-7 8 0,0 1-91,0 4 1,0 4-75,0 12 0,0-3 55,0 7 1,0 2-112,0 9 0,0-4 21,0 3 1,5-2-145,0-3 1,5-1 99,-5-4 1,0 4-81,-5-4 1,6-2 89,-1 3 0,0-6-6,-5 5 0,-2 0 25,-3 6 1,3-1 14,-3 1 1,-3-1-45,-3 0 0,3 1 18,-3-1 0,6 1-185,-5-1 0,6-5 123,-1 1 1,-2-6-310,2 5 0,0-7-106,5 3 1,-5 0-248,0-1 0,0 1 226,5-7 1,0 1-140,0 0 0,0-5-829,0 0 0,-2-5 581,-3 4 0,3-6-1773,-3 2 1372,3-4 1090,2-1 0,0-8 0,0-1 0</inkml:trace>
  <inkml:trace contextRef="#ctx0" brushRef="#br0" timeOffset="2868">93 1533 7828,'-8'-9'1118,"-6"-5"-283,5 6-141,1-1-29,-6 2-298,12 7 0,-5 7 158,7 4 0,0 9-84,0 6 1,0 3 125,0 2 1,0 5 94,0 0 0,0 9-240,0 1 0,0 3-55,0 7 1,-1-1-120,-4 2 1,3 2-113,-3-8 1,3 4-14,2-8 0,-5-4-130,0-13 1,-1 0-4,6-5 0,0-2-275,0-8 0,2-6-760,3-4 542,-3-3-197,5-2 123,-7 0 407,0 0-55,0-7 4,0 5 68,0-5 260,0 0-87,0 6-144,0-13 285,7 12-157,1-5 0,8 7 142,-1 0 0,-4 0 9,-1 0 1,2 0-89,9 0 1,-2 0 6,6 0 0,1 0 8,5 0 1,3 0-147,8 0 1,6 0 85,14 0 0,7 0 117,3 0 0,7 2-293,-2 3 0,4-3 469,-9 3 0,2-3-30,-2-2 1,-3 5-27,-7 0 1,0 0-23,0-5 0,3 5-11,-3 1 0,-4 4 98,-11-5 1,-1 2-28,1-2 1,-1-3-115,1 3 0,-1-3 21,0-2 0,8 0-1,2 0 1,8 0-268,-2 0 1,-4 0-87,-11 0 1,-8 0 128,-3 0 1,-5 0-267,-5 0-1031,-4 0 614,-13 7-2200,-2-6 2131,-7 6 0,-7-9-2606,-3-3 3379,-4-3 0,-8-15 0,-2-1 0</inkml:trace>
  <inkml:trace contextRef="#ctx0" brushRef="#br0" timeOffset="3276">743 357 8052,'-2'10'790,"-3"0"0,-10 8-491,-11 7 0,-15 12-185,-6 4 1,-16 5 94,-4 6 1,-2 1-341,-3 4 0,8 1 53,2-6 1,14-7-262,12-9 1,12-11-412,8-4-906,8-4 1656,22-8 0,3-9 0,14-9 0</inkml:trace>
  <inkml:trace contextRef="#ctx0" brushRef="#br0" timeOffset="3475">1656 357 7828,'-46'31'0,"-3"1"-30,-2 5 1,-13 9 169,-13 11 1,32-26-1,-1 0-222,-5 2 0,-1 1 0,-3 0 1,0 0 342,1 2 0,-1 1 1,-3 2-1,1 1-22,5-4 0,1 0 0,-4 1 0,0-2-196,3-3 1,1-2 0,2 0 0,2 0 42,2-1 1,2-1 0,-29 24-932,25-11 329,11-3-540,28-14 1,13-9 1055,10-10 0,4 4 0,-3-1 0</inkml:trace>
  <inkml:trace contextRef="#ctx0" brushRef="#br0" timeOffset="3666">1733 697 7828,'-13'16'800,"-8"-1"1,-8 2-244,-7 4 1,-6 10-271,-9 10 0,-8 6-148,-13 4 1,29-23 0,-3 1-254,-10 4 0,-2 1 0,-4 4 0,-1 1 229,-4 5 0,0 0 0,-2 1 0,2 1-358,5 1 0,0-1 1,1-3-1,0-2 254,-1-1 1,0-2 0,6-3 0,2-2-111,9-4 0,3-1 1,-25 17-1083,30-14 1,19-7 2,7-9 1178,8-6 0,3-2 0</inkml:trace>
  <inkml:trace contextRef="#ctx0" brushRef="#br0" timeOffset="3868">2120 945 7828,'-53'32'631,"-7"5"1,-12 4-143,-16 4 0,41-17 1,-1 2-162,-1 0 0,0 2 1,0 3-1,0 2-627,6-1 1,-1 0-1,-8 2 1,-3-2 441,-4 1 0,-1-2 1,-2 3-1,-1 0 30,-2-2 1,1 0 0,8-1-1,2 1-46,7 0 1,1 0 0,-2-2 0,0-1-474,-3 3 0,-1 0 1,-1-1-1,1 1-188,-1 0 1,3 0 0,-28 24-2230,22-13 2514,19-15 249,29-16 0,16-16 0,17-9 0</inkml:trace>
  <inkml:trace contextRef="#ctx0" brushRef="#br0" timeOffset="4051">2105 1440 7828,'-2'21'0,"-5"-1"938,-8-1 1,-9 5-378,-12 2 0,-18 10 105,-13 5 1,-19 9-852,40-24 0,-1 0 0,-1 3 0,0 2 454,2 0 1,-1 0 0,-5 3 0,-2 2-169,-3 5 1,0 1-1,-2-3 1,0-1-174,-1 1 1,1 0-1,5-4 1,1-2-624,6-4 0,2-1 0,2 1 0,1 1 208,-30 21 1,14-3-1627,16-12 2113,18-13 0,12-16 0,7-7 0,0 0 0</inkml:trace>
  <inkml:trace contextRef="#ctx0" brushRef="#br0" timeOffset="4209">2368 1827 7939,'-14'31'0,"-7"0"0,-13 5 526,-7 0 0,-11 12 754,-5-2 0,-10-1-1718,-5-4 0,-10 1 533,-6 4 0,42-26 0,-1 0-982,-41 16 0,9 0 275,23-5 612,9 3 0,9-17 0,7 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39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 7858,'5'-15'0,"0"-1"3344,-1 1-799,-2 6-18,-2 2-1989,0 7 1,0 2-80,0 3 1,5-1-510,0 6 0,0-5 93,-5 6 1,5-6-1585,0 5 0,6-5 493,-6 6 1048,0-8 0,2 11 0,1-6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40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0 7858,'-9'0'3072,"0"0"-1409,4 0-680,3 0-661,-4 7 1,6-3-591,0 6 1,0-5-434,0 6 1,0-6-2038,0 5 2738,0-7 0,6 11 0,3-5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40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7858,'-8'0'7893,"1"0"-7180,7 0 1,5 2-295,0 3 1,5 3-272,-5 8 0,7-6-254,-1 1 1,-3-3-962,3 2-154,-1 4 1,5-12 1220,1 3 0,-1 4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1:40.2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179 31 8374,'9'-7'1598,"4"6"1,-2-3-1,2 6-1058,3 3 0,6 7 1,7 0-1,9 5-238,9 4 0,9 1 0,3-3 1,8 2-180,10-2 0,9 3 0,-37-11 1,0-1-1,3 0 0,-1 0 31,3 2 0,-1-1 0,-2-3 0,-1 1 1,47 13-1,-11-1-86,-14-1 0,-10 1 0,-18-5 0,-2-1-498,-6 1 1,-10-3 0,-7-1 0,-6-3-1139,-2-2 0,-10-2 532,-1-5 0,-1-2 0,-10-3 0,-1-7 1036,-1-7 0,-3-12 0,1-8 0</inkml:trace>
  <inkml:trace contextRef="#ctx0" brushRef="#br0" timeOffset="386">411 0 8114,'10'0'1654,"1"0"1,-6 0 47,5 0-1101,-6 0 1,1 0-320,-10 0 0,-4 0 0,-8 0 0,-4 0-9,-5 0 0,-3 0 0,-3 0 0,-3 0-44,-1 0 1,-5 0 0,5 0 0,1 0 11,3 0 1,6 0 0,2 0-18,1 0 1,5 2-330,7 3 1,11-1-1,11 6 1,2 2-224,3 2 0,4 1 0,3 2 0,-1 4-986,0 5 0,1-2 1,-4 2 1313,1 1 0,8 2 0,-4 2 0</inkml:trace>
  <inkml:trace contextRef="#ctx0" brushRef="#br0" timeOffset="801">1989 279 8374,'-5'-11'4902,"0"1"-4474,0 7 0,7-2 1,3 10-926,5 5 1,2-1 0,0-1 0,-2 1-1448,2-1 0,-3-2 1944,1 4 0,1 0 0,4 6 0</inkml:trace>
  <inkml:trace contextRef="#ctx0" brushRef="#br0" timeOffset="950">1912 464 8374,'-10'0'879,"-1"0"0,6 0-1205,-5 0 0,8 0-266,2 0 0,7 2 0,8 2 592,1 1 0,-1 7 0,1-4 0</inkml:trace>
  <inkml:trace contextRef="#ctx0" brushRef="#br0" timeOffset="1100">1989 774 8374,'-5'10'3781,"0"0"-3665,0-6 1,5 1-1,2-10 1,1-5-550,2-4 1,7-2-1,-1-1 1,1-2-442,-2-1 0,4-8 0,-4 2 874,4-3 0,8-9 0,2-1 0</inkml:trace>
  <inkml:trace contextRef="#ctx0" brushRef="#br0" timeOffset="1267">2268 201 8543,'0'-8'2923,"7"1"-2845,3 7 0,4 2 0,1 3-652,1 5 0,-1 2 1,1 0-1642,-1-2 2215,1 1 0,-1 4 0,1 1 0</inkml:trace>
  <inkml:trace contextRef="#ctx0" brushRef="#br0" timeOffset="1450">2160 372 8696,'1'-11'1366,"4"3"-1064,6 1 0,2 0 1,5 3-1,2-1-465,6 2 0,3 1 0,2 2 1,0 0-528,0 0 1,-7 0 0,-3 0 0,-4 0 689,-1 0 0,-1 7 0,0 2 0</inkml:trace>
  <inkml:trace contextRef="#ctx0" brushRef="#br0" timeOffset="1619">2175 557 8374,'0'-10'559,"0"0"1,7 6 0,3-1 0,6 2-582,4-3 0,-1 3 1,9-6-1,3 3-473,3 2 1,2-3 0,-5 2 0,-2 0-611,-3-2 0,-4 5 1105,-6-3 0,-1-3 0,1-1 0</inkml:trace>
  <inkml:trace contextRef="#ctx0" brushRef="#br0" timeOffset="1800">2423 403 8928,'-7'-9'2024,"5"4"-1571,-3 10 1,-2 4-1,2 8 1,1 2-304,3 1 0,-5 3 0,0-3 1,-1 6-506,0 3 1,0-3 0,4 0-1,-3 0-625,3-2 1,1 0 0,0-7 0,-1 0 979,-2-3 0,0-2 0,5 3 0</inkml:trace>
  <inkml:trace contextRef="#ctx0" brushRef="#br0" timeOffset="1968">2221 758 8259,'-13'-1'2445,"2"-4"1,6 3-2020,10-3 1,4 3 0,8 2 0,4 0-426,5 0 0,3 0 1,2 0-1,0 0-649,0 0 1,0 0-1,0 0 1,-1-2-3356,1-3 4003,0 3 0,0-11 0,0 4 0</inkml:trace>
  <inkml:trace contextRef="#ctx0" brushRef="#br0" timeOffset="2184">2809 78 9571,'-6'-9'2310,"4"-5"0,-5 14-2684,7 0 1,5 7 0,2 9 0,0-1-3378,0 1 3751,5-1 0,-4 7 0,8 2 0</inkml:trace>
  <inkml:trace contextRef="#ctx0" brushRef="#br0" timeOffset="2368">2655 248 8741,'0'-11'1753,"1"1"-1335,5-2 1,-3 5 0,7 2-1,2 2-399,2-3 1,2 5 0,-1-4 0,2 3-731,4 2 1,-2 0-1,5 0 1,-2 0-553,-3 0 1,-2 0 1262,-1 0 0,-8 7 0,-1 1 0</inkml:trace>
  <inkml:trace contextRef="#ctx0" brushRef="#br0" timeOffset="2668">2763 248 8749,'-9'7'1578,"-3"-4"-1112,7 7 0,-2 1 0,4 4-826,-2 1 0,0-1 0,5 1 0,0-1-725,0 1 0,0-6 0,1-2 812,4-1 1,-1-1 0,6-6 0,2-2 272,2-3 0,1 1 0,1-6 0,-1-2 20,1-2 1,-6 4 0,0-1-1,3 1 341,0 2 1,-2-4-1,-1 6 2196,2 3-2254,-5 1 0,0 4 0,-9 1 1,-3 4-666,-6 2 0,-2 1 0,-3 6 0,-1-1-166,-4 1 0,3-1 0,-7 1 0,1-3-598,0-2 1126,5 2 0,-17-4 0,4 6 0</inkml:trace>
  <inkml:trace contextRef="#ctx0" brushRef="#br0" timeOffset="3416">2500 480 8269,'-16'-7'1435,"10"4"-1280,6-8 1,8 6 0,13-4-1,5 1-277,3-1 0,2 1 1,1-4-1,3 1-253,1-1 0,5 0 0,-5 0 1,-1 2-26,-3-2 0,-6 5 0,-2 0 266,-1 0 224,-3 6 1,-18-5-1,-7 10 226,-7 1 0,-4 7 0,1-3 0,-1 1 154,1 0 0,-1 1 0,1 6 0,1 2-104,4 1 1,-4 6-1,5-4 1,-1 1-180,0-1 0,1 6 0,-1-4 0,3 0-229,0-4 1,5 3 0,-3-3-1,4-1-1257,1-2 1,0-6 533,0-1 0,1-8 0,3-2 0,3-9 765,1-5 0,-3-1 0,4-2 0,0-2 0,-1-2 0,-4-5 0,2 4 0,0 0-57,-1-1 0,7 1 1,-4 3-1,3-1 17,-1 1 1,-5 3 0,5 4-1,3 4 540,0 1 0,-2 2 0,-1 5-75,2 0 1,0 6 0,-2 6 0,-5 6-123,-3 2 1,-2 3 0,0-4 0,0 1-90,0-1 1,-5 0 0,-2-2 0,-1 0-102,-5-3 1,-2-2 0,-4 4 0,-2-3-238,3-2 1,0-4-1,3-7-62,-1 0 1,1 0-1,1-2-150,4-3 0,3-4 0,9-6 79,3-1 1,3 1 0,10-1 0,1 2 102,1 4 1,3-2 0,-5 5 0,3 0 239,-2 0 1,-7 2-1,-2 5 350,2 0 1,-5 7 0,-3 5-43,-8 7 1,-6-7 0,-9 5 0,-3 1-213,-2 0 1,5 1 0,-4-7 0,3-1-151,-1 1 0,-1-4 0,3 3 0,-2-1-129,2-1 0,2-1 0,2-4 76,-1 1 0,1 5 93,-1-5 0,8 2 0,4-3 6,8 1 0,-1 0 0,7-5 1,4 0 17,5 0 0,0 0 0,5 0 0,0 0-34,0 0 1,0 0-1,4 0 1,-2 0-223,1 0 1,2 0-1,2 2 1,0 1-388,0 2 0,-5 0 0,-2-3 0,-2 1-851,-3 3 0,-2-1 1398,-1-5 0,6 0 0,2 0 0</inkml:trace>
  <inkml:trace contextRef="#ctx0" brushRef="#br0" timeOffset="3600">3057 495 8374,'-9'-7'2271,"2"7"0,9 0-2095,3 9 1,-1 5 0,6 1 0,0 1-707,-1-1 1,5 1 0,-6-1 0,3-1 529,-1-4 0,0 11 0,6-4 0</inkml:trace>
  <inkml:trace contextRef="#ctx0" brushRef="#br0" timeOffset="3985">3351 403 8608,'-9'0'1100,"4"0"1,10 0 0,6 0-1089,2 0 1,10 0 0,3 0 0,3 0-111,2 0 0,5 0 0,2 0 0,-1 1 233,1 4 1,-3 2-1,-10 7 1,-4 0 312,-4 3 1,-8 4 0,-4-1-1,-5 6-46,-5 3 0,-11 2 1,-9 0-1,-3-2-391,2-3 1,-1 3 0,4-5-1,1-1-422,0-8 0,6 1 1,6-8-1531,-2 1 0,5-4-1421,2-10 3362,3-4 0,2-13 0,0-2 0</inkml:trace>
  <inkml:trace contextRef="#ctx0" brushRef="#br0" timeOffset="4150">3614 201 9339,'-16'16'1046,"3"-1"1,1 3 0,1 2-502,-1 6 0,-3 0 0,-4 3 0,-3 5-375,-2 4 1,3-2 0,-3 4 0,2-2-739,3-4 0,-4-3 0,4-5 0,4-6-1111,3-2 1,3-8 0,-3-2 1678,2-1 0,6-2 0,-2-5 0</inkml:trace>
  <inkml:trace contextRef="#ctx0" brushRef="#br0" timeOffset="4317">3397 232 8842,'16'0'610,"-2"2"1,-2 1 0,-4 4-15,-1 2 1,5 1 0,-2 7 0,2 4-430,-1 5 0,8 3 0,-4 2 1,2 0-1943,1 0 0,-1 5 1775,3 0 0,-2 0 0,4-5 0</inkml:trace>
  <inkml:trace contextRef="#ctx0" brushRef="#br0" timeOffset="4634">4125 232 11654,'0'16'-1494,"0"-1"1,0-4 1493,0-1 0,0 0 0,0 6 0</inkml:trace>
  <inkml:trace contextRef="#ctx0" brushRef="#br0" timeOffset="4783">4310 217 9597,'-7'8'943,"6"1"0,-5-4-1380,5 6 0,-4 2 0,-1 3-1119,3-1 1556,1 1 0,2 6 0,0 2 0</inkml:trace>
  <inkml:trace contextRef="#ctx0" brushRef="#br0" timeOffset="5050">4620 557 8374,'-16'-15'2320,"1"-1"0,8 8-2358,7 3 1,12 3-1,9 2 1,-1 0-875,3 0 0,-5 5 0,6 0 0,1 0 912,-1 2 0,1 2 0,6 6 0</inkml:trace>
  <inkml:trace contextRef="#ctx0" brushRef="#br0" timeOffset="5384">5084 542 9174,'0'-11'827,"0"1"1,2 2-1,1-4 1,4 3-710,2 2 1,1-5 0,5 3 0,1-1 70,-1 0 1,1-1-1,-1-2 310,1 2 0,-6-1 401,0 7-553,1 0 0,-3 12 0,-3 3 0,-3 4-50,-2 1 1,-5 6 0,0 1-1,1 1-409,3-1 1,-5 4 0,1-5 0,2-1-395,1 3 0,2-6 1,0 5-1,0-1-705,0-1 0,0 1 1,0-6-1,0 1-335,0-1 1,-2 1 1545,-3-1 0,4 1 0,-6-1 0</inkml:trace>
  <inkml:trace contextRef="#ctx0" brushRef="#br0" timeOffset="5533">5130 789 8374,'-8'-1'2940,"3"-5"-2458,3 5 1,4-6-1,3 7 1,5 0-860,4 0 1,1 0 0,1 0 0,1 0-1239,4 0 0,-4 0 1615,3 0 0,4 0 0,0 0 0</inkml:trace>
  <inkml:trace contextRef="#ctx0" brushRef="#br0" timeOffset="5768">5502 232 10361,'-7'-8'1018,"5"1"1,-5 9 0,7 3-1717,0 5 1,0 4 0,-2 1 697,-3 1 0,4-1 0,-6 1 0</inkml:trace>
  <inkml:trace contextRef="#ctx0" brushRef="#br0" timeOffset="5916">5765 217 12550,'-5'10'369,"-1"0"1,-4 1 0,3 4 0,-1 1-761,-4-1 391,-2 8 0,-9 1 0,-1 7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40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63 8024,'0'-16'1203,"0"1"384,0 6-637,0-5 588,0 13-1088,0-6 1,0 14-119,0 3 1,6 4-252,-1 1 1,0 1-225,-5-1 0,2-5-238,3 1 1,-3-1-483,3 6 1,2-1-2479,-2 0 3341,0-6 0,2 12 0,1-4 0</inkml:trace>
  <inkml:trace contextRef="#ctx0" brushRef="#br0" timeOffset="159">47 357 8233,'-16'0'2202,"6"0"-1531,-1 0 1,8 1-258,-2 5 1,3-3-352,2 7 0,0-5-438,0 6-1116,0-1 1,2 6 277,3-1 1213,-3 0 0,11 1 0,-4-1 0</inkml:trace>
  <inkml:trace contextRef="#ctx0" brushRef="#br0" timeOffset="310">62 666 10244,'0'9'3043,"0"4"0,0-9-2484,0 6 0,0-5-347,0 6 0,0-6-263,0 5 1,2-5-1527,3 6 1,-3-6 511,3 5 1065,-4-6 0,6 9 0,2-4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38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1 109 7858,'0'-11'237,"0"1"319,0 7-147,0-4 0,1 7 173,5 0-296,-5 0 0,13 0-74,-4 0 1,4 0-168,2 0 0,1 0-85,3 0 0,4 0-69,7 0 0,5 0 2,1 0 1,6 1-79,-2 5 0,-3-5-533,-2 4 0,-5-3 313,-6-2 0,3 0-1169,-7 0 1574,-1 0 0,-11 0 0,5-7 0,-6-1 0</inkml:trace>
  <inkml:trace contextRef="#ctx0" brushRef="#br0" timeOffset="217">387 0 7858,'-8'0'1534,"1"0"-791,7 0-598,0 0 1,2 6 79,3-1 1,3 5-142,8-5 67,-1 7 1,1-3-144,-1 6 0,-1 1 100,-4-1 1,-3-5 24,-7 1 1,0-1-171,0 6 0,-1-1-236,-5 1 1,-2-6-252,-8 0 1,1-5 291,-1 6 1,6-8 231,0 2 0,-1-3 0,-4-2 0</inkml:trace>
  <inkml:trace contextRef="#ctx0" brushRef="#br0" timeOffset="624">883 93 9008,'-7'-8'869,"5"1"0,-7 2-408,4-1 0,2 1-56,-8 5 1,3-1-78,-2-5 1,-4 5-47,3-5 0,3 5 283,-2 1-332,-1 0 0,-4 5 218,-1 0-356,1 7 0,1-3 74,4 6 0,-2-5-109,7 1 1,-2-3-59,2 3 1,3 2-210,-3-2 1,3-3 29,2 3 1,2-8-116,3 2 0,-2 2-52,8-2-1,-1 0 93,5-5 0,1 0 33,-1 0 0,1-6 64,-1-5 0,1 3 121,-1-3 1,1 3 23,-1-3 1,-5-1 204,1 7 1,-6-2-41,5 2 1,-5 4 590,6-5 456,-8 5-867,4 1 1,-7 7-459,0 3 1,0 4 121,0 1 0,0-5-1320,0 1 1,0-1 236,0 5 1,0-4 1083,0-1 0,14-6 0,3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37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1 310 7858,'0'-9'2381,"0"-4"-1942,0 11 0,6-5-210,5 7 0,2 0-166,3 0 1,1 0 40,4 0 1,3 0-183,7 0 0,5 0-526,0 0 1,7 0 384,-2 0 1,-1 0-766,1 0 1,-7 0 441,3 0 0,-5 0 542,-1 0 0,-7-7 0,-1-1 0</inkml:trace>
  <inkml:trace contextRef="#ctx0" brushRef="#br0" timeOffset="226">341 155 7842,'-9'0'2422,"2"0"-2223,7 0 0,6 2-154,-1 3 0,9-1 49,1 6 1,2-5-107,9 5 0,-5-1 65,4 1 0,-6 4 57,2-4 1,-4-1 63,-1 1 0,-6 1-37,0 4 1,-6 0-88,1 1 0,-5-1 1,-5 1 0,-9-1-774,-7 1 1,-5-6 395,6 0 0,-1-4-1885,6 4 2212,-1-7 0,-6 4 0,-2-7 0</inkml:trace>
  <inkml:trace contextRef="#ctx0" brushRef="#br0" timeOffset="692">712 31 7858,'0'-10'1064,"0"0"-240,0 6-125,0-3 1,0 9-270,0 3 1,0 4 117,0 6 1,0 3-116,0 2 1,0 4-103,0 7 1,0 0-143,0 0 0,0 0-75,0 0 1,0 0-71,0 0 1,-5-5 124,0 0 1,0-2-270,5 1 0,0-2 66,0-8 1,0-5-625,0 1 214,0-8 202,0 4 0,5-9 42,0-3 1,0-3-58,-5-8 0,5 1 46,1-1 1,4-1 101,-5-4 1,7 4 67,-2-3 0,4 2-72,2 3 1,-1-1 212,1 1 1,-1 5 4,1-1 1,-1 8 149,0-2 1,1 3-71,-1 2 1,-4 12 123,-1 4 1,-7 2-35,3-2 0,-5 5-99,-1-1 0,0 6-173,0-5 1,-8 4 91,-8-4 0,-1-2-919,-9-9 1,6 4-166,-6-4 1,0-3-1666,-5-2 2654,0-3 0,0-2 0,0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26:4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 77 7858,'0'-8'1409,"0"-6"-264,0 12-597,0-4 0,0 12-235,0 5 1,-5 9 21,0 6 1,-1 10 47,6 5 1,0 11-119,0 5 0,0 17 44,0 8 1,0 9-426,0 7 0,0-3 149,0 3 1,0-4 84,0-1 1,0-3-439,0 3 1,0-18 39,0 3 0,0-18-292,0-9 1,0-9 23,0-6 0,0-11-73,0-4-1594,0-4 1597,7-1-887,-5-8 1612,12-8 0,-12-15 1,4-9-1</inkml:trace>
  <inkml:trace contextRef="#ctx0" brushRef="#br0" timeOffset="572">1 124 7858,'0'-16'342,"0"6"-447,0 0 0,0 5 319,0-6 0,6 8 808,5-2 0,9-2-521,6 2 0,3 0-174,2 5 0,7-2-219,3-3 0,11 3 118,5-3 0,3 3-320,2 2 1,0 0 116,0 0 0,-1 7-88,1 3 0,-7 2 14,-3-1 1,-13 2 84,-8-2 1,-1 1 118,-10-2 0,-4 4-92,-6-4 1,-6-1 211,1 1 0,-4-5-99,-1 5 0,0-4 302,0 4-261,0 0 0,0 6 17,0-1 0,-1 1-70,-4-1 0,3 2 14,-3 4 0,1 3-26,-1 7 1,2 2 18,-8 3 0,6 3-82,-5 8 1,6 1 74,-1 3 1,-2 4-112,2 7 1,-5-2 36,5-3 1,0 5-128,5 0 0,-6-5 78,1 5 0,0-6-122,5 1 0,0 3-163,0-3 1,2-5 101,3-6 0,-3-5-134,3-5 0,2-8 67,-2 3 0,0-11-308,-5 1 291,0-4 0,0-6-237,0-1 385,0-7 1,-7 4 126,-3-7 1,-4-5 2,-1 0 1,-6-5-85,0 4 0,-11-4 1,1 5 1,-11-5-28,1 4 0,-9 1-195,-1 5 1,-6 0 69,5 0 1,-4 0-105,4 0 1,6 0-75,4 0 1,13 2-122,-2 3 0,11-3-705,-1 3-171,11-10 1360,3-4 0,14-13 0,1-2 0</inkml:trace>
  <inkml:trace contextRef="#ctx0" brushRef="#br0" timeOffset="948">109 294 7982,'7'-9'1389,"1"3"-1222,8 6 1,1 0-104,4 0 0,3-6 94,7 1 1,1 0-353,4 5 1,9 0 169,7 0 1,4 0-668,-4 0 1,0-2 115,-6-3 1,-5 4 53,1-5 0,-15 5 521,-1 1 0,-7 0 0,-11 0 0,-9 0 0,-15 0 0,-13 0 0,-11 0 0</inkml:trace>
  <inkml:trace contextRef="#ctx0" brushRef="#br0" timeOffset="1182">109 387 7858,'-10'0'0,"-1"0"-876,8 7 947,-4-5 403,7 4 1,2-6-233,3 0 0,10 0-36,11 0 0,5 0-188,5 0 1,4 0 113,6 0 0,7-5-342,4 0 0,10-2 175,5 2 0,-3 3-199,-2-3 1,-7 3-88,-8 2 0,-7 0-280,-14 0 0,-14 2 401,-7 3 0,-6-1 200,-4 6 0,-14-1 0,-7 1 0,-8 2 0,-7-7 0,0 5 0,-11-4 0,-3 6 0,-11-4 0</inkml:trace>
  <inkml:trace contextRef="#ctx0" brushRef="#br0" timeOffset="1390">124 526 7858,'-10'0'-664,"0"0"0,5 5 133,-6 0 1372,8 1-399,-4-6 0,14 1-34,3 5 1,9-5-190,2 4 1,8-3-24,2-2 1,7-5-202,8 0 1,7-6 71,4 6 1,8-5-407,2 5 1,6-5 221,-6 4 1,-4-4-640,-11 5 1,-7 0 316,-14 5 1,-13 0 438,-2 0 0,-11 7 0,-7 0 0,-13 3 0,-7 2 0,-9-7 0,-7 7 0,-2-10 0,-6 5 0</inkml:trace>
  <inkml:trace contextRef="#ctx0" brushRef="#br0" timeOffset="1573">124 634 7858,'-8'0'-132,"1"0"490,7 0 0,2 0-125,3 0 1,10 0-132,11 0 0,5 0 52,5 0 1,10 0-105,11 0 0,7 0-461,8 0 1,-1-1 145,6-4 0,-7 3-568,-8-3 1,-12 3 70,-3 2 762,-18 0 0,-7 0 0,-22 0 0,-8 0 0</inkml:trace>
  <inkml:trace contextRef="#ctx0" brushRef="#br0" timeOffset="1782">140 774 8876,'15'0'452,"8"0"-445,2 0 1,13 0 85,9 0 0,6 0-453,9 0 0,5-2-76,0-3 1,0 1-277,-5-6 0,-12 7 462,-4-2 1,-17 3 249,-3 2 0,-14 0 0,-19 0 0,-10 0 0</inkml:trace>
  <inkml:trace contextRef="#ctx0" brushRef="#br0" timeOffset="1988">140 882 7858,'-9'7'-985,"-5"-5"2041,13 5-708,-6-7 0,19 0-88,3 0 1,16 0-290,0 0 0,12 0 78,4 0 0,6 0-456,9 0 1,5-6 255,0 1 1,3 0-195,-8 5 0,-5 0 54,-16 0 0,-5 0-468,-10 0 759,-3 7 0,-17-4 0,-6 8 0,-12-8 0,-8 2 0,-8 4 0,-3-7 0,-8 4 0</inkml:trace>
  <inkml:trace contextRef="#ctx0" brushRef="#br0" timeOffset="2182">140 1021 7858,'-16'9'-447,"6"3"503,0-7 312,6 0 0,-1 0-90,10 1 1,6-1-40,9-5 0,6 0-64,10 0 0,4 0-75,6 0 0,7-2-1036,4-3 0,8 1 529,2-6 1,-1 5-42,-9-5 1,-6 6 447,-10-1 0,-5 3 0,-10 2 0,-10 2 0,-11 3 0,-10-3 0,-11 12 0,-8-6 0</inkml:trace>
  <inkml:trace contextRef="#ctx0" brushRef="#br0" timeOffset="2357">124 1284 6746,'7'-8'929,"4"3"1,4 1-774,6-1 1,4 3 82,12-3 0,4 3-474,10 2 1,-1 0 177,7 0 1,-7 0-710,1 0 1,1 0 339,-6 0 0,-8 0-80,-12 0 506,-7 7 0,-4 2 0,-8 6 0</inkml:trace>
  <inkml:trace contextRef="#ctx0" brushRef="#br0" timeOffset="2505">140 1547 7858,'15'0'-351,"1"0"1,1-5 272,4 0 0,4 0 369,11 5 1,11-2-491,10-3 1,17 3 198,8-3 0,14-3 0,-45 3 0,0 1 0</inkml:trace>
  <inkml:trace contextRef="#ctx0" brushRef="#br0" timeOffset="3339">1594 851 7858,'-8'-10'721,"3"-1"1,1 8 624,-1-2-572,3 3-349,-5 2-25,7 0 1,9 0-100,6 0 1,4 2-162,12 3 1,5-3 71,16 3 1,13-2-167,18 2 1,10-3-259,-40 1 1,2-1 0,4-1 0,1-2 296,4-1 1,0-1 0,3-1 0,1 0-81,6-4 0,1 0 0,-3 3 0,-1 0 32,-3-1 0,-2 2 0,-8 2 0,-3 0-373,28-3 0,-19 3 39,-13 2-387,-3 0 0,-24 2 336,-3 3 0,-12-3-547,-15 3 0,-2-3 126,-8-2 1,1 0 524,-1 0 1,-1-2-594,-3-3 848,2-4 0,-11-6 0,5-1 0</inkml:trace>
  <inkml:trace contextRef="#ctx0" brushRef="#br0" timeOffset="3540">3033 650 7858,'0'-9'2104,"-7"-4"-1128,6 11-295,-6-5 0,8 7 162,5 0-562,2 7 0,13 0 35,-1 3 1,1 4 155,-5-4 1,4 2-202,1-2 0,1 4-59,-1-3 1,-4-3-263,4 2 0,-9-1 214,-2 1-285,0 4 0,-3-5 85,-7 6 1,-10 1-2888,-16-1 2923,-7 1 0,-13 6 0,0 2 0</inkml:trace>
  <inkml:trace contextRef="#ctx0" brushRef="#br0" timeOffset="3982">1625 31 7858,'0'-10'824,"0"-1"783,0 8-584,0-4-642,7 7 1,-3 0-367,6 0 58,0 7 0,6 0-742,-1 3 0,1 2 438,-1-7 1,-1 7-903,-4-1 1,2-3 65,-7 3 1067,0-8 0,2 11 0,2-6 0</inkml:trace>
  <inkml:trace contextRef="#ctx0" brushRef="#br0" timeOffset="4635">1455 217 7194,'-7'8'1111,"5"-1"-276,-4-7-586,6 0 1,6 0-209,5 0 1,4 0 140,6 0 0,-2 0-141,7 0 1,-8 0 64,3 0 1,-4 0-68,-1 0 1,-1 0 113,1 0 0,-6 2 69,0 3 1,-6-1-107,1 6 0,-3 0 14,-2 6 0,-2-1-109,-3 1 0,-2-1 124,-3 0 0,-2 1-729,6-1 356,-6 1-542,11-1 323,-6 1 42,7-8 354,0-1 299,7-7 59,1 0-230,8 0 335,-8 7 0,4-3 100,-7 6-183,1 0 0,-6 6-127,0-1 1,-2-4-237,-3-1-110,3-7 0,-5 6-8,7-4-155,0-3 0,0 3 126,0-10 0,5-4-28,0-6 0,6-1 15,-6 1 0,7-2-113,-2-4 1,4-3-10,2-7 1,-1 0 99,0 0 1,6-5 120,0 0 1,-1-5-79,-4 4 1,-1 1 364,1 5 1,-2 2-146,-4 3 0,2 9 647,-7 7-346,0 6-90,-5-2 0,0 12 53,0 5 1,0 3 78,0 1 1,0 0-162,0 1 1,0 1-195,0 4 0,0-4-98,0 4 1,2-4 62,3-2 1,-2 1-91,8-1 1,-6 1 3,5-1 0,1-1-1,4-4 1,-5 4 40,1-4 0,-3 4-16,3 1 0,1-4 158,-7-1 1,5 0-63,-5 6 1,0-1 168,-5 1 0,-6-2-108,-5-4 1,-4 9-183,-6-4 1,4-1 87,-4-4 0,-1-1-427,1 1 0,-1 2 70,1-7 1,9 1-467,-3-6-282,3 0 1,2-2 465,-1-3 0,8-4 638,-2-6 0,-4-1 0,0 1 0</inkml:trace>
  <inkml:trace contextRef="#ctx0" brushRef="#br0" timeOffset="4771">1826 387 7858,'9'0'312,"5"0"1,-11 0 459,7 0 1,-4 2 277,4 3-695,0-3 1,7 6-346,4-3 1,-2-1-260,7 6 0,-6-5-327,6 5 0,0-1-88,5 1 0,0 2 252,0-6 412,-7-1 0,5 2 0,-5 1 0</inkml:trace>
  <inkml:trace contextRef="#ctx0" brushRef="#br0" timeOffset="5056">2244 217 7858,'-15'0'3508,"6"0"-2819,2 0-464,21 0 1,-2 0-186,14 0 0,0 0 128,4 0 1,7-5-770,-1-1 1,5 1 407,-5 5 1,-5-5-1045,-5 0 0,-6 0 375,6 5 1,-14-2-218,-1-3 1079,-8 3 0,-3-12 0,0 6 0</inkml:trace>
  <inkml:trace contextRef="#ctx0" brushRef="#br0" timeOffset="5249">2368 93 7858,'10'-9'-863,"1"4"0,-8 2 1881,2-2 1,-1 3 253,1-3-453,-4 3 0,6 4-313,-7 3 1,0 3-38,0 8 1,0 1-145,0 4 0,0 3 44,0 7 1,-7 0-218,-3 0 1,-4-2-242,-1-3 1,-1 3-675,1-3 0,-1 3 539,1 2 0,5-7-1160,-1-3 0,6-4 600,-5-2 0,5-4-738,-6-1 1522,8-7 0,-11 4 0,6-7 0</inkml:trace>
  <inkml:trace contextRef="#ctx0" brushRef="#br0" timeOffset="5482">2352 325 7899,'9'0'2409,"5"0"-1593,-6 0 0,6 2-135,-4 3 0,4 3-262,-4 8 1,4-1-216,2 1 0,-1 1 21,1 4 1,-1-4-421,1 4 1,-1 1 196,1-1 1,4-1-420,1-4 1,-1-6-175,-4 0-32,-1-6-98,1 3 385,-1-7 1,-6-2-652,-4-3 627,-3-4 1,-2-6-529,0-1 0,-7 6 62,-3 0 826,-4 6 0,-2-10 0,1 6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32:51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47 122 7016,'-16'-6'1093,"8"4"0,-1-5-635,4 7 1,4-2-35,-4-3-235,3 4 0,9-6-7,3 7 1,10 0 29,6 0 1,4 0-1,6 0 0,4-2 0,11-3 1,-1 3-27,6-3 0,1 2-14,9-2 0,2 3-32,4-3 0,2 3-146,-2 2 0,2 0 187,3 0 1,2 0-128,-2 0 1,-6 0 113,-15 0 0,-4 0-151,-6 0 0,3 0 67,-3 0 0,4 0-163,-10 0 1,3 0 13,-3 0 1,3 0-10,-8 0 1,-6 0-445,-8 0 546,-4 0-728,-9 0 474,-1 0 0,-9-5-306,-3 0 1,-3-2 176,-8 2 0,1 4-387,0-5 0,-2 3 178,-4-2 0,3 3 38,-8-3 1,1 3 525,-6 2 0,1-6 0,-1-3 0</inkml:trace>
  <inkml:trace contextRef="#ctx0" brushRef="#br0" timeOffset="408">154 209 7858,'-16'9'0,"1"-2"723,0-7 57,-1 0 7,8 0-199,1 0-357,7 0 1,7 0-51,3 0 0,4 0 58,1 0 0,5 0-7,1 0 1,6 0-21,-2 0 1,6 0 100,4 0 0,5 0-101,5 0 1,1 0 33,0 0 1,7-5-8,3 0 1,15-2-57,5 2 0,11 3-287,-1-3 0,-1-2 172,2 2 1,-13 0-53,3 5 1,-18 0 34,-3 0 1,-12 0 3,-3 0 1,-7 0 64,1 0 1,-9 5-230,-6 0 0,-3 0-295,-2-5-207,1 0-277,-1 0 134,-7 0-1565,-1 0 1673,-7-7 1,0 4 645,0-7 0,0 0 0,0-6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32:55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199 0 7858,'15'0'830,"0"0"127,-6 0-437,4 0 0,-11 7-22,3 3 1,-3 6-149,-2 4 0,0-1-228,0 6 0,0-5 51,0 6 1,0-7-490,0 1 0,0 2 291,0-2 0,0 1-923,0-6 1,-5 0 37,0 1 1,0-6-1124,5 0 2033,-7-7 0,-2 11 0,-6-6 0</inkml:trace>
  <inkml:trace contextRef="#ctx0" brushRef="#br0" timeOffset="159">122 153 7858,'-8'0'-316,"-6"0"1047,13 0 0,-8 0-206,4 0 0,3 2-869,-3 3 1,4-2-145,1 7 0,1-6-346,4 1 1,-1 2 172,6-2 661,-7 0 0,11 2 0,-6 1 0</inkml:trace>
  <inkml:trace contextRef="#ctx0" brushRef="#br0" timeOffset="679">367 184 7858,'15'-9'0,"-5"2"41,0 7 372,-6 0 526,3 0-573,-7 7 0,-9 2-169,-6 6 1,-2 0 14,-9 0 1,6 1-226,-5-1 0,-1-5 117,-4 0 0,4 1-261,1 4 1,4-2 9,-4-2 1,6 0-167,-1-5 0,-2 5 94,1 0 0,1-5 62,5-1 0,5 2-47,-1-2 98,8 0-173,-4-5 221,7 0 0,7 0 120,3 0 0,4-1-65,1-4 0,5 1 0,1-6 0,6 2 90,-2-3 1,-1 3-112,2 3 1,-6 3 198,5-3 0,-6 3 76,1 2 441,-3 0-169,-1 0-208,-8 0 0,-3 7 14,-10 3 0,-3 6 61,-8 4 1,-6-3-432,-3 3 1,1 2 100,-1-1 0,6-1-566,-1-5 0,3 1 99,1-1-1380,1 0 799,0 0 290,6-6 0,3-4 304,6-10 1,5-4 393,0-6 0,7 0 0,-2 0 0,3 1 0,3 4 0,-6-4 210,0 4-238,0 3 1496,5-6-1061,1 11 0,-1-5 269,0 7 1,-5 2-225,1 3 1,-6 4-90,5 6 1,0-5-308,5 0 0,1-1 104,-1 1 1,0 2-193,0-7 1,6 0 62,-1-5 0,2 0-544,-1 0 1,-4-5 255,3 0 1,2-9-712,-2-1 0,1 0 30,-6-6 938,0-3 0,0 1 0,1-8 0</inkml:trace>
  <inkml:trace contextRef="#ctx0" brushRef="#br0" timeOffset="909">657 107 9392,'10'0'-215,"0"0"0,0 0-241,6 0 0,-6 2-295,0 3 0,0-3 751,5 3 0,1 3 0,-1 1 0</inkml:trace>
  <inkml:trace contextRef="#ctx0" brushRef="#br0" timeOffset="1266">504 275 7858,'-15'0'589,"0"0"7,6 0-118,2 0-564,21 0 0,1 0-168,11 0 0,2 0-232,-2 0 1,1-1-73,-1-5 0,1 5 290,-7-4 0,0-2-68,-4 2 336,-1 0 0,0-2 0,-6 5 0,-3-11 183,-6 11 53,0-12 0,-1 13 772,-4-4-419,3 3 873,-5 2-1008,7 0 0,-1 2-5,-5 3 0,5-2-92,-4 7 1,3 0 71,2 6 1,0 1-138,0 3 0,-5-1-206,0 6 0,0-4-63,5 4 1,0-5-237,0 6 1,-5-8-542,-1 3 1,1 1 397,5-2 1,0 1-1630,0-6 773,0 0-68,0 0 677,0-6 603,0-2 0,7-14 0,2-2 0</inkml:trace>
  <inkml:trace contextRef="#ctx0" brushRef="#br0" timeOffset="1483">703 291 7717,'-11'0'1188,"1"0"-652,7 0 0,-11 5-117,4 0 1,2 7-208,-3-2 0,3 3-104,-2 3 0,-4-1 96,4 0 0,2 0-168,-3 1 0,8-6 10,-2 0 1,2-5 63,-3 5-239,5-6 1,1 3 57,10-7 0,3 0-361,3 0 1,4-7 201,0-3 1,6-4-635,-6-1 1,6-1 368,-6 1 0,6 0 495,-6 0 0,0-7 0,-4-2 0</inkml:trace>
  <inkml:trace contextRef="#ctx0" brushRef="#br0" timeOffset="1710">886 16 7484,'-9'0'2914,"1"0"-2551,3 0 1,3 1-255,-3 4-340,3 4-442,2 13 0,0 0 417,0 4 1,0-10-125,0-5 0,0-1 210,0 5 1,0 0-593,0 1 1,0-6 112,0 0 649,0-7 0,0 4 0,-6-7 0,-3 0 0</inkml:trace>
  <inkml:trace contextRef="#ctx0" brushRef="#br0" timeOffset="2425">855 138 7858,'7'-9'0,"-3"-4"0,6 3 0,-7 1-91,2-1 1,2 5 161,-2-5 0,7 5 92,-2-6 1,-1 8-16,1-2-270,0 3 0,5 2 102,1 0-114,-1 0 0,-5 0 14,0 0 1,-6 7 112,1 3 0,-4-1-96,-1 1 78,-6 0 1,-3 5-14,-6 1 1,0-3 45,-1-3 0,1 4 8,0-4 1,-1-1 269,1 1-224,0 0 0,0 0 19,-1 0 1,8-5-6,3 6 111,-4-8-128,8 4 1,-4-7-28,10 0 1,-2-5 87,7 0 0,0-6 5,6 6 1,-1-5 96,0 5 0,-1-2 31,-4 2 292,4 3-185,-6-4 183,0 6-381,-1 0 1,-7 6-5,0 5 0,0-3-39,0 2 1,0 0-1,0 6 0,0-1-11,0 0 1,-1 1 32,-5-1 1,5 5-132,-4 1 1,3-1 117,2-5 0,0 2-201,0 3 1,-2-3 61,-3 4 0,4-4-204,-5-2-229,5 0-258,1 1 108,0-1-204,0-7 183,0-1 1,-2-7 160,-3 0 1,3-7-268,-3-3 495,-3-3 1,1-3 179,-3 1 0,-4 0-50,4 0 0,1 4 38,-1 1 0,5 5 417,-5-5 1,2 5-190,-3-5 1,3 5 984,3-6-846,3 8 0,-5-6 276,7 4-8,0 4-546,0-6 1,2 5 58,3-3 0,4 3-163,6-3 0,2 4 11,3 1 1,-3 0 71,3 0 0,-3 0-103,-1 0 1,-1 0 46,0 0 1,-1 1 260,-4 4 1,-3-1 50,-7 6 50,0 0 1,-7 5-24,-3 1 0,-4-1-130,-1 0 1,-5 1-63,-1-1 1,1 0 63,5 0 0,-1-4-258,1-1 173,0 0 0,5 0-484,-1 0 303,8-6 1,3 2-286,10-6 1,9 0-33,1 0 0,9-5-197,2 0 1,1-5 85,9 5 0,-6-2-241,6 2 1,-7 3 27,2-3 742,3 4 0,0-6 0,6-2 0</inkml:trace>
  <inkml:trace contextRef="#ctx0" brushRef="#br0" timeOffset="2567">1451 520 7858,'8'0'4355,"-1"0"-2164,-7 0-1399,0 6-968,0-4-3023,0 5 2085,0-7 1114,0 0 0,0 7 0,0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32:54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 62 7858,'2'-14'0,"1"2"301,2 2 0,0 5 174,-5-5 107,0 6 1,2-2 213,3 6-255,-3 6 1,5 8-149,-7 6 0,0 7-7,0-1 0,0 8-75,0 1 1,0 8-58,0-2 0,0 1-125,0-1 0,-5 3 97,-1-3 0,1 3-246,5 1 1,-5-5 84,0-5 1,0-4-426,5-6 0,0-1 72,0-4-1273,0-3 369,0-2-69,0-8 309,7-7 0,-5-1 412,3-5 0,-4 3-533,-1-7 1073,0 0 0,0-6 0,0 1 0</inkml:trace>
  <inkml:trace contextRef="#ctx0" brushRef="#br0" timeOffset="243">1 535 7858,'0'-8'653,"0"-1"110,0 4 283,0 3-651,0-5 1,0 14-142,0 3 1,2-1 84,3 1 1,-2 0-94,7 6 0,-1 4 72,1 0 1,4 1-80,-4-6 0,-2 0 66,2 0 0,-1 1-134,1-1 1,-1-5-56,-4 0 0,-4-5 52,4 6-366,4-8-208,-1 4 0,13-16 236,-1-6 0,2-9-2602,-2-11 2772,4-4 0,14-14 0,1-1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7:36.8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32 134 14498,'0'62'983,"0"-6"0,-7 5 0,5-6 0,-11 7 0,11-6 0,-5-2 0,7-21-1671,0-4-296,0-20 0,21-51 0,-9-5 492,17-45 0,-13 11-492,-1 3 0,-6 17 564,12-5 1403,-11 16 0,6-6 0,-2 25 0,-12 24 0,5 65 0,-14-10 0,-2 49 0,-7-26 0,1 14 0,-1-5-144,0 12-1366,8-12-457,1-9 0,7-17 0,0-30 0,7-10 0,8-49 0,-4 13 0,10-51 0,-13 16 0,1-28 0,-2 5 0,0 2 324,-5 15 240,5 23 168,-7 18 0,0 15 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7:40.45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 32 6824,'0'16'4915,"0"-1"0,0 6 0,0 0 0,0 2-1774,0-3 1,0-1-3142,0 7 0,0-5 0,0 5 0,0-7 0,0 2 0,0-4 0,0-1 0,0 0 0,0-1-1533,0-6 1181,0-2 0,7-7 1,2 0-1</inkml:trace>
  <inkml:trace contextRef="#ctx0" brushRef="#br0" timeOffset="300">32 63 7254,'-9'0'5552,"-5"0"-4282,13-7 4850,-6 6-5089,7-6 993,0 7 1,1 0-2125,5 0 0,2 0 183,8 0 1,5 0 371,-1 0 0,8 0-402,-2 0 1,11 0 311,4 0 0,10 0-2041,1 0 0,12 0 1358,-2 0 1,4 0-1582,-3 0 0,-3-2 1533,-3-3 1,-5 3 282,-10-3 1,-4 3-307,-7 2 1,-6 0-210,-4 0 1,-4 0-2366,-1 0 1037,-8 0-2257,6 0 4446,-12 0 1,5-7 0,-7-1 0</inkml:trace>
  <inkml:trace contextRef="#ctx0" brushRef="#br0" timeOffset="626">32 282 6824,'-9'0'7090,"2"0"-6283,7 0 0,7 0-14,4 0 1,4 0-274,6 0 1,3 0-168,7 0 0,15 0-523,6 0 1,7 0 312,3 0 0,6 0-326,-1 0 0,-1 0 163,-9 0 1,-5 5-1871,-10 0 0,-6 0 122,-9-5 0,-5 0-2206,-6 0 3974,-1 0 0,1 0 0,-1 0 0</inkml:trace>
  <inkml:trace contextRef="#ctx0" brushRef="#br0" timeOffset="883">875 32 6824,'0'-9'9830,"0"1"-5,0 3-5442,0 3-3431,0-5 1,1 7-953,5 0 0,-5 7 0,6 7 0,-7 7 0,0 6 0,0-1 0,0-1 0,0 1 0,0 3 0,0 2 0,0 4 0,0-9 0,0-3 0,0-3 0,0 5 0,0-1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7:42.22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110 62 11001,'0'20'4915,"0"1"0,0 12 0,0-2 0,0 13-3862,0 3 0,0 6-1053,0 10 0,0-1 0,0 1 0,0 1 0,0 4 0,0-3 0,0 8 0,0-9 0,0-1 0,0-2 0,0-9 0,0-6 0,0-4 0,0-12 0,0 1 0,0-16 0,0 1 0,7-11-248,-5 2 1,12-14-1,-6-1 1</inkml:trace>
  <inkml:trace contextRef="#ctx0" brushRef="#br0" timeOffset="435">984 140 6824,'0'-16'9830,"0"7"0,0 2-6689,0 7 1,0 2-3142,0 3 0,-1 4 0,-5 7 0,5 8 0,-5 7 0,3 2 0,-2 9 0,3 1 0,-3 9 0,3-2 0,2 8 0,-5-1 0,0 5 0,-1 3 0,6 2 0,0 3 0,0 2 0,0-7 0,0-8 0,0-10 0,0 5 0,0-19 0,0 3 0,0-13 0,0-3 0,7-2-13,2-10 1,2-1-3286,-1-7 2844,-7 0 1,4-7 0,-7-1 0</inkml:trace>
  <inkml:trace contextRef="#ctx0" brushRef="#br0" timeOffset="718">63 1139 6824,'-8'-2'6859,"2"-3"-4013,5 3 0,2-5-1329,5 7 1,4 5-771,11 1 1,5 4-757,10-5 0,8 2 127,13-2 1,14-3-1033,18 3 0,1-3 829,-2-2 0,-5-2-2519,-10-3 0,-5 2-1112,-11-8 3454,-17 8 1,-11-11 0,-13 5-1</inkml:trace>
  <inkml:trace contextRef="#ctx0" brushRef="#br0" timeOffset="1109">391 77 6824,'16'-15'2701,"-1"1"0,-1 2-1830,-3 1 0,-3 6-77,-2-5 1315,-5 6 0,4-1 199,-10 10 0,-5 6-1132,-11 9 0,-5 10-367,-10 6 0,-3 13 477,-2-2 0,-3 3-1429,8-3 1,-6-2 315,6-3 1,1 1-153,9-7 1,2-4-1970,3-6-3291,11-14 5368,-4 2 0,28-21 0,3-2 0</inkml:trace>
  <inkml:trace contextRef="#ctx0" brushRef="#br0" timeOffset="1317">657 140 6824,'-16'15'6136,"0"-1"-5438,1-3 1,-3 4 1854,-2 1 0,0 1-800,-6 9 1,0-5-688,-5 5 1,0 0-425,0 5 1,-6 0-363,1 1 0,-1-1-141,6 0 0,2-1-139,3-4 1,3 1-1285,8-6 1,1 0 708,3-5-3308,4-8 4100,7-1 0,7-7 0,2 0 1</inkml:trace>
  <inkml:trace contextRef="#ctx0" brushRef="#br0" timeOffset="1508">813 249 6769,'-7'10'4915,"-4"1"0,-4 1-1394,-6 9 1,-5 3-2028,-11 7 1,-11 7-401,-15 4 0,-1 5-719,-9 5 0,7-4-587,-1 4 0,11-3-110,10-2 1,7-7-878,13-4-4841,11-10 3929,8-3 2039,14-15 1,8-8 0,10-8-1</inkml:trace>
  <inkml:trace contextRef="#ctx0" brushRef="#br0" timeOffset="1717">859 436 6824,'-15'16'8890,"-3"0"-6802,-2-1 1,1 2 292,-7 4 0,0 4-387,-6 6 1,-8 7-799,-6 4 1,-8 4-1013,-9 6 0,1-1 53,0 6 0,6-7-1132,4 2 0,16-5 267,4-5-1278,18-11 192,1-15 0,25-9 1485,3-7 0,11-14 0,-1-4 0</inkml:trace>
  <inkml:trace contextRef="#ctx0" brushRef="#br0" timeOffset="1874">859 717 6824,'-6'11'3325,"-5"-1"1,-3 0-101,-1 6 1,-3 7-1077,-3 3 1,-5 3-650,-10 2 1,-6 8-1019,-10 2 1,2 3-1096,-7-3 1,12 2 301,-2-6 1,16-2 589,-1-9-5767,19-4 5890,-1-13 1,28-2 0,3-7-1</inkml:trace>
  <inkml:trace contextRef="#ctx0" brushRef="#br0" timeOffset="2007">922 951 6824,'-24'11'1432,"3"-1"0,2 2 1394,-2 9 0,-3-3-1280,-8 2 1,6-1-1468,0 2 0,7-3 43,-2 2 1,-3-2 0,0-3 0</inkml:trace>
  <inkml:trace contextRef="#ctx0" brushRef="#br0" timeOffset="2548">157 1217 5649,'0'-9'9830,"0"2"0,-7 7-8594,5 0 1,-6 7-764,2 4 0,5 4 422,-4 6 1,3-2-107,2 7 1,0-5-456,0 5 1,0-5-335,0 5 0,0-2 0,0 2 0,0 2-714,0-7 0,0-1 1816,0-4-1021,0 7 1,7-6-1,1 5 1</inkml:trace>
  <inkml:trace contextRef="#ctx0" brushRef="#br0" timeOffset="2790">126 1451 15561,'15'0'2037,"1"0"-1205,0 0 1,6 5 136,4 0 0,11 1-1024,4-6 1,11 0 88,6 0 0,2 0-199,3 0 1,-3 0-390,-2 0 1,-5 5-607,-6 0 1,-9 0 330,-6-5 0,-8 0-2442,-9 0-465,1 0 1454,-7 0 148,-2 0 2665,-7 0 0,0-7 0,0-1 0</inkml:trace>
  <inkml:trace contextRef="#ctx0" brushRef="#br0" timeOffset="3017">891 1248 6824,'0'-16'9830,"0"1"0,0-1-3547,0 8-6283,0 1 0,0 20 0,0 0 0,0 13 0,0 0 0,0 5 0,0 0 0,0 0 0,-2 4 0,-3-4 0,3 4 0,-3-9 0,3-4 0,2-1 0,0-3 0,0-3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4:26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12180,'53'-9'491,"4"4"1,-18 5-1,18 5 1,5-2-1,20 8 1,6-6-1,-5 5 1,-6-5 491,-5 6 0,-27-8 0,19 4-802,-30 0-273,26-5 7,-5 4-140,7-12 168,0 4 53,-7-5 31,-9 7-9,-8 0-87,-7 0-73,0 0 27,-7 0-368,5 0-501,-18 0 656,9 0 0,-11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7:51.9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32 281 7784,'-16'0'8150,"8"-7"-2276,1 6-3662,7-6 0,8 5-1873,8-3 0,7 3-1203,8-3 1,2-2 390,3 2 1,4-1-1180,7 6 0,0-5 270,0 0 0,-1 0-1070,1 5 1,-7-5-597,-3-1 2701,-11 1 0,-4-2 1,-6-1-1</inkml:trace>
  <inkml:trace contextRef="#ctx0" brushRef="#br0" timeOffset="241">266 125 6824,'0'-10'4915,"0"-1"0,2 8 853,3-2-4182,-3-4 1,6 7-1120,-2-3 0,-5 10 1295,5 6 1,1 4-407,-2 6 1,0 5-1357,-5 11 0,0-3 0,0 8 0,0 1 0,0 9 0,-2-3 0,-3 3 0,3 2 0,-3-2 0,3-2 0,2-8 0,0 1 0,0-7 0,2-6 0,3-9 0,4-4 0,7-3-2574,-1-4 0,-6-10 2249,-4-10 0,4-4 1,-1-2-1</inkml:trace>
  <inkml:trace contextRef="#ctx0" brushRef="#br0" timeOffset="431">204 312 6824,'-16'-8'9830,"0"1"-7697,1 7 1,1 12-126,4 4 0,1 4 120,4 1 0,-2 4-1611,-4 6 1,-1 0 187,7 0 0,-5 6-2116,4-1 0,-4-1 1891,5-9 1,-2-4-4462,2-6 3052,3-1 957,-5-6 0,0-2 1,-2-7-1</inkml:trace>
  <inkml:trace contextRef="#ctx0" brushRef="#br0" timeOffset="589">266 391 6824,'16'-9'3449,"-1"0"-2675,1 4 0,0 3 216,-1-3 0,6 5 533,0 5 0,5-1-386,-5 6 0,6 1-598,-1 4 0,2 1 84,-2-1 0,2 1-1081,-7 0 0,0-1-652,-6 1 1,-1-6 1417,-4 1 1,-3-1 0,-7 6-1</inkml:trace>
  <inkml:trace contextRef="#ctx0" brushRef="#br0" timeOffset="747">110 640 6824,'-9'-7'9830,"4"6"-5067,10-5 0,4 3-5205,7-2 1,8 1-765,7-6 0,14 1 194,12-1 839,11-4 1,10-2 0,9-8 0</inkml:trace>
  <inkml:trace contextRef="#ctx0" brushRef="#br0" timeOffset="1141">984 156 6824,'5'-15'4711,"1"-1"0,-1 6-1860,-5-1 306,7 8 1,-7-2-586,0 10 1,-4 5-1468,-11 11 0,1-2-1105,-12 7 0,5 0 0,-5 5 0,2-5 0,-2 0 0,-4-1 0,4 1 0,4 2-708,1-8 0,3 1-791,3-5 1,1-6 1114,3 1 0,5-8 0,6 4 0</inkml:trace>
  <inkml:trace contextRef="#ctx0" brushRef="#br0" timeOffset="1280">953 250 6824,'16'-5'1774,"-1"0"0,1-1-1124,-1 6 1,1 0 459,0 0 1,4 0-354,1 0 1,5 7 8,-5 4 0,7 3-491,-2 1 0,2-4-1134,-2-1 1,1-1 77,-6 1 0,0-1 907,-5-4 0,-1 4 0,1 6 1</inkml:trace>
  <inkml:trace contextRef="#ctx0" brushRef="#br0" timeOffset="1456">1000 359 9759,'0'-8'9830,"0"2"-6198,0 12 0,-2 4-675,-3 11 0,1 3-2957,-6 7 0,5 9 0,-6 7 0,8 2 0,-2 8 0,3-2 0,2 3 0,0-5 0,0-6 0,7-7 0,8-9 0,10-8 0</inkml:trace>
  <inkml:trace contextRef="#ctx0" brushRef="#br0" timeOffset="1883">1515 266 14506,'-5'15'4915,"-1"1"0,0-1-2029,0 1 0,5 0-270,-5-1-2595,5 1 1,1 0-22,0-1 0,0 1 0,1-6 0,5 1 0,2-8-103,8 2 1,5-3-1637,-1-2 0,8 0 290,-2 0 0,4 0 129,1 0 1,-5 0 338,0 0 1,-2 2 83,2 3 1,-3 4 894,-8 6 1,-6 1 434,-4-1 1,-3 3 1292,-2 3 1,-2 3 104,-3 7 1,-4-5-326,-6 0 0,-1 0-657,1 5 0,-1-5-807,0 0 0,1-8-747,-1-3 1,1 1-3406,-1-6 3661,0-3 1,-6 0 0,-2-7-1</inkml:trace>
  <inkml:trace contextRef="#ctx0" brushRef="#br0" timeOffset="2030">1406 656 6824,'0'-9'9830,"0"1"-4915,0 2 0,12 5-3818,3-5 1,6 5-2527,0 1 0,3 0-149,7 0 0,1 0 1353,-1 0 0,0 7 0,0 1 0</inkml:trace>
  <inkml:trace contextRef="#ctx0" brushRef="#br0" timeOffset="2197">1468 281 6824,'0'-15'9830,"-5"-1"-6038,0 0 0,-1 6 4226,6 0-7763,0 6 1,7-3-256,4 7 0,4 0-438,6 0 1,3 5-1258,8 1 1866,6 6 1,2 3 0,7 10 0</inkml:trace>
  <inkml:trace contextRef="#ctx0" brushRef="#br0" timeOffset="2542">2077 234 6824,'-9'0'4516,"2"-7"1,9 4-1039,3-7 1,9 6-3183,7-1 1,7 3-1107,-2 2 0,10 0 489,6 0 0,3 0-1859,2 0 1,-1 0 557,1 0 1,-7 5-754,-3 1 2362,-11 6 1,-4-4-1,-6 8 1</inkml:trace>
  <inkml:trace contextRef="#ctx0" brushRef="#br0" timeOffset="2723">2327 266 7491,'-9'0'4152,"2"0"0,5 8 763,-3 8 0,3 3-1724,-3 12 0,3-1-2811,2 11 0,0 6-380,0 5 0,0 0 0,0-5 0,0 0 0,0 0 0,0-6 0,0 1 0,2-13 0,3 3 0,-3-17 0,3 1-148,4-11 1,-7 2 0,5-7-1</inkml:trace>
  <inkml:trace contextRef="#ctx0" brushRef="#br0" timeOffset="2856">2451 469 6824,'-8'0'3480,"1"0"1,9 0-3615,3 0 1,9 1-2819,6 5 3116,8-5 1,3 13 0,9-5 0</inkml:trace>
  <inkml:trace contextRef="#ctx0" brushRef="#br0" timeOffset="3191">3185 94 7236,'0'-16'4915,"0"8"0,-2 1 0,-3 7 0,-5 1-4913,-11 5 1,-3 4 224,-8 11 1,-1 3 86,-3 7 1,1-1-1262,-6-4 1,8 3 782,2-3 0,1-3-1648,9-2 1,-3-4-1931,8-1 3653,-3-8 1,11 6 0,-8-5 0</inkml:trace>
  <inkml:trace contextRef="#ctx0" brushRef="#br0" timeOffset="3330">3076 234 6824,'15'0'0,"1"-5"1615,0 0 1,-1 0-374,1 5 0,5 0-85,-1 0 1,8 2-425,-2 3 0,4-2-303,1 8 1,5-3-1132,1 3 1,-6 3 836,-5-4 1,-7-1-3506,2 1 3535,-4-6 0,-8 9 0,-2-4 1</inkml:trace>
  <inkml:trace contextRef="#ctx0" brushRef="#br0" timeOffset="3506">3185 328 6824,'0'-9'9830,"0"-4"-4915,0 11 0,0-3-1774,0 10 1,0 9-3142,0 6 0,-5 13 0,0-1 0,-2 9 0,2 1 0,1 3 0,-6 2 0,6 5 0,-1 0 0,3-2 0,2-8 0,0 1 0,0-6 0,14-1 0,3-5 0</inkml:trace>
  <inkml:trace contextRef="#ctx0" brushRef="#br0" timeOffset="3833">3731 47 6824,'-5'-16'9830,"0"1"-3208,0 6-6020,5 2 98,0 7 0,7 2-4313,3 3 3437,4 4 0,9 6 1,1 1-1</inkml:trace>
  <inkml:trace contextRef="#ctx0" brushRef="#br0" timeOffset="4141">4122 141 6824,'0'-11'9830,"0"1"-6625,-7 6 1,-2-8-2778,-7 7 0,1 0-1075,-1 5 0,-5 0-356,1 0 0,-10 0-761,-1 0 1,0 2 403,-6 3 0,-1 4 164,2 6 0,-6 1-969,6-1 0,4-4 1359,6-1 0,7-1 571,-1 1 0,2 2 976,3-6-241,6-1 1659,2-5 874,7 0-1817,7 0 1,2 0 1013,6 0 1,-4 5-75,-1 0 0,0 7-735,6-1 1,-6 4-305,1 6 0,-3-2 244,3 7 1,-2-1-499,-4 1 0,-4 3-847,5-3 0,-3 2-16,2-2 0,-3-2 0,3-3 0,-3-4-1696,-2 4 2006,0-4 1,7-1 0,2 0-1</inkml:trace>
  <inkml:trace contextRef="#ctx0" brushRef="#br0" timeOffset="4391">3856 312 7958,'11'-10'3006,"-1"0"0,1 6-2502,4-1 0,8-2 1165,3 2 1,8 0-1679,3 5 1,4 0 172,-4 0 0,4 1-126,-4 5 1,-2 2 483,-9 8 0,-11 1 1449,-10 4 0,-3 3-208,-2 8 0,-7-1 74,-3 0 1,-11 0-901,-5 0 1,-3-1-938,-3-4 0,6 2 0,0-8 0,7 1 0,-2-5-4546,11-7 890,-4-3 3084,12-6 1,-5-6 0,7-3 0</inkml:trace>
  <inkml:trace contextRef="#ctx0" brushRef="#br0" timeOffset="4580">3763 437 11645,'7'-8'9618,"3"1"-9692,11 7 0,5-5-480,10-1 1,4-1-96,7 2 0,0 3-973,0-3 0,-7-2-980,-4 2 1,-10 0 2513,-5 5 0,-4 0 0,-1 0 0</inkml:trace>
  <inkml:trace contextRef="#ctx0" brushRef="#br0" timeOffset="4756">3685 578 12958,'15'-7'4165,"8"5"-3915,3-3 1,10 1-670,6-1 0,8 2 450,2-8 0,5 8-1679,-5-2 0,-6 1 985,-10-1 1,-10 3-3224,-5-3 3902,-4 3 0,-1 2 1,-1 0-1</inkml:trace>
  <inkml:trace contextRef="#ctx0" brushRef="#br0" timeOffset="4947">3591 796 6824,'14'-1'2673,"-4"-5"1,4 3-717,-3-7 1,9 4-1073,6-4 0,7 1-708,9-1 0,1-4 132,15 4 0,-6-4-1007,5-2 1,-7 2-342,2 4 0,-7-4-803,-8 4 0,-8 3 1966,-13 1 1,-1-9 0,1-3 0</inkml:trace>
  <inkml:trace contextRef="#ctx0" brushRef="#br0" timeOffset="5123">4044 328 6824,'-11'0'0,"1"0"0,5 7 4233,-6 3 0,6 4-1129,-5 2 0,6 6-487,-1 4 1,-2 9-1895,2 2 0,0 6 207,5-1 0,1 8-2575,5 2 0,2-2 2811,8-8-583,-1-4 1,1 0 0,0 2 0</inkml:trace>
  <inkml:trace contextRef="#ctx0" brushRef="#br0" timeOffset="5729">4652 203 6824,'6'-10'8528,"-1"-1"-4429,0 8-1130,-5-4-622,0 7 0,-3 2-2193,-8 3 1,-3 4-417,-17 6 1,2 6 350,-13 0 0,6 7 291,-6-2 1,7 1-1105,-1-1 0,3 2-176,2-7 0,8 0 829,7-6-2430,1 1 2067,13-7 1,2-2 18,11-7 0,9 0-674,6 0 1,4-2 164,1-3 1,-1 3 460,-4-3 0,1 1 84,-6-1 0,0 3 55,-5-3 237,-8 3 0,-1 9 1237,-7 4 1,-3-3-169,-8 3 0,-1 1 158,-14 9 1,2-4-42,-2 4 0,-2-4-263,7-1 0,0-1-1048,6 1 1,1-6 51,4 1 1,3-6-285,7 5 0,1-6-524,5 1 0,4-3-723,11-2 1,-2 0 756,7 0 0,-7 0-194,2 0 1,-4 0 1584,-1 0 0,-6 7 482,1 3 0,-8 4 961,2 2 1,-3 5-767,-2-1 0,-2 8 176,-3-2 1,3-3 66,-3-3 0,3-2-791,2-3 1,0-4-1348,0-1 1,2-6 534,3 1 1,6-10 198,9-6 0,-2-10 1,4-3-1</inkml:trace>
  <inkml:trace contextRef="#ctx0" brushRef="#br0" timeOffset="5879">4777 250 7308,'-8'-9'9830,"1"2"-7803,7 7 1,0 7-315,0 4 1,0 3-3984,0 1 2653,0 1 1,0 6 0,0 3 0</inkml:trace>
  <inkml:trace contextRef="#ctx0" brushRef="#br0" timeOffset="6191">4762 531 6824,'-9'7'4392,"0"-5"-4149,4 3 0,2-3 4387,-8-2-3116,8 7 1,-9 1 185,6 8 0,-1 1-375,2 4 0,4-2-298,-5 7 1,-1-5 272,2 5 0,-5-2-503,5 2 1,-6 2-245,6-7 0,-2 0-553,2-6 0,3-6 0,-5-2 0,7-9 0,0-3 0,0-4 0,0-6 0,5-1-37,1 0 1,1 6-654,-2 0 64,3-1 516,8-4 0,0 6-652,-1 4 1,1 3 202,-1 2 1,1 0-533,0 0 0,1 5-23,4 0 1,-4 6 244,4-6 1,3 2-271,2-2 1,-1-3-488,1 3 1,0-3 428,5-2 1,0-2-1201,0-3 1,-5-4 806,0-6 1833,-7-1 0,11 0 0,-6 1 0</inkml:trace>
  <inkml:trace contextRef="#ctx0" brushRef="#br0" timeOffset="6557">4965 63 6010,'-9'-16'8049,"2"6"-4966,7-1 0,-2 6 613,-3-5-3057,3 6 1,-3-3 224,10 7 0,-1 0-2289,6 0 0,1 2 838,4 3 0,1-1 806,-1 6 1,1-1-781,0 1 1,-1 4 71,1-4 1,-1-3-469,1-1 1,0 1 165,-1-2 0,1 0-770,0-5 0,-1 5 1778,1 0 0,-6 1 124,1-6-313,-1 6 0,4-2 360,-4 6 1,-3-4 932,-7 4 0,-2 0 53,-3 6 1,-3-6 0,-8 1 0,-5-1-275,0 6 0,-6-1-244,1 1 1,1 5-151,-1 0 0,2-1-232,-2-4 0,-2 0-598,7-1 1,1 1-1278,4 0 1,0-6-1678,1 0 1,4-6-150,1 1 3111,6-3 0,-2-2 0,6 0 1</inkml:trace>
  <inkml:trace contextRef="#ctx0" brushRef="#br0" timeOffset="6730">4902 234 6824,'9'0'4915,"5"0"0,-4 2-2908,11 3 0,-2-1-1456,7 6 0,2 1-163,8 4 1,4 1-12,7-1 1,-2 1-1824,-3 0 1,1-1 953,-7 1 0,-6-6-1816,-9 1 1,-4-6 42,-1 5 2579,-8-6 1,-1 10 0,-7-6 0</inkml:trace>
  <inkml:trace contextRef="#ctx0" brushRef="#br0" timeOffset="6940">4918 453 6824,'15'-16'9421,"1"8"-8229,0 2 0,1 5-1074,4 1 0,-2 0-987,7 0 0,0 0 629,5 0 0,0 0-1544,1 0 1,-3 0 333,-3 0-2824,4 7 4094,-13-6 1,5 13-1,-6-5 1</inkml:trace>
  <inkml:trace contextRef="#ctx0" brushRef="#br0" timeOffset="7105">4918 562 6824,'10'-10'4723,"1"-1"0,-1 8-4802,6-2 1,1-2 245,4 2 1,3-1-1683,7 6 1,0 0 78,1 0 1,-1 0-418,0 0 1,-1 0 1765,-4 0 0,-4 0 0,-6 0 0</inkml:trace>
  <inkml:trace contextRef="#ctx0" brushRef="#br0" timeOffset="7297">4793 718 12650,'22'0'1087,"3"0"-1272,6 0 1,2-5 20,3 0 0,9-2-827,7 2 0,2 1-141,-2-6 1,-8 5 397,2-6 798,-9 8 0,1-11 0,-7 5 0</inkml:trace>
  <inkml:trace contextRef="#ctx0" brushRef="#br0" timeOffset="7456">5105 297 7600,'-16'0'1746,"6"7"318,0 3 1,6 1 33,-1 4 0,3 4-711,2 13 0,0 7-960,0 8 0,0 14-2073,0 12 1848,0 10 1,-14 11-1,6-43 1,-1 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7:51.32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79 1 30977,'0'15'0</inkml:trace>
  <inkml:trace contextRef="#ctx0" brushRef="#br0" timeOffset="106">17 203 6824,'0'9'9830,"-6"0"-5890,1-4 1160,0-3-3698,5 5 1168,0 0-634,0-6-2254,7 6 0,2-7 0,6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7:48.90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360 126 6824,'-11'-11'6144,"1"1"-2437,6 6 1515,-10-3-3422,13 7-1459,1 0 0,10 0-596,11 0 1,-4 6 501,4-1 0,2 5-266,-3-5 0,3 2-398,-2-1 1,-4-3-447,4 7 0,-4-6-844,-1 1 0,-1-3-1213,1-2 1,-6 5 3145,1 0 1,-8 0 0,4-5 0</inkml:trace>
  <inkml:trace contextRef="#ctx0" brushRef="#br0" timeOffset="226">32 407 6824,'-11'0'2250,"1"0"-1047,6 0 0,-3 1 1705,7 5 1,2-5-1009,3 4 0,4-3-1618,7-2 1,11 0-241,5 0 0,16 0 233,4 0 1,7-2-409,4-3 1,4 2 308,1-8 1,0 3-1589,-6-3 0,-8-1-742,-7 7 0,-14-2-3680,-13 2 4462,-2 3 1650,-10-5 0,-1 0 0,-7-1 1</inkml:trace>
  <inkml:trace contextRef="#ctx0" brushRef="#br0" timeOffset="399">547 250 6824,'-16'0'2057,"1"0"1,1 2-241,3 3 0,-1-1 1459,7 6 0,-2 6-328,2 5 1,3 8-497,-3 2 0,3 8-2032,2 7 1,0 1-421,0 0 0,0 0-345,0 0 1,0-2 1033,0-4-689,7-2 0,2-8 0,6 0 0</inkml:trace>
  <inkml:trace contextRef="#ctx0" brushRef="#br0" timeOffset="659">984 157 6824,'-16'-9'4915,"8"2"0,2 7-858,12 0 1,-3 5-4088,7 1 0,1 4-1220,4-5 0,6 7-1742,0-1 0,-2-3 3111,-8 3 0,9-1 0,-2 6 0</inkml:trace>
  <inkml:trace contextRef="#ctx0" brushRef="#br0" timeOffset="798">875 375 7304,'-9'0'4736,"2"-7"1,9 6-4059,3-5 0,4 5-2783,6 1 0,6 0 2010,0 0 1,7 7 0,-4 1 0</inkml:trace>
  <inkml:trace contextRef="#ctx0" brushRef="#br0" timeOffset="941">1031 703 6824,'-11'5'1945,"1"1"0,5-1 3303,-6-5-1649,8 0-3029,-4 0 0,7-7 1591,0-4 0,7-4-3011,3-6 1,9-3 748,2-8 0,7 1-591,-2 0 0,2-5 494,-2-1 264,3-6 0,2 3 0,9-7 1</inkml:trace>
  <inkml:trace contextRef="#ctx0" brushRef="#br0" timeOffset="1116">1390 16 6824,'0'-8'9830,"0"1"0,0 7-7818,0 0 0,0 7-883,0 3 1,0 9-1130,0 2 0,0 7 0,0-2 0,0 1 0,0-1 0,0 2 0,0-7 0,0 7 0,0-2 0,0-4 0,0-1 0,0-3 0,7-3 0,1 1 0</inkml:trace>
  <inkml:trace contextRef="#ctx0" brushRef="#br0" timeOffset="1400">1437 157 11614,'1'-9'4915,"5"4"0,-3 3-6803,7 2 0,1 0 760,4 0 0,-4-2 1113,-1-3 0,1 4 0,4-6 0</inkml:trace>
  <inkml:trace contextRef="#ctx0" brushRef="#br0" timeOffset="1548">1327 157 6824,'-10'0'1233,"-1"0"-619,8 0 0,-6 2 386,4 3 1,3-2 2879,-3 8-3687,3-1 286,2 6 0,-6 6 1,-3 2-1</inkml:trace>
  <inkml:trace contextRef="#ctx0" brushRef="#br0" timeOffset="1732">1093 407 7184,'16'-7'6863,"5"3"-5602,-1-6 1,8 5-951,-2-6 1,5 2 159,6-1 0,3-4-860,7 4 1,-2 1 60,-4-1 0,3 5-106,-8-6 1,4 8-319,-9-3 0,2 5 570,-12 1 1,0 0-1,-6 0 1</inkml:trace>
  <inkml:trace contextRef="#ctx0" brushRef="#br0" timeOffset="1915">1437 344 6824,'-7'9'6491,"5"-1"-2722,-3-2 1,-2-3-2401,2 8-192,-1-1 1,6 7 304,0 4 0,0-2-657,0 7 1,0-5-1621,0 5 1,0-7 1733,0 2 0,2 1-2390,3-1 0,-3 0 1647,3-5 1,-3-1 0,-2 1 0</inkml:trace>
  <inkml:trace contextRef="#ctx0" brushRef="#br0" timeOffset="2048">1249 438 6824,'-14'2'2284,"4"3"1,-2-2-271,7 8 1,-1-6 284,6 5 1,0-5-2478,0 6 945,0-1-505,0 6 0,7-1 0,2 1 0</inkml:trace>
  <inkml:trace contextRef="#ctx0" brushRef="#br0" timeOffset="2215">1608 438 6824,'2'8'9830,"3"-2"-5799,-3 2 1,5 1-1323,-7 7 0,-7 1-1393,-3 4 0,-4 3-1316,-2 7 0,-1 0 0,-4 1 0,4-1 0,-4 0 0,-2-1 0,2-4 0,1 1-1453,4-6 1,0-2 1218,1-8 0,-1 3 0,1-6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7:46.54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94 1 6729,'-9'0'1819,"0"0"10,4 0-1018,4 0 0,-6 1 860,7 4 925,0-3 0,1 5-1565,5-7 0,4 0-846,11 0 0,3 0 198,7 0 0,2 0-58,4 0 0,-3 0-248,8 0 0,-6 0 182,6 0 0,-7 0-1200,1 0 1,-3 0-787,-2 0 1,-5 0-432,0 0 1,-7 0 1444,2 0 1,-9 5-812,-1 1-328,-8-1 2203,4-5 1,-14 0-1,-1 0 1</inkml:trace>
  <inkml:trace contextRef="#ctx0" brushRef="#br0" timeOffset="321">406 94 6824,'0'16'4915,"0"-1"0,0 6 0,0 0 0,0 7-1774,0-2 1,-5 3-3142,0 2 0,-1 8 0,6 2 0,-5 10 0,0 1 0,-2 0 0,2-6 0,3 1 0,-3 0 0,-2 0 0,2 0 0,0-7 0,5-4 0,0-3 0,0-2 0,0 0 0,0 1 0,0-3 0,0-3 0,0-3 0,0-8 0,0 1 0,0 0 0,0-1 0,1-1-786,5-4-2050,-5 4 1585,6-5 1,-7 1-319,0 1 1371,-7-8 0,6 11 0,-6-5 0</inkml:trace>
  <inkml:trace contextRef="#ctx0" brushRef="#br0" timeOffset="612">172 1046 6824,'-9'-7'7040,"1"6"-5713,2-5 2451,5 5-3149,-6 1 0,8 1 610,5 5 1,-3-3-87,7 8 1,-4-1-129,4 6 0,-1 1 898,1 4 1,4-4-996,-4 4 1,-1 1-929,1-1 0,-1 5 0,2-5 0,1 2 0,-7-3 0,7-2 0,-2 3 0,-1-6 0,2-4 0,-1 3 0,6-13 0,-3 4 0,-2-10 0,-2-3 0,-4-8 0,-2-7-2713,8-3 1,-8-3 2775,2-2 0,4-7 0,0-2 0</inkml:trace>
  <inkml:trace contextRef="#ctx0" brushRef="#br0" timeOffset="912">453 94 13982,'-11'0'2120,"1"0"0,0 7-438,-6 4 1,0 2-177,1 3 1,-6 5-1490,0 0 0,-5 5 362,5-6 1,1 6-2535,4-5 0,0 0 2350,1-5 1,6-1-1,2 1 1</inkml:trace>
  <inkml:trace contextRef="#ctx0" brushRef="#br0" timeOffset="1068">422 94 15223,'8'7'7155,"1"-2"-4514,-4 11 1,-1-4-800,6 9 1,-5-2-1893,6 2 1,-1-2-1213,6 7 1,-1-5 1364,1 5 0,-1 0 0,1 5 0</inkml:trace>
  <inkml:trace contextRef="#ctx0" brushRef="#br0" timeOffset="1545">812 687 6824,'-7'-8'6690,"3"-4"-5522,-6 6 0,7-6 1811,-3 2 0,-1 1-113,2-1 48,-7-1-2104,3-4 1,-6 1-389,-1 3 1,6 4 306,-1 7 0,1 0-1109,-6 0 0,1 7 428,-1 4 0,6 4 205,-1 6 1,3-2 73,-3 7 1,-1-5-14,7 5 0,0-7-409,5 2 0,0-4 254,0-1 1,7-2-203,3-4 0,0-3-375,6-7 0,-4 0-441,9 0 0,3-7-852,2-3 0,-3-9 553,-2-2 1,1-7 243,-1 2 0,0 0-9,-6-5 0,-1 3 685,-3-8 0,1 3 788,-7 2 0,0-6 1068,-5 1 0,0 1 384,0 9 0,0 4 2171,0 6-4166,0 7 0,-1 2-7,-5 7 0,3 4 0,-8 6 0,6 2 0,-5 14 0,5 2 0,-6 9 0,6-5 0,-5 5 0,4 3 0,-4 1 0,7-2 0,-3-3 0,5 2 0,1-1 0,1-1 0,5-5 0,2-6-494,8-5 1,-1-2 219,1-3 1,7-6-1,1-2 1</inkml:trace>
  <inkml:trace contextRef="#ctx0" brushRef="#br0" timeOffset="1863">16 1421 6824,'-9'0'9830,"2"0"-8256,7 0 0,14 0-257,7 0 0,10 0-446,11 0 0,1 0-414,14 0 1,-5 0-1090,6 0 0,-1 0 508,5 0 1,-6 0-6209,-4 0 6332,-11 0 0,4 0 0,-5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02.14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94 0 6824,'-11'0'4628,"1"0"-1084,0 0-2035,-6 7 1,7 2 822,4 6 1,-2 1-805,2-1 1,0 8-378,5 3 1,0 4-283,0 1 1,0 0 57,0 0 0,5 0-1355,0 1 0,2-3 1181,-2-3-974,-3 4 0,5-13-1482,-7 4 1727,7-11 0,-5-3 0,5-7 0</inkml:trace>
  <inkml:trace contextRef="#ctx0" brushRef="#br0" timeOffset="367">16 47 6824,'-9'0'4904,"2"0"-3043,7 0-572,0 0-610,14 0 1,-2 0-295,14 0 0,7 0 59,9 0 0,10 0-175,5 0 1,6 0-296,4 0 1,3 0-477,2 0 1,-4 0 295,-11 0 1,-6 0-393,-15 0 0,-1 0-26,-15 0 99,1 0 476,-5 0 27,-7 0 80,-3 0 708,-6 0-220,0 0-154,0 7 3565,0-5-2172,0 11 1,0-4 192,0 7 0,0-1-169,0 1 0,0 5-1134,0 0 0,0 6-675,0-1 0,0-1 0,0 1 0,0-6 0,0 6 0,0-1 0,0 1 0,0-4-615,0-6 495,-6 0 0,4-1 1,-5 1-1</inkml:trace>
  <inkml:trace contextRef="#ctx0" brushRef="#br0" timeOffset="592">0 406 6824,'16'0'5164,"1"0"-3999,4 0 0,5-5-376,10-1 1,13 1-761,13 5 1,8-5-672,8 0 0,0-2 510,0 2 1,-9 3-866,-6-3 1,-16 5 416,-16 5 814,-7 4 1,-8 6-1,-1 1 1</inkml:trace>
  <inkml:trace contextRef="#ctx0" brushRef="#br0" timeOffset="859">31 437 7018,'0'11'4915,"0"-1"0,-5 0 0,0 6 0,0 6-2606,5 5 1,0 4-1575,0 5 0,0 11-735,0 10 0,5 9 0,0 2 0,0 5 0,-5-6 0,0 6 0,0-5 0,0-9 0,0-12 0,0-8 0,7-7 0,2-1 0</inkml:trace>
  <inkml:trace contextRef="#ctx0" brushRef="#br0" timeOffset="1151">906 406 15375,'0'22'4915,"0"4"0,0 13-1134,0 7 0,1 15-3781,4 12 0,-3 10 0,3 6 0,-3 3 0,-2 1 0,0-4 0,0-1 0,2-13 0,3-2 0,-3-16 0,3-10 0,2-9 0,-2-12 0,0-4 0,2-13 0,2-2 0</inkml:trace>
  <inkml:trace contextRef="#ctx0" brushRef="#br0" timeOffset="1391">31 1311 6824,'-8'0'3554,"1"0"1,10 0-2785,8 0 1,8 0-403,17 0 0,13 0-170,13 0 1,14 0-151,13 0 1,8 0-652,2 0 0,-7 0 603,-9 0 0,-3 0 0,-2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04.46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32 109 6824,'-9'0'1684,"-4"0"0,11 2 3829,-3 3-2083,3-3-1349,2 5 1,9-7-2136,6 0 0,8 0-134,8 0 1,7 0-129,4 0 0,3 0 425,2 0 0,1 0-543,4 0 0,-8 0-1967,2 0 1,-4 0 888,0 0 0,-6 0-1675,-10 0 1,-3 2 1528,-8 3 1932,-6-3 1,5 11 0,-6-4 0</inkml:trace>
  <inkml:trace contextRef="#ctx0" brushRef="#br0" timeOffset="270">469 0 6824,'0'9'4915,"0"-2"0,0-6 4915,0 5-7810,0-5 0,7 8-2478,4-4 0,2 2 20,3 4 0,0 1-316,-1-7 1,1 7 301,-1-2 1,1 4 1356,0 2 1,-1-6-1314,1 1 0,-6-3-177,1 3 0,-8 3 833,2-4 1,-3-1 766,-2 1 0,-2-6-1342,-3 1 0,2 2-124,-8-2 0,1 0-1721,-6-5 1866,1 0 0,-8 7 0,-1 2 0</inkml:trace>
  <inkml:trace contextRef="#ctx0" brushRef="#br0" timeOffset="811">1031 187 6824,'0'-15'4915,"0"-1"0,0 6 0,0-1 0,0 6-796,0-5-3037,0-1 0,-2-3-1082,-3 4 0,2-2 0,-8 7 0,6-6 0,-5 6 0,-1-2 0,-4 2 0,-1 3 0,0-3 0,-4 5-410,-1 5 1,-2 6-371,2 9 0,4-1 357,-4 8 1,4-7 43,1 6 0,8 0 552,2 6 0,5-6-110,1 0 0,1-6 322,5 6 0,2-12-741,8 2 1,7-11-241,3 0 1,3-5-832,2-5 1,0-5 857,1-11 0,-8 2-42,-3-7 0,-2 5 878,2-5 0,-11 7-372,0-2 1,-6 4 716,-4 1 0,0 1 2126,0-1-287,0 7 0,-2 2-2118,-3 7 0,-2 2-333,-3 3 0,-2 6 0,6 9 0,1 0 0,5 6 0,0 0 0,0 5 0,0-5 0,0 0 0,2-7 0,3 2 0,9-4-60,7-1 0,1-2-2512,-1-4 1,-2-3 2426,7-7 0,0-7 1,5-2-1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09.51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16 6824,'9'-1'-1415,"-4"-5"3965,3 5-2720,1-6 1,7 7 0,-1 0 0</inkml:trace>
  <inkml:trace contextRef="#ctx0" brushRef="#br0" timeOffset="150">173 453 7633,'-6'-15'4915,"1"-1"0,0 6-882,5-1 1,0-1-1854,0-9 1,2 2-1052,3-7 1,4-1-3991,6-10 2843,1-3 0,6-7 1,3 1-1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15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 47 8016,'0'-15'1802,"0"6"-1153,0 2 1,-7 7-85,-3 0 1,-4 2-222,-2 3 1,-5 4-79,1 6 0,-3 1-181,2 0 1,4-1 104,-4 1 1,0 0-529,6-1 1,-4-4 280,8-1 1,4-5-1611,2 6 532,3-8 645,2 4 1,12-7 284,4 0 0,3-2 373,-3-3 0,5 3 73,-1-3 1,1 5 485,-5 5 0,-2 4-66,-4 7 0,2 1-228,-7 4 0,1-2 304,-6 7 1,0 0-386,0 5 1,0-1-181,0-4 1,-6 3-185,1-3 1,-2-5-332,2-6 0,3 1-1845,-3-6 1647,3-3 1,4 0-773,3-7 0,4-7 550,7-3 0,1-6 130,4-4 1,-4-5 262,4-6 1,2-2 369,-3-3 0,1 1 0,-5-7 0,-1-6 0,1-8 0</inkml:trace>
  <inkml:trace contextRef="#ctx0" brushRef="#br0" timeOffset="334">453 47 8016,'10'-10'-555,"1"0"1,-6 4 1974,5-4-812,1 7 1,4-4-28,1 7 0,0 0-172,-1 0 0,1 0-128,0 0 1,-1 1 126,1 5 0,-1 2-111,1 8 1,-6 1 346,1 4 1,-8 3-195,2 8 1,-5 2 191,-5 8 0,-5-1-258,-11 11 1,-3-1-130,-7 1 1,-6-4-232,1 4 1,1-10-287,9-6 0,-2-10-2032,7-5 1258,1-3-693,4-10 0,7-9 737,4-15 1,10-7-126,6-8 0,1-2 695,-2-3 0,4-2 422,-3-4 0,-5-3 0,0 3 0,-5 4 0,-1 2 0,6 5 288,-1 5 0,0-2-317,-5 7 2585,0 7-1646,0 7 0,5 9 236,0 3 0,8 9-525,-3 7 0,4 7-138,1-2 0,3 3-341,3 2 0,-2 0 37,7 1 0,-2-1-762,2 0 1,3-5 453,-2 0 0,-3-7-2952,2 2 3081,-7-4 0,10-1 0,-4 0 0</inkml:trace>
  <inkml:trace contextRef="#ctx0" brushRef="#br0" timeOffset="827">1265 79 8016,'-16'0'1075,"0"0"1,1 0-549,-1 0 1,-6 0-151,-4 0 0,-2 7-378,2 3 1,-9-1 105,4 1 0,2 1-114,3 4 1,1-4-285,-1-1 0,4-5-361,6 6 0,6-8-301,-1 2 133,8-3 1,-2-2 419,10 0 1,5-2 49,11-3 1,-4 2 629,4-8 1,2 8-239,-2-3 1,5 5 710,-6 1 0,1 0-232,-5 0 0,-1 1 8,1 5 0,-6 4 22,1 11 1,-8-2 147,2 7 1,-3-5-456,-2 5 0,0 0 14,0 5 1,0 4-612,0-4 1,-5 2 291,0-12 0,0 5-2014,5-5 231,0-1 675,0-11 1,5-4 336,0-10 834,7-4 0,4-6 0,8-1 0</inkml:trace>
  <inkml:trace contextRef="#ctx0" brushRef="#br0" timeOffset="1143">1343 94 8016,'7'-15'505,"0"4"360,3 1-541,4 6 1,-5-3 28,6 7 1,1 0-84,-1 0 0,-1 2-117,-3 3 0,3 4 35,-4 7 0,2-1 0,-1 1 1,1 5 136,-7 0 1,0 6 109,-5-1 0,0 4 20,0 1 0,-7 0-62,-3 0 0,-9 6-225,-2-1 0,-5-1 60,5-9 1,-7 2-470,2-7 1,4 3-254,1-9 0,4 3-1576,1-13-1363,0 0 2517,1-5 1,6-7-265,4-3 1180,3-11 0,2 4 0,0-6 0</inkml:trace>
  <inkml:trace contextRef="#ctx0" brushRef="#br0" timeOffset="1273">1358 328 8016,'16'-8'246,"0"3"1,-1 3 1088,1 2 1,-6 0-555,1 0 0,1 7-146,9 3 1,-4 9-198,4 2 0,-4 2-351,-1-3 0,6 0-306,4 6 0,-3-7-432,-2 1 0,1-2 651,-1-3 0,7 1 0,-4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14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 8016,'-10'0'1755,"-1"0"-1248,8 0 0,-4 2 192,7 3-1044,0-3 0,2 6 185,3-3 1,2-1 159,3 6 0,4-6 0,-5 3 0</inkml:trace>
  <inkml:trace contextRef="#ctx0" brushRef="#br0" timeOffset="133">48 251 8016,'-9'0'2017,"2"7"0,7 1-1931,0 8 0,5-6-2719,1 1 2633,6-1 0,-4 13 0,8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09.382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359 157 14096,'16'8'2183,"0"1"-2457,-1-4 0,1-3 267,-1 3 0,8 4 1,1-1-1</inkml:trace>
  <inkml:trace contextRef="#ctx0" brushRef="#br0" timeOffset="2467">266 32 6824,'0'-9'9830,"0"2"-4915,0 7 0,-7 5-4718,-4 1 1,3 6-181,-3-2 1,1 4 109,-6 2 1,1-1-931,-1 1 0,0-1-74,1 1 0,1 0 59,4-1 1,-4-1-1691,3-4 2077,4 4 1,-7-12 0,6 5 0</inkml:trace>
  <inkml:trace contextRef="#ctx0" brushRef="#br0" timeOffset="2631">234 157 6824,'0'15'9830,"0"1"-3087,0-1-5378,-6 1 0,-1 0-931,-4-1 1,-3 1-249,4-1 1,-4 1-426,-2 0 0,-1-1 169,-4 1 0,4-2-92,-4-4 0,4 4-1525,1-4 0,2-1-3005,4 2 4306,-4-8 1,12 4-1,-5-7 1</inkml:trace>
  <inkml:trace contextRef="#ctx0" brushRef="#br0" timeOffset="2773">219 360 6824,'9'10'3844,"-4"0"0,-4 6-559,-1 5 1,0 1-436,0-1 1,0 5-795,0 11 1,0-3-1122,0 8 0,0-7-935,0 1 0,0-3 0,0-2 0,0 4 0,0-4 0,2-3 0,3-13 0,-1-1 0,6-3-373,-6-4 0,10 0 0,-6 1 0</inkml:trace>
  <inkml:trace contextRef="#ctx0" brushRef="#br0" timeOffset="2957">609 0 6924,'0'9'9830,"7"3"-6761,3-6 1,4 6-2848,2-2 0,5-1-2470,0 1 0,6-1-257,-1 1 2336,-3-3 1,6 0 0,-4 2 0</inkml:trace>
  <inkml:trace contextRef="#ctx0" brushRef="#br0" timeOffset="3276">500 235 6249,'12'0'1617,"4"0"0,-3 0-2095,13 0 0,2-2 122,9-3 1,1 1 311,3-6 1,-2 6-420,-8-1 0,-2 3 62,-3 2 1,-3 0 884,-8 0 1,-6 2 941,-4 3 1,-3 4 1626,-2 7 1,-5 1-608,0 4 1,-7-2 510,1 7 1,2 0-702,-1 5 0,5 2-1498,-6 4 0,8-3-758,-2 8 0,5-6 0,5 6 0,-2-1 0,8 6 0,-6-7 0,5-3 0,-1-6 0,2-5 0,1 2 0,-7-8 0,0 1 0,-5-12 0,-7-2 0,-3-7 0,-4-2-2689,-2-3 0,1-4-718,-1-6 3121,0-1 1,-6-7-1,-2-1 1</inkml:trace>
  <inkml:trace contextRef="#ctx0" brushRef="#br0" timeOffset="3524">1358 141 6824,'-15'0'950,"-1"0"0,-1 0-401,-4 0 1,2 0 884,-7 0 0,-2 5-278,-8 0 1,3 8-2036,-4-3 1,6 4 260,5 1 1,0-4 778,10-1 0,-10 1 1,9 4-1</inkml:trace>
  <inkml:trace contextRef="#ctx0" brushRef="#br0" timeOffset="3690">1093 203 6824,'7'9'9830,"-5"-2"-6272,5 0 1,-7 2-725,0 6 1,0 8-1172,0 3 1,0 5-1664,0 5 0,-7 4 0,-4 7 0,4 0 0,2 0 0,-2-6 0,2 1 0,0-12-670,5 1 837,0-10 1,0 1-1,0-6 1</inkml:trace>
  <inkml:trace contextRef="#ctx0" brushRef="#br0" timeOffset="3915">1233 297 6824,'0'-10'9830,"0"-1"-6868,7 8 1,-3-9-2059,6 6 0,-4 1-1020,4 5 1,-5 0-177,6 0 0,-8 7 1693,2 4 0,2 4-203,-2 6 1,1 3 799,-6 8 0,0 0-1998,0 5 0,0 3 0,0 7 0,0-1 0,0 1 0,0-2 0,0-3 0,0 3 0,0-3 0,0-9 0,0-2 0,1-10 0,4 0 0,-3-4-4,5-8 1,0-3-1,2-6 1</inkml:trace>
  <inkml:trace contextRef="#ctx0" brushRef="#br0" timeOffset="4276">1093 375 8568,'9'7'4626,"5"-5"-5954,-4 3 0,-1-2 891,1 3 0,-5 1 736,6 3 1,-8 4 488,2-4 1,-3 9 722,-2 2 1,-5 0-701,0-5 1,-7 4 393,1 1 0,4 0-508,2-5 1,3-6 2462,2 0-2168,0-6 0,2 3-829,3-7 0,6 0-1634,9 0 1,3-2-14,3-3 1,2-2 752,-7-3 0,-1 3-188,-4 7 194,-7 0-8,-2 0 0,-21 7 450,-7 3 0,-7 9 1406,-3 2 0,-6 5 331,1-5 1,-2 5-742,1-5 1,5 5-58,-5-6 0,9 1-1165,2-5 0,7-6-191,-2 1 1,9-8-2619,2 2 3183,6-3 0,-9-2 1,4 0-1</inkml:trace>
  <inkml:trace contextRef="#ctx0" brushRef="#br1" timeOffset="4507">1452 250 11589,'21'0'422,"0"0"0,1 0-243,-1 0 1,3 0-766,8 0 0,-1 0-80,0 0 0,-2-1-451,-3-5 0,-3 3 1117,-7-8 0,-1 1 0,1-6 0</inkml:trace>
  <inkml:trace contextRef="#ctx0" brushRef="#br1" timeOffset="4815">1671 94 8051,'-14'2'198,"3"3"1,3-1 936,2 6 1,5 0-464,-5 6 1,5 7-42,1 3 0,0 10-174,0 6 1,5 11-126,0 10 0,7 1-104,-1 9 1,-3-6 14,3 6 0,-8-7-107,2 2 1,-3-13-180,-2-8 1,0-9-1070,0-12 644,0-3-471,0-14 0,-5-9 404,0-11 0,-6-10-577,6-5 0,-7 0 433,2-5 0,1 3 172,-1-8 1,-3-4 279,-7-2 0,2 3 67,-3-3 0,6 7 566,4-1 1,-2 8-327,2 2 0,4 7 1462,2-2-1054,3 4 0,4 3-71,3 4 0,9 3-364,7 7 0,7 0-392,-2 0 0,1 0 119,-1 0 0,4-2 220,-4-3 0,3 3 0,3-5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7:33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16 107 8374,'7'-15'0,"-6"4"0,6 1 0,-2-2 732,0-2 1,1 4 248,-6-1 1,0 6 18,0-5 0,1 7-324,4-3 0,-3 12 1,3 4-176,-3 4 1,-2 6-1,0 3 1,0 1 154,0 3 0,0 8 0,0 2 0,-2 3-331,-3 3 0,2 2 1,-8-1-1,1-1-511,2-1 0,-1-6 0,5 3 0,-1-3-864,2-6 1,1-1 0,2-9-1097,0-1 1,7-3-2097,3-6 4242,-3-3 0,7-7 0,-5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4:29.16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712 449 20829,'-15'2'6894,"0"3"-5633,-1 5 0,-6 4 0,-4 1 0,-5 2-1261,-5 4 0,-5 5 0,-9 8 0,-2 2 0,2-1 0,2-1 0,3-1 0,4 0 0,5-4 0,10-3 0,6-1 0,2-4-2187,3-4 1,6-7-2780,4 1 4777,4-8 0,7-3 1,3-8-1</inkml:trace>
  <inkml:trace contextRef="#ctx0" brushRef="#br0" timeOffset="268">186 681 25834,'0'10'-27,"-1"1"1,-3 2 708,-1 6 0,-9-2 0,1 6 0,-6-3-138,0 1 1,2 5 0,1-6-1,1 1-214,-1 1 0,1-6 0,1 1 0,4-5-713,4 0 0,5-3 1,2-1-748,5-1 1,9-3-1,11-9 1,3-6-457,2-3 1,2-3 1761,3-3 1,3-4 0,8-7 0</inkml:trace>
  <inkml:trace contextRef="#ctx0" brushRef="#br0" timeOffset="667">1053 139 20545,'15'0'172,"1"0"1,-1 0 0,1 0 116,-1 0 0,6 0 0,-1 0 0,1 2 73,1 3 1,-6-1 0,1 6 0,-7 4-26,-3 5 0,-2 1 0,-6 10 0,-4 2 37,-6 1 0,-9 6 0,-6 3 0,-5 2-184,-5 3 0,3-8 0,-3-3 0,5-5-764,5-5 0,4 2 0,6-9 0,3-4-1654,2-3 0,3-8 2148,3 1 1,3-10 0,-5-4 0</inkml:trace>
  <inkml:trace contextRef="#ctx0" brushRef="#br0" timeOffset="849">975 325 21577,'2'-8'2044,"3"2"0,2 6 0,5 6 0,-1 4-2533,1 4 1,7 3-1,3 2 1,2 3 175,3 2 0,3-3 0,1 5 0,0-1-603,0-1 1,5 4-1,0-7 1,0-3 876,2 0 1,-6-3-1,6 1 1</inkml:trace>
  <inkml:trace contextRef="#ctx0" brushRef="#br0" timeOffset="1350">1594 0 21274,'-8'0'2265,"-1"0"1,6 2-1457,-2 3 0,-1 4 0,8 6-1308,3 1 1,-1-3 0,6-1-1,2-1 160,2 1 1,1-4 0,1 1 0,1 0-46,4-1 0,-4-4 0,3 1 0,-2-4-12,-3-1 1,1 6 239,-1-1 1,-6 2-1,-4-2 202,-3 5 1,-11-1 0,-5 1 0,-6 2 113,-5 2 1,5 1 0,-6 2 0,0 2-206,2 2 1,-5 1-1,5-3 1,-2 4 350,0 1 1,7-5 0,-1 1 0,3-4 833,1-6-973,8 4 0,2-13 0,12 5-151,4-5 0,9-6 0,1-2 0,1 0-55,1 1 1,1-5-1,4 6 1,-3 0-320,-1-2 1,-1 5-1,-3-3 1,3 2-212,2-2 1,-5 3 0,2-3 0,-6 1 591,-4-1 1,2-3 0,-4-8 0</inkml:trace>
  <inkml:trace contextRef="#ctx0" brushRef="#br0" timeOffset="1516">1687 248 20829,'-10'5'522,"0"0"1,6 2 0,-3-4 0,2 4 222,0 2 0,-2 1 0,4 6 0,-2-1-502,1 1 0,-3 4 0,2 3 1,0 1-267,-2 3 0,4 1 0,-6-1 1,0-3-394,1-1 1,3-1 0,-4-3 0,2 1-1365,4-1 1,-1-3 1746,-1-6 0,3 4 1,-4-5-1</inkml:trace>
  <inkml:trace contextRef="#ctx0" brushRef="#br0" timeOffset="1900">1641 480 20534,'8'7'-1377,"-1"-4"1,-5 7 1760,3 2 0,-1 2 0,6 2-828,2-1 0,-3 1 1,1-1-1,2-1 149,2-4 1,1-1 0,1-6 0,1 2-264,3-1 1,-2-2 0,4-2 0,-1 0 464,-1 0 1,1-7-1,-4-4 1,2-2 303,2-3 1,-6-4 0,-6-3 0,-1 1-299,1-1 0,-6-2 0,2 4 0,-3 2 230,-2 2 0,0 1 0,-2 3 574,-3 2 0,2 5 0,-6 7 606,2 4 1,-3 4 0,5 6-1,1 1-730,3-1 0,1 1 0,0-1 0,1-1-727,5-4 0,2 2 1,8-6-1,-1-3 122,1-1 1,-1-2 0,1 0-1,-3-2 23,-2-3 0,1-4 0,-5-6 1,-1-1-3,1 1 1,-2-1 0,-6 3 0,-4 1-240,-6 1 1,-4 6 0,-6-3 0,-3 1-2310,0 3 2428,2 3 1,-1 1-1,-1 0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21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359 1 11249,'-24'22'991,"-7"-3"-781,0 7 1,-2 0 17,-9 6 1,6-3-334,-6-3 1,9 2 151,2-7 1,6-1-1660,10-4 481,6-7 413,2-2 1,9-7 62,3 0 655,4 0 0,13-14 0,3-4 0</inkml:trace>
  <inkml:trace contextRef="#ctx0" brushRef="#br0" timeOffset="181">625 63 8207,'-11'0'1294,"1"0"0,-1 0-690,-4 0 1,-1 4-18,1 6 0,-10 2-186,-6 14 1,-7 0-210,-9 5 1,0 6-181,0-1 0,-3 8-336,3-3 1,-1-3 143,11-1 1,8-4-88,8-2 1,5-7-2582,6-3 1989,3-10 1,19-5 858,4-6 0,17-20 0,0-6 0</inkml:trace>
  <inkml:trace contextRef="#ctx0" brushRef="#br0" timeOffset="365">671 204 8207,'-8'0'4212,"-6"1"-3546,3 5 0,-4 4-174,-6 11 1,-5 5 48,-10 10 1,-6 4-283,-10 7 0,2 7-136,-8 3 1,3-3-608,-2-2 1,10-5 349,10-6 1,18-10-1368,9-10 0,8-10 656,7-6 0,13-7 845,13-8 0,14-8 0,11-13 0</inkml:trace>
  <inkml:trace contextRef="#ctx0" brushRef="#br0" timeOffset="498">687 438 9859,'-9'0'2019,"-4"2"-1825,2 3 1,2 3 52,-1 8 1,-2 7-485,-9 3 1,4 3 226,-4 2 0,2 0-972,-2 1 982,11-1 0,-11 0 0,12 0 0</inkml:trace>
  <inkml:trace contextRef="#ctx0" brushRef="#br0" timeOffset="631">796 656 8200,'-15'2'1696,"-1"3"0,6 4-905,-1 7 0,1 1 231,-6 4 1,-5 3-1264,1 7 1,-3 0 202,2 1 0,6-1 38,-1 0 0,-6 0 0,4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17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94 110 9102,'0'-8'2995,"0"1"-2543,0 7 1,2 0-241,3 0 1,9 0-207,7 0 0,1 1-552,-1 5 0,3-5 467,8 4 1,-1-3-1012,0-2 0,-5 0 464,0 0 0,-5 0-433,5 0 0,-7 0 1059,2 0 0,-4-7 0,-1-1 0</inkml:trace>
  <inkml:trace contextRef="#ctx0" brushRef="#br0" timeOffset="175">375 1 8016,'-10'9'580,"-1"-4"1,6 3-163,-5 3 1,4-2 250,-4 1 0,0 6-211,-6 4 1,-5 8-279,0-2 1,-1 4 47,1 1 1,-2-5-576,-3 0 0,-1-2-150,6 2 1,0 0-405,5-10 0,1 3 391,-1-9 0,6-3-763,-1-2 1273,8-3 0,-11-2 0,5 0 0</inkml:trace>
  <inkml:trace contextRef="#ctx0" brushRef="#br0" timeOffset="349">203 235 8016,'9'0'1961,"-2"0"-1215,0 0 1,-5 2-243,3 3 0,-3 5-43,-2 11 1,0 0-352,0 10 1,0-1-178,0 11 1,-6-4-676,1 4 1,-5-1 519,5 2 1,-1-4-423,6-7 0,0-1-194,0-4-1237,0-4 2075,0-13 0,0-2 0,0-7 0</inkml:trace>
  <inkml:trace contextRef="#ctx0" brushRef="#br0" timeOffset="583">281 298 8016,'9'-7'-179,"-2"3"-44,-7-6 0,5 5 436,0-6 1,2 6 467,-1-6 1,-3 8-343,7-2 1,-4 3-324,4 2 0,0 0 311,6 0 0,-6 2-51,1 3 0,-1 4 238,6 6 0,-7 3-112,-4 2 1,2 5-34,-2 6 1,0 2-87,-5 3 1,0-3-38,0 4 0,0 1-170,0-2 0,0 6-255,0-6 0,0-1-825,0-9 0,0-3 111,0-8-1879,0 1 1355,0-8 1417,0-1 0,0-7 0</inkml:trace>
  <inkml:trace contextRef="#ctx0" brushRef="#br0" timeOffset="758">235 469 8016,'-9'0'903,"2"-7"1294,7 6-1942,0-13 0,7 12-13,3-3 1,4-2-759,2 2 0,5-1 318,-1 6 0,3 0-927,-2 0 0,-4 0 423,4 0 1,-9 6-271,-2-1 972,-6 7 0,10-3 0,-5 6 0</inkml:trace>
  <inkml:trace contextRef="#ctx0" brushRef="#br0" timeOffset="874">266 625 8016,'-9'0'3019,"2"0"-2504,7 0 0,0-1-413,0-5 0,12 3 80,4-7 1,12 1-2117,3-2 1934,0-2 0,14-3 0,-5-8 0</inkml:trace>
  <inkml:trace contextRef="#ctx0" brushRef="#br0" timeOffset="1227">687 188 11687,'21'0'536,"0"0"1,8 0-352,3 0 0,1-5-494,8 0 1,-1 0 72,2 5 1,1 0-142,-7 0 0,1-2-254,-6-3 0,-1 3-1737,-4-3 2368,-4 3 0,-13-5 0,-2-2 0</inkml:trace>
  <inkml:trace contextRef="#ctx0" brushRef="#br0" timeOffset="1459">984 95 12613,'0'26'1150,"0"0"0,0 0-772,0 5 0,0 9-115,0 7 1,0 1-22,0 9 1,0 1-272,0 4 1,0-6 94,0-4 0,0-11-728,0-4 0,0-10-928,0-1-925,0-13 1572,0 0 1,0-14-261,0-5 0,0-2 1203,0-8 0,0-13 0,0-4 0</inkml:trace>
  <inkml:trace contextRef="#ctx0" brushRef="#br0" timeOffset="1632">937 219 8016,'-16'7'0,"3"-3"749,2 6 0,-3-5-232,4 6 0,-4-1 443,-2 6 1,1 1-388,-1 4 0,-1-2-199,-4 7 0,4-2-417,-4 2 0,3 4-357,3-4 1,-1-3-959,1-3 1,6-8 231,4-1 209,3-8 1,2 3 916,0-12 0,14-2 0,3-8 0</inkml:trace>
  <inkml:trace contextRef="#ctx0" brushRef="#br0" timeOffset="1774">937 313 8016,'16'0'-267,"-1"-2"222,1-3 1,-4 3 1091,4-3 0,-9 4-425,8 1 1,-3 1-113,4 4 1,1-1-171,4 6 0,-4 1-149,4 4 1,-3-1-259,-3-3 1,-1 3-387,-4-4 1,3 4-2387,-8 1 2217,7 1 0,-12 0 622,0-1 0,-7-6 0,-9-2 0</inkml:trace>
  <inkml:trace contextRef="#ctx0" brushRef="#br0" timeOffset="1932">797 563 8016,'-9'0'3459,"-5"-7"-2785,12 5 0,-3-5-224,10 7 0,6 0-149,9 0 0,5 0-657,6 0 1,2-5 305,3 0 1,4-2-1584,7 2 1,-5 1 1632,-1-6 0,1-1 0,5-4 0</inkml:trace>
  <inkml:trace contextRef="#ctx0" brushRef="#br0" timeOffset="2132">1671 126 8016,'-16'0'1377,"0"0"-229,1 0 1,-1 2-502,1 3 1,-3 3-323,-3 8 1,-3 0-412,-7-1 0,5 1-447,0-1 1,2 1-65,-2 0 1,1-1-717,5 1 0,7-7 658,-2-4 655,10-3 0,-9 4 0,5 3 0</inkml:trace>
  <inkml:trace contextRef="#ctx0" brushRef="#br0" timeOffset="2282">1561 235 8016,'16'-7'-158,"0"-3"1,-1 3 1091,1 2 1,-1 1-349,1-1 0,5 3-105,0-3 1,0 3-187,-6 2 0,1 5-249,-1 1 0,1 4-192,0-5 1,-1 6-253,1-6 1,-6 7-831,1-2 0,-8-1 684,2 2 1,-3-1 543,-2 6 0,-7-1 0,-2 1 0</inkml:trace>
  <inkml:trace contextRef="#ctx0" brushRef="#br0" timeOffset="2458">1718 313 11539,'-9'7'1399,"2"2"-702,7 6 1,0 3-242,0 3 0,0 8-175,0 7 0,0 8-141,0-3 1,0 6-154,0 5 1,0-5-267,0 0 0,0-2-513,0-9 1,0-4-996,0-6 1,2-14 3,3-2 1783,-3-6 0,11-11 0,-4-2 0</inkml:trace>
  <inkml:trace contextRef="#ctx0" brushRef="#br0" timeOffset="2658">2077 688 8016,'6'-9'4816,"-4"-5"-2256,12 12-1232,-5-4-658,6 6-967,1 6-354,-7 3 1,-1 2-779,-2-1-74,-5-7 1,6 6 1502,-7-4 0,0-3 0,0 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23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234 296 8298,'-8'0'1506,"-6"0"1,10-5-1187,-6-1 1,6-1-103,-1 2 0,-2 2-71,2-8-53,-7 8 1,8-6 174,-6 4 0,5 3 89,-6-3-130,1 3 0,-6 9-49,1 4 0,-1 4-69,1 6 0,1-2 12,3 7 0,-1 0-38,7 5 1,-5-1-236,4-4 0,1 2-257,5-7 1,2-1 237,3-4 0,4-7-79,6-4 1,1-5 36,0-5 0,4-6-54,1-10 0,7-3 1,-2-7 1,-3 0 228,-3-1 0,3 1-89,-2 0 1,0 0 40,-6 0 1,-4-2 111,-1-4 1,-1 6-80,1 0 0,-1-4 264,-4 9 1,-3 0-90,3 10 0,-3 6 371,-2 0-134,0 6 0,0-1 125,0 10 1,-6 4-1,1 6 0,-5 8 170,5 3 1,-8-2-53,3 2 1,1 0-166,-1 6 1,1 1-250,-1 3 1,-2-3 53,7 3 0,-6-3-457,6-2 1,-5 2 43,4 4 1,1-6-165,5 0 0,0-1-419,0-9 1,7-6-821,3-4 0,4-8-445,2 2 0,1-5 369,4-5 1648,-4-4 0,13-20 0,-6-4 0</inkml:trace>
  <inkml:trace contextRef="#ctx0" brushRef="#br0" timeOffset="404">718 296 8422,'0'-16'82,"-5"6"982,0-1 0,0 6 218,5-5-11,0-1-354,0-4-669,-7-1 0,3 8-41,-6 2 0,5 5-106,-6 1 1,1 1 53,-6 5 1,1 2 103,-1 8 0,0-1-271,1 1 1,-1 0 16,1-1 1,1 1-322,3-1 0,4 1 53,7 0 1,0-6-106,0 0 0,2-4 75,3 4 0,4-6-71,7 1 1,-1 2 113,1-2 1,5 5 95,-1-4 0,1 0 160,-5 0-173,-1 2 1,-1 8 677,-3 0 0,-4-1-252,-7 1 0,-2-6 329,-3 1 1,-1-3-306,-9 3 1,3 3-162,-9-4 0,4-3-277,1-2 1,0-3-1073,1-2 460,-1 0 59,1 0 0,6-7-2084,4-4 2792,3-2 0,9-3 0,2 0 0</inkml:trace>
  <inkml:trace contextRef="#ctx0" brushRef="#br0" timeOffset="627">890 296 8175,'-7'-9'2560,"0"0"358,-3 4-1417,-4 4-866,5 1 1,-5 10-185,4 11 0,-2-4-370,6 4 0,1 1-155,5-1 0,-5 5-295,0-5 1,0 5-138,5-5 1,0 0-560,0-6 1,0-4-2724,0-1 1715,7-6 2073,-6 3 0,13-14 0,-5-2 0</inkml:trace>
  <inkml:trace contextRef="#ctx0" brushRef="#br0" timeOffset="768">874 62 8175,'-8'-7'1933,"-1"5"-709,4-3-430,3 3 1,-7-3-75,4 0-668,3-1 1,-5 8-1345,7 3 1,7-1 266,4 6 1025,-4 1 0,14 11 0,-4 3 0</inkml:trace>
  <inkml:trace contextRef="#ctx0" brushRef="#br0" timeOffset="1137">1030 280 8525,'-13'2'1461,"2"3"0,2-3 593,4 3-1165,4 4 0,-12-1-417,8 8 1,0 0-195,5-1 0,0 1-356,0-1 1,0 1 118,0 0 1,0-1-810,0 1 643,0 0-288,0-8 0,2-1 9,3-7 0,-2-7 4,8-3 0,-1-6 159,6-5 1,-6 2 109,1-7 0,-1 5 61,6-5 1,-1 6-17,1-6 0,-2 7 170,-4-2 0,4 3-122,-4 3 300,4 6 0,-3-3-88,-1 7 1,-6 1 406,1 10 1,2 2-68,-2 8 0,0-1 124,-5 1 0,0 7-344,0 3 0,-5-2-36,0 2 0,0-5-199,5 5 0,0-5 82,0 5 1,0-7-1077,0 1 0,0-2-75,0-3 1,1-4-499,4-1 1,-1-6 483,6 1 0,1-3-260,4-2 1,1-2 1283,0-3 0,-1-11 0,1-8 0</inkml:trace>
  <inkml:trace contextRef="#ctx0" brushRef="#br0" timeOffset="1462">1405 218 8585,'-2'-16'585,"-3"1"0,3 4 1435,-3 1-674,3 6-292,2-3-570,0 7 0,0 2 152,0 3 0,0 9-37,0 7 0,-1 7-152,-4-2 1,3 3-332,-3 2 0,3 1 128,2-1 0,0 0-447,0 0 0,0-5 231,0 0 0,0-7-651,0 2 1,5-3 195,0-3 1,7-6-41,-1-4 0,3-5-170,1-5 0,1-6 183,-1-9 1,1-5 220,0-6 1,-1 0-23,1 0 0,-6-1 339,1 1 0,-8 0-92,2 0 1,-3 0 150,-2-1 1,-2 3-19,-3 3 1,-3 3 67,-8 8 0,0 1-124,1 3 0,-1-1-47,0 7 1,1 0-544,-1 5 0,1 2 224,-1 3 1,6 4-1002,-1 6 1,3 1 29,-3-1 1268,4 1 0,0 7 0,-1 1 0</inkml:trace>
  <inkml:trace contextRef="#ctx0" brushRef="#br0" timeOffset="1627">1343 358 8175,'0'-8'3884,"1"-1"-2182,5 4-900,-5 3 0,13-5-414,-3 7 0,2-2-196,3-3 1,0 3-684,-1-3 1,1 3 374,-1 2 0,1 0-3205,0 0 3321,-1 0 0,1 7 0,0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26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0 235 8923,'0'-9'2003,"0"2"0,2 7-1857,3 0 1,4 0 97,6 0 0,1 0-549,0 0 0,4 0 275,1 0 1,5 0-1157,-5 0 1,0 5 656,-5 0 1,-1 1 528,1-6 0,6 7 0,3 1 0</inkml:trace>
  <inkml:trace contextRef="#ctx0" brushRef="#br0" timeOffset="184">16 375 9289,'0'-10'2233,"0"-1"-1261,0 8-310,0-4 0,2 7-192,3 0 0,3 0-471,8 0 0,0 0-363,-1 0 0,6 0-403,0 0 1,7 5-1044,-2 0 0,3 2 1810,2-2 0,1 4 0,-1 7 0</inkml:trace>
  <inkml:trace contextRef="#ctx0" brushRef="#br0" timeOffset="725">812 313 8175,'0'-11'1284,"0"1"340,0 6-555,0-3-569,-7 1 1,4 4-189,-8-3 0,2 5 91,-1 5 1,-4 3-146,4 8 0,1 0 0,-1-1 0,-1 1-31,-4-1 1,4 1-125,1 0 0,6-1-192,-1 1 0,3 0 146,2-1 0,0 1-856,0-1 609,0-6 1,7 3-308,4-7 1,3 1 140,1-6 1,1-2-28,-1-3 0,1 1 155,0-6 1,-6-1 43,1-4 1,-8-1 358,2 1 0,2-1-138,-2 0 1,1 1 260,-6-1 0,0-1-131,0-4 0,-7 4 32,-4-4 0,-3-3-97,-1-3 1,4 3-70,1-2 0,-1 5 65,-4-5 1,1 7-33,4-2 1,-3 4 128,8 2 1,0-1-125,5 0-19,0 1 1,2 1 13,3 3 0,4 4-207,6 7 1,1 0-248,-1 0 0,1 2-324,0 3 1,5 2-142,-1 4 1,1 3 852,-5-4 0,-1 11 0,1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34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14 173 8716,'16'0'2185,"-1"-6"-1529,1 1 0,-4 0-778,4 5 1,-4 0 138,9 0 0,-4 0-1139,-1 0 1,4 2 605,1 3 0,0-2 516,-5 8 0,-1-1 0,1 6 0</inkml:trace>
  <inkml:trace contextRef="#ctx0" brushRef="#br0" timeOffset="157">45 298 8246,'-10'0'0,"0"0"1170,6 0 1715,-10 0-2299,13 0 1,-5 5-284,11 0 1,6 2-951,10-2 0,3-3 481,7 3 1,0 2-1631,1-2 1,-1 0 1795,0-5 0,7 7 0,2 2 0</inkml:trace>
  <inkml:trace contextRef="#ctx0" brushRef="#br0" timeOffset="551">654 266 8246,'-7'-8'-294,"4"1"196,-8 7 1358,1-7 0,-6 5 224,1-3-523,-1 3 1,1 9-375,-1 3 0,0-1-148,1 2 1,1-1-242,3 6 1,-1-1-91,7 1 1,0-1-144,5 1 1,0 0 104,0-1 0,7-1-307,3-4 0,6 3 89,5-8 0,-2 0-378,7-5 0,-5 0 209,5 0 0,-6-2 18,6-3 0,-7-4 265,2-6 1,-5-1 125,-6 1 0,2-3 35,-6-3 1,4 2-104,-5-7 0,-1 6 335,-10-6 1,-4 0-59,-11-6 1,2 6-18,-7 0 0,0 5-106,-5-5 1,1 7-44,4-1 1,-1 4-50,6 6 1,0-3-158,5 8-385,8 0 310,1 5 0,16 0-36,6 0 1,8 0 26,8 0 0,0 0-522,0 0 1,1 7-52,-1 3 0,0-1-270,0 1 0,-1 1 230,-4 4 768,-4 1 0,1 0 0,1-1 0</inkml:trace>
  <inkml:trace contextRef="#ctx0" brushRef="#br0" timeOffset="731">1169 376 8246,'-8'0'5194,"1"0"-5445,7 0-611,0 0 0,-7 7 1,-2 1-1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8:33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234 404 8246,'0'-24'0,"0"3"0,0 4 382,0 1 0,-2-5 149,-3 1 1,4-1 100,-5 5 0,5-5-193,1 1 1,-2 0 28,-3 10 0,1-4-147,-6 4 1,5 3 180,-6 2-242,1 3 1,-11 11-10,0 6 0,0 3 55,6 8 0,-1 0-80,0 5 1,1 0-145,-1 0 1,6-1 30,-1-4 1,8 1-176,-2-6 0,3 5-382,2-5 1,0 0 133,0-5-93,0-8 1,7-1 149,3-7 0,4 0 26,2 0 0,5-7-92,-1-3 1,3-9-69,-2-2 1,-4-2 177,4 3 0,-4 2 157,-1-3 0,0-1 261,-1 1 1,-6 5 2,-4 6 418,4 0-261,-8 1-33,6 2 1,-7 9 53,0 3 1,-5 5 137,0 11 0,-2-4-264,2 4 0,3-2-59,-3 2 1,3-3-676,2 2 0,0-2 282,0-3 1,0 1-2394,0 0 1363,0-1 1,7-6-1463,4-4 2680,2-3 0,10-9 0,1-2 0</inkml:trace>
  <inkml:trace contextRef="#ctx0" brushRef="#br0" timeOffset="382">796 186 8246,'-10'-11'511,"-1"1"1,6 5 748,-5-6 1,-1 8-670,-4-2 0,-1 3-21,0 2 1,-4 2-32,-1 3 1,-7 4-151,2 6 1,-3 2-258,-3 4 1,8-3 118,3 2 1,4-2-380,1-3 0,8 1-56,2 0 1,5-6-169,1 0 0,1-6 104,5 1 0,9-3-167,11-2 0,4 0 89,1 0 0,0 5 19,0 0 0,-1 2-14,-4-2 1,2-3 150,-8 3 1,0 4 150,-10 1 0,2-1 113,-7 1 0,1-4 260,-6 4 0,-7-5-54,-4 6 0,-10-8 173,-5 2 0,-3-1-386,-2 1 1,1-3 44,4 3 1,-2 2-424,8-2 0,-6 6 168,5-6 1,5 2-2954,6-2 3076,6-3 0,4 11 0,9-4 0</inkml:trace>
  <inkml:trace contextRef="#ctx0" brushRef="#br0" timeOffset="587">905 295 8246,'-10'0'2171,"0"0"-1516,6 0 0,-5 0 1885,4 0-1865,4 0 1,-6 2-111,7 3 0,-2 4-177,-3 6 0,3 3-192,-3 2 1,-2-1-232,2 7 1,-1-5-327,6 5 1,0-7-1063,0 2 1,0-3-4,0-3-2377,0 1 2148,0-8 1655,7-1 0,2-14 0,7-1 0</inkml:trace>
  <inkml:trace contextRef="#ctx0" brushRef="#br0" timeOffset="737">905 92 8246,'-8'-7'2448,"-6"5"-1203,5-5-596,1 7-518,1 0 1,8 7-636,5 4 1,0-1 377,5 6 0,3-8-1369,-4 13 0,4-7 1495,2 7 0,-1-4 0,1-1 0</inkml:trace>
  <inkml:trace contextRef="#ctx0" brushRef="#br0" timeOffset="1363">1015 311 8246,'-2'10'822,"-3"0"-53,3-6 1157,-5 10-1242,0-6 1,5 8-85,-3 0 0,2-6-351,-2 0 1,3 1-150,-3 4 0,3 1-61,2 0 0,0-6 240,0 1-785,0-1 489,0-1-477,0-2 0,2-9 174,3-3 1,2-6 41,3-10 0,2 4 230,-7-4 0,8 2 25,-3-2 1,-1 4 112,1-4 1,-1 4-119,1 1 0,2 1 153,-6-1 0,4 6-36,-5-1 105,7 8 1,-8-4 16,6 7 0,-6 2 161,1 3 1,-3 3-140,-2 8 0,0 0-21,0-1 0,0 1-146,0-1 0,0 3-116,0 3 1,0-4-440,0 4 1,0-9 22,0-2-320,0 1 459,6 4 1,3-1-395,7-3 1,-1-6 112,1-10 1,1-4-24,4-7 0,2-1 333,3-4 0,3-3 83,-3-7 1,-2-1 383,3 1 1,-8 0-204,1 0 1,-2 0 897,-3-1 1,-1 8-115,-3 3 706,-4 11-716,-7 3 1,-2 14 247,-3 3 0,-2 9-501,-4 2 1,-3 7-9,4-2 0,1-2-415,-1 2 1,6-2 64,-1 2 1,4-1-180,1-4 1,0-4 126,0 4 0,1-6-523,4-4 0,-1 1 159,6-7 0,1 0-7,4-5 0,3-1-170,3-5 1,-4-8 155,4-6 1,-4-8-63,-1 2 0,-3-4 117,-2-1 1,1-2 107,-7-3 0,0 3-63,-5-4 1,0 5 268,0 0 1,-1 3 5,-4 3 0,-4 3 9,-7 8 1,1 1 71,-1 3 1,0 6 202,1 10 1,-1 4 100,1 7 0,4-1-161,1 1 0,6-1-266,-1 1 1,3 5 86,2 0 1,2-2-853,3-9 1,4 2-296,7-6 1,1-1-2027,4-5 3061,-4 0 0,13 0 0,-6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33:27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248 409 8516,'0'-8'1222,"-7"-6"1,0 10-1021,-3-6 0,-2 5-28,6-5 1,-6 6-157,2-1 1,1 2 114,-1-2 1,0 3-93,-6-3 0,1 3-41,-1 2 1,3 7 111,2 3 1,-2 4-28,2 1 0,-2 1 19,-3-1 0,7 6-80,4 0 1,-2-1 49,2-4 1,0-1-205,5 1 158,0-1 0,7-1-120,3-4 0,4-3-115,2-7 0,4-7 70,1-3 0,5-4-61,-6-1 1,6-6 34,-5 0 0,4-4-24,-4 4 0,5-7 70,-6 3 0,1-5-1,-5-1 0,-1 0 24,1 1 0,-6-3 1,0-3 0,-1 3 154,1-3 0,-3 3-85,-7 2 0,0 12 639,0 4-449,0 3 1,0 5 257,0 7 0,-7 9-45,-3 11 1,1 6 82,-1 10 0,0-3-98,-6 3 1,1 4-59,-1 1 1,2-2-46,4 3 1,-2-8-50,7 2 1,-5-3-154,4-2 0,1-2 45,5-3 1,0 1-463,0-6 0,7-6-96,3-4 1,4-8-354,2 2 1,1-3 306,3-2 1,-1-7-245,7-3 1,-5-4-528,5-1 1,-8-1 1270,3 1 0,3-8 0,0-1 0</inkml:trace>
  <inkml:trace contextRef="#ctx0" brushRef="#br0" timeOffset="392">650 332 7904,'0'-10'614,"0"-1"-88,0 8 1159,0-11-670,0 5-313,-7 1-507,5-6 1,-6 12-34,3-3 146,3 4-69,-12 1 0,6 5-70,-8 0 0,2 7 2,4-2 1,-4 4-199,4 1 1,-2 1 41,2-1 0,1 1-257,4-1 0,3-4-205,-3-1-301,3 0 479,9 6 0,2-3-55,6-2 0,1 1 140,-1-7 1,1 5 40,-1-5 0,-1 2 105,-4-1-137,4 2 586,-12 8 1,4-1-14,-6 1-238,0-1 1,-6-1 126,-5-4 0,-2 2 338,-3-7-2797,1 0 1046,-1-5-1454,1 0 2580,6 0 0,-5-13 0,6-5 0</inkml:trace>
  <inkml:trace contextRef="#ctx0" brushRef="#br0" timeOffset="626">820 363 8604,'-8'0'3926,"1"0"-3484,7 0 1,-5 7-203,-1 3 1,1 4-163,5 1 0,0-3-29,0 4 0,0-4-179,0 8 0,0-2-659,0-3 0,0 1 437,0-1 0,-2-5-2214,-3 1 1014,4-1 445,-6 5 1107,7-6 0,0-2 0,0-7 0</inkml:trace>
  <inkml:trace contextRef="#ctx0" brushRef="#br0" timeOffset="759">820 239 8014,'-10'-5'546,"0"0"0,6-2-101,-1 2 33,3 3-728,2-5 0,2 9 231,3 3 1,-1-2-1762,6 8 1780,0-1 0,6 6 0,-1-1 0</inkml:trace>
  <inkml:trace contextRef="#ctx0" brushRef="#br0" timeOffset="1116">1006 394 8819,'-9'7'1562,"2"1"0,2 8-1286,0-1 0,0 1-170,5-1 0,0 1 106,0-1 1,0-5-217,0 1 1,0-1 70,0 6 0,0-6-367,0 0 232,0-6 1,2 2-331,3-6 1,-2 0 128,8 0 1,-3-6-24,2-5 0,4-2 144,-4-3 1,3-5 49,-3 1 0,4-1 150,-4 6 0,2-1 36,-2 1 0,2-1 157,-7 1 1,7 4 119,-1 1 318,-4 7-245,6-4 1,-11 9 240,3 3-538,-3 3 1,-2 13 44,0 0 1,0-1-128,0-4 0,0 1-167,0 4 0,0-4-327,0 3 1,2-2-80,3-3 1,-3-5-1323,3 1 468,3-1 0,1-1 660,6-4 0,-4-4 708,-1-1 0,7-6 0,7-3 0</inkml:trace>
  <inkml:trace contextRef="#ctx0" brushRef="#br0" timeOffset="1483">1501 224 7858,'0'-11'190,"0"1"452,0-2-143,0 5 1,0-2 296,0 4-151,0 4 1,0-5-148,0 12 0,0-3 21,0 7 0,-5 6-53,0 4 0,-2 8-193,2-2 0,1 3-62,-6 2 1,6 0 13,-1 0 1,2 0-341,-2 0 1,3-2 58,-3-3 1,5 1 35,5-6 0,4-1-159,6-4 1,0-7-226,1-4 0,5-4-4,-1-1 0,8-1 130,-2-4 0,-2-11 75,1-10 0,-6-3 106,2-2 1,0 0 147,-6 0 0,2-5-97,-12 0 0,1-2 25,-6 2 0,0 3 107,0-3 1,-2 5-67,-3 6 0,-4-3 145,-6 7 1,-3 8-40,-2 8 1,3 3 33,-4 2 1,-1 0-204,1 0 1,-5 7-243,6 3 1,-1 4-213,5 1 0,1 6-482,-1-1 0,3 1 0,2-5 0,-1 4 73,7 1 906,0-1 0,-2-4 0,-1-1 0</inkml:trace>
  <inkml:trace contextRef="#ctx0" brushRef="#br0" timeOffset="1658">1485 378 7858,'-15'0'2459,"6"0"-1643,3 0-363,6 0-471,0 0 0,8 0-275,8 0 1,-1 0-133,6 0 0,3 0 317,2 0 0,1 0 108,-1 0 0,3 0 0,-5 0 0</inkml:trace>
  <inkml:trace contextRef="#ctx0" brushRef="#br0" timeOffset="1999">2089 285 6132,'-9'0'4505,"2"0"-3660,7 0-717,0 0-37,7 0 1,4 0-341,9 0 1,-1 0 236,7 0 1,-5 0-229,4 0 1,-4 0-213,5 0 1,-7 6-1627,1-1 777,4 0 1301,-6 2 0,4-5 0,-7 4 0</inkml:trace>
  <inkml:trace contextRef="#ctx0" brushRef="#br0" timeOffset="2183">2058 440 7976,'-10'5'1920,"-1"1"-1356,8-1 1,-2-5-212,10 0 1,0 0-414,11 0 0,-3 0 122,13 0 0,0 0-914,5 0 1,0 0 481,0 0 1,1 0-1505,4 0 1874,-3 0 0,12 0 0,-6 0 0</inkml:trace>
  <inkml:trace contextRef="#ctx0" brushRef="#br0" timeOffset="2864">2863 84 7709,'-9'-7'1560,"0"6"-927,4-4 0,3 5-136,-3 5 0,-2 3-156,2 8 0,-2 1-116,2 4 1,2 3-49,-7 7 0,4 5 35,-4 0 1,5 5-130,-5-5 0,4 5-3,-4-4 0,7-1-110,-3-5 0,3-2-57,-2-3 1,3-4-363,-3-7-203,3 1 479,2-7 0,2-3-38,3-6 1,-3-6 127,3-5 0,2-4-191,-2-6 1,5 4 55,-4-4 0,0-1 46,0 1 0,-3-1 83,7 1 1,-4 2 96,4-6 1,-5 6 75,5-2 1,-5 4-114,6 1 1,-1-1 139,6-3 0,-6 4-37,0 1 0,0 1 48,6 9 1,-1-6-77,1 6 0,-1 0 110,1 5 1,-1 2-82,1 3 0,-8-2 5,-2 8 1,-5-1-12,-1 6 0,0-1 7,0 0 0,-7 1-102,-3-1 0,-4 1 75,-1-1 0,-6 1-61,1-1 1,-1-4 50,5-1 1,1-1-141,0 1 0,-1-2 117,1-2 1,-1-5 64,1 4 0,4-3 116,1-2 292,7 0-50,-4 0-318,7 0 1,0-2 151,0-3 0,7 4-87,3-5 1,4 5-9,1 1 0,1 1-60,-1 5 0,1 0-78,-1 5 0,-1 3-95,-4-4 0,4 4-258,-4 1 1,4-5-770,1 1 0,1-1 551,-1 6 1,1-6-902,-1 0 0,1-6 149,-1 1 1283,1-4 0,6-1 0,2 0 0</inkml:trace>
  <inkml:trace contextRef="#ctx0" brushRef="#br0" timeOffset="3099">3389 316 7858,'-9'-6'1439,"0"4"-454,4-3-161,4 3 0,-11 4-327,6 3 0,-1 3-142,2 8 1,-2-1-217,-3 1 1,-4 4-130,4 1 0,-4 7-101,-1-3 1,1-1 160,4 2 0,-4-7-759,4 2 1,-2-4 322,1-2 1,4-4-2176,7-1 1581,-6-6 1,6 1-243,0-10 1202,0-4 0,20-13 0,-3-2 0</inkml:trace>
  <inkml:trace contextRef="#ctx0" brushRef="#br0" timeOffset="3350">3280 208 7858,'0'-15'250,"0"-1"151,0 1 0,0-1 472,0 1-513,0 6 0,0 1-43,0 2-105,7 5 1,2-6-53,6 7 1,-4 7 146,-1 3 0,-5 4 110,5 1 0,-6 6-35,1-1 0,-3 8 133,-2-2 0,0 3-166,0 2 0,0 0-124,0 0 1,0 0-165,0 0 1,-2 0 95,-3 0 1,3-6-698,-3 1 1,3-7 360,2 2 1,2-6-2355,3-4 1440,4-5 1,6-6-136,1 0 0,-1-1-69,1-4 1297,-1 3 0,1-19 0,-1 4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35:03.702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93 14 25530,'0'23'-159,"0"-4"464,0 7 0,0-6 863,0 6 0,0 1-802,0 10 1,0 0 0,0 6-1,0-1 1,0-1 0,0 0-722,0 0-257,0-6 0,0-3 1,0-7-278,0-3 0,0 4-1431,0-6 1,0 1 976,0-6 1,0-4-491,0-1 1,0-5-669,0 6 465,0-8 2300,0 11 0,-7-13 0,-2 6 0</inkml:trace>
  <inkml:trace contextRef="#ctx0" brushRef="#br0" timeOffset="263">0 525 24815,'0'-9'-2021,"0"3"2485,0 6 3473,0 0-2741,7 0 1,-4 6-1086,8 5 1,-8 3-208,2 1 1,2 2 370,-2 4 0,0-4-507,-5 4 1,6-4 598,-1-2 0,5 1-280,-5-1 1,2-1-1110,-2-4 0,-1 2-545,6-6 0,-5-1 1934,6-5 0,-1-7-271,5-3 0,1-11 285,-1-5 1,1-3-5205,-1-2 5220,1 0 1,6-7-1,2-1 1</inkml:trace>
  <inkml:trace contextRef="#ctx0" brushRef="#br0" timeOffset="852">650 386 25535,'-7'-9'-3103,"5"-5"0,-6 8 3321,3-5 1,3 3-102,-3 3 0,1 1 1089,-1-6-1530,3 6 1060,-11-3 1,9 7 362,-6 0 1,5 2-210,-6 3 1,6 4 183,-5 6 0,1 6-458,-1 0 0,-2 4 274,7-4 1,0 5-817,5-5 1,-6 4 486,1-4 0,0 0-874,5-6 1,0 1-1783,0-1 344,7-6 1,2-3 1360,6-6 1,1-1 141,-1-4 0,1-9-200,-1-7 0,0-6 235,1 1 1,-2 2-194,-4-2 1,4-1 89,-4-10 0,-1 5 486,1-4 1,-5 3 186,5 2 1,-6 2-431,1 3 1,-3 4-1600,-2 6 854,0 1 1142,0 6 0,-2 2-330,-3 7 1,3 2 1390,-3 3 1,-2 5-607,2 11 1,0-2 18,5 7 1,-2 0-361,-3 5 1,3-6-367,-3 1 1,3 0 223,2 5 1,0-5-409,0-1 0,2-6-1853,3 2 0,-1 1 49,6-1 0,-5-6-1743,5-4 0,1-8 3879,4 2 1,1-3 0,-1-2 0</inkml:trace>
  <inkml:trace contextRef="#ctx0" brushRef="#br0" timeOffset="1095">990 278 25530,'-8'6'1174,"-6"-4"3443,12 12-3894,-5-12 0,11 10-1384,6-7 0,0 0-225,11-5 1,1 0 883,-1 0 1,5 0-758,-6 0 0,6-2 609,-5-3 1,-1 3-2140,-4-3 0,-1 3 2241,1 2 1,-1 0 0,1 0 0</inkml:trace>
  <inkml:trace contextRef="#ctx0" brushRef="#br0" timeOffset="1270">975 479 24636,'-9'0'7999,"2"0"-9470,21 7 0,-4-6 1832,11 4 1,1-3-202,-1-2 0,5 0-771,-6 0 0,6 0-196,-5 0 1,5 0-2662,-6 0 3468,1 0 0,-6 0 0,1 0 0</inkml:trace>
  <inkml:trace contextRef="#ctx0" brushRef="#br0" timeOffset="1471">820 293 25530,'-10'0'0,"-1"0"1959,8 0-5,-4 0-3264,0 0 1095,6 0 0,-5 2-2862,12 3 1,-5-2 2627,4 8 0,4-1 1,0 5-1</inkml:trace>
  <inkml:trace contextRef="#ctx0" brushRef="#br0" timeOffset="1596">836 479 25037,'0'10'-6224,"0"0"7237,0-6-1171,0 9 0,1-9-637,4 6-3301,-3-6 4187,12 3 1,-5-1 0,6 3-1</inkml:trace>
  <inkml:trace contextRef="#ctx0" brushRef="#br0" timeOffset="1887">1439 154 25347,'-7'8'3559,"4"6"-2559,-8-4 0,3 6-255,-3 5 0,-2-3-815,2 8 0,5-2 110,0 2 0,-1 2-231,2-8 1,0 1 571,5-6-1582,7 1 1,7-8 547,6-2 0,8-5-336,-2-1 0,-2 0-3,2 0 1,-1-5-601,6 0 1,-1-5-43,-5 4 0,-2-4 2045,-8 5 1,1-7 0,-1 3 0</inkml:trace>
  <inkml:trace contextRef="#ctx0" brushRef="#br0" timeOffset="2053">1516 216 24476,'-8'7'4301,"1"-4"-3607,7 7 0,0-5-150,0 6 0,-2 1 144,-3 8 1,3-1-621,-3 7 1,2 0-1014,-2 5 0,3 0 623,-3 0 0,3-2-3460,2-3 0,0-2-257,0-4 3622,7-2 1,1 4-1,8-7 1</inkml:trace>
  <inkml:trace contextRef="#ctx0" brushRef="#br1" timeOffset="2462">1950 417 8025,'0'-21'0,"0"1"0,-2-1 1125,-3 5-672,3 1 0,-7-1 123,4 1 0,2 6-162,-7 4 0,4 4-81,-4 1 0,1 1-104,-1 4 0,-4 6-19,4 9 1,-4 4-20,-1 7 1,1 0-29,4 0 1,-2-5-201,7 0 0,-6-2 120,6 2 1,0-4-604,5-6 389,0-1 1,7-6-208,3-4 0,4-4 156,1-1 1,6-6-233,0-5 0,4-9 127,-4-6 0,0-3 2,-6-2 1,1 5 183,-1 0 1,-1-5-82,-4-5 1,2-5 231,-7 5 0,0-6-69,-5 6 1,0-5 168,0 5 0,0-4 153,0 9 1,0 4 537,0 11-567,0 8 0,-5 3-25,0 10 0,-2 10 400,2 11 1,3 10-175,-3 6 0,-2 9-123,2 6 0,0 3-61,5 2 1,-5-5-516,0-1 1,0-1-478,5 2 0,1-10-848,4-11 1,-1-11 732,6-4 816,1-4 0,11-8 0,2-2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35:07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303 355 8036,'-7'8'661,"4"1"-379,-8-4 1,6-1 176,-5 6 1,0 2-144,-6 9 1,-1 3 59,-4 7 0,-3 5-118,-7 0 0,6 5-49,-1-5 1,2 0-156,-2-5 0,5-7 317,11-3-480,-4-4 108,13-1 1,2-8-147,15-3 0,3-3 54,12-2 0,-7 0 2,12 0 0,-7-2-121,7-3 0,-3 3-122,-2-3 0,-2-2-262,-3 2 1,1 0 247,-6 5 0,-1 0-393,-4 0 0,-6 0-205,1 0 572,-8 0 1,2 0 373,-10 0 0,-4 0 0,-6 0 0,-1 0 0</inkml:trace>
  <inkml:trace contextRef="#ctx0" brushRef="#br0" timeOffset="158">257 571 8304,'-9'0'1563,"2"2"-1128,7 3 1,0 4 18,0 6 1,0 1-99,0-1 1,0 8-406,0 2 0,0 3 103,0-2 0,0 3-699,0-3 0,0-2 464,0 2 1,0-8-1128,0 3 1,5-4 1307,1-1 0,6-8 0,-4-1 0</inkml:trace>
  <inkml:trace contextRef="#ctx0" brushRef="#br0" timeOffset="617">798 757 8036,'9'-7'-574,"-1"0"2106,-2-3-479,-5-4-519,6 6 1,-7-8 231,0 1-422,0 6 1,-2-3-155,-3 7 0,2-5 0,-7 4 0,-1 1-97,-4 5 1,-2 0 105,-4 0 0,4 7-158,-4 3 1,4 6 3,1 5 1,1-4-74,0 3 1,-1 3 1,1-3 1,6 6-69,4-5 1,3-1 17,2-4 1,0-1-74,0 1 0,2-8-6,3-2 0,5-5 53,11-1 1,-2-1-108,7-5 1,-6-7 86,6-8 1,-7-6-144,2 1 1,-4 2 15,-2-2 0,1 0 71,-1-5 0,-1 0 68,-4 0 0,-3-5 13,-7 0 0,0-5 179,0 5 0,0 0-66,0 5 0,0 5 92,0 0 1,0 12 63,0-1 143,0 10 1,-2 0-63,-3 10 0,4 5 260,-5 11 1,5 3-70,1 7 0,-6 5 43,1 0 1,-2 5-320,2-5 0,4 5 84,-5-4 0,0 0-618,0 0 1,1-5 238,5 4 0,0-8-349,0-2 1,0-8 271,0 3 0,7-4-1254,3-1 1,4-8 289,2-2 0,-1-5 1168,1-1 0,6 0 0,2 0 0</inkml:trace>
  <inkml:trace contextRef="#ctx0" brushRef="#br0" timeOffset="967">1262 633 8036,'0'-15'798,"0"4"-432,0 1 0,0 5 363,0-5 1,-1 6-243,-4-1 0,1 3-60,-6 2 1,5 0-86,-6 0 0,1 0-49,-5 0 0,-1 2-262,1 3 1,-6 4 93,0 6 1,1 1-256,4-1 0,2 1 173,4-1 0,-2-4-794,7-1 584,0 0 1,5 6-603,0-1 516,0-6 1,7 3-20,3-7 0,4 2 116,1-2 1,1-3 25,-1 3 1,1 2 201,-1-2 1,-1 2-102,-4-2 1,2-2 378,-7 8 0,1-6-151,-6 5 0,0 0 120,0 6 0,-2-6-97,-3 1 0,-4-1-121,-6 5 0,-6-1-432,0-4 288,1 4 1,4-10-603,1 6 1,4-7-32,1 2-647,7-3 0,-4-4 1323,7-3 0,7-10 0,1-9 0</inkml:trace>
  <inkml:trace contextRef="#ctx0" brushRef="#br0" timeOffset="1151">1494 680 8370,'-8'0'4217,"1"0"-3719,7 0 1,-2 0-117,-3 0 1,3 7-475,-3 3 1,4-2 178,1 3-786,0-1 1,0 6-38,0-1 1,0-5-1882,0 1 827,0-1 1790,0-1 0,0 4 0,0-4 0</inkml:trace>
  <inkml:trace contextRef="#ctx0" brushRef="#br0" timeOffset="1284">1494 432 7913,'-15'0'836,"6"2"-451,4 3 0,4-2-1100,1 8 1,1-6 74,4 5 640,-3 1 0,12 4 0,-6 0 0</inkml:trace>
  <inkml:trace contextRef="#ctx0" brushRef="#br0" timeOffset="1974">1649 602 8036,'2'11'1363,"3"-1"-622,-3-7 0,5 11-268,-7-4 1,0 1-38,0 4 0,0-6-157,0 11 0,0-6-157,0 7 1,-2-4 122,-3-1 0,3-1-545,-3 0 73,3 1-35,2-1 0,0-4-570,0-1 624,0-7 1,0-3-146,0-10 1,5-5 74,1-6 0,4 4 231,-5-4 0,7-1-75,-2 1 0,-1 1 139,1 4 1,-1 1 5,1-1 0,2 1 432,-7-1 23,7 8 1,-8 1 46,6 7-105,-6 0 1,2 7-98,-6 3 1,0 4-336,0 1 1,0 1 263,0-1-378,0 8 1,0-6-237,0 3 1,2-2-356,3-3 0,-1-6-345,6-4 0,-5 2 435,6-2 0,-1 0-68,5-5 0,-4 0 369,-1 0 1,2-5 325,9 0 0,-4-7 0,3 1 0,-2-4 0,-3-6 0,1 4 0,-1-4 0,-5 2 0,1-1 0,-1 3 343,6-4 0,-8 4-125,-3 1 0,2 1 1407,-2-1-620,0 8-78,-5 1 1,0 9-354,0 3 1,0 9 65,0 6 1,-5 8-142,0-3 0,-7 0-206,2 0 0,3-1-246,2 2 0,3 2 87,2-8 1,0 1-253,0-6 0,2 1 216,3-1-407,4-6 1,11-2 137,1-7 0,-1-2-226,-4-3 1,5-5 75,-1-11 0,1 2-54,-6-7 1,1 1 89,-1-6 1,-4 0 130,-1 0 1,-7-2-40,2-3 0,-3 3 37,-2-3 0,-2 3 133,-3 3 1,-2-1 5,-3 0 0,-4 7 133,4 3 1,-4 11-10,-1 4 0,-1 5 171,1 1 0,-1 8 55,1 8 0,5-1-129,-1 6 1,8 1 167,-2-1 0,-2 5-97,2-6 0,-1 1-289,6-6 1,6-4 113,-1-1 1,7-5-758,-2 6 0,4-8-169,1 2 0,6-3-479,0-2 0,1 0-616,-1 0 1921,-4 0 0,12-7 0,-5-2 0</inkml:trace>
  <inkml:trace contextRef="#ctx0" brushRef="#br0" timeOffset="2226">2531 618 8036,'0'-9'1732,"7"-5"1,-4 13-1330,8-4 0,-1 3 24,6 2 0,1 0-372,3 0 0,4 0-385,7 0 1,-1 0-873,-5 0 1,5 0 738,-5 0 0,3 0-689,-2 0 0,-4 0 1152,-6 0 0,-1 0 0,1 0 0</inkml:trace>
  <inkml:trace contextRef="#ctx0" brushRef="#br0" timeOffset="2375">2547 773 10194,'17'0'629,"3"0"1,5 0-564,5 0 0,3 0-1131,3 0 0,-3 0 186,3 0 879,4 0 0,-8-7 0,6-2 0</inkml:trace>
  <inkml:trace contextRef="#ctx0" brushRef="#br0" timeOffset="2650">3227 509 8036,'-15'0'2212,"-1"0"1,6 0-1806,0 0 0,5 7-386,-6 4 1,6-3-18,-5 3 0,5-1 1,-6 5 1,6 1-9,-5-1 1,7 1 171,-3-1 1,5-4-510,1-1 189,0 0 0,7 4-96,3-4 0,4-3 94,1-7 0,2 5-461,4 0 1,3 1-69,7-6 0,-5 0-330,-1 0 0,1 0-182,5 0 1194,-7 0 0,6-7 0,-6-2 0</inkml:trace>
  <inkml:trace contextRef="#ctx0" brushRef="#br0" timeOffset="2842">3413 540 8036,'-15'-8'1181,"-1"1"1,6 7-469,0 0 0,4 0 243,-4 0 1,7 7-494,-3 3 1,0 6-242,0 4 1,-4 3-799,5 2 0,-2 3 443,2-7 1,3 4-243,-3-4 0,2 5 266,-3-6 0,5 1-1400,-4-6 0,5-1-133,5-3 1642,-4 2 0,13-11 0,-5 5 0</inkml:trace>
  <inkml:trace contextRef="#ctx0" brushRef="#br0" timeOffset="3000">3614 633 10252,'9'0'1146,"-2"0"1,-7 2-1404,0 3 1,5-1 271,0 6 0,0-5-2368,-5 5 2353,0-6 0,7 10 0,2-6 0</inkml:trace>
  <inkml:trace contextRef="#ctx0" brushRef="#br0" timeOffset="3343">3877 540 8027,'5'-10'0,"2"0"755,2-2 0,-4 3-206,5-1 1,2 5-26,9-6 1,-4 8-21,4-2 1,1 3 85,-1 2 0,5 7-277,-6 3 1,1 4-85,-6 1 1,-6 1-99,-4-1 0,-3 6 56,-2 0 1,-2 6-241,-3-1 1,-9-2 141,-6 2 0,-8-2-241,2 2 1,-1-4 78,1-6 0,-1-3 3,6-2 1,0 1 14,6-7 106,-1 0-329,1 2 233,6-5 0,9-1-126,11-6 0,4-5 102,6 5 1,1-7-343,4 1 0,3 4 53,-3 2 0,1-2-81,-1 2 0,3-2-630,-3 2 0,2 3 466,-3-3 0,3 4-1008,-7 1 1611,6 0 0,-3 0 0,7 0 0</inkml:trace>
  <inkml:trace contextRef="#ctx0" brushRef="#br0" timeOffset="3551">4481 571 8027,'0'-10'2114,"0"0"-293,0-1-828,0 3 1,0 3-519,0 10 0,-7 3-191,-3 8 0,1 5-342,-1-1 1,-1 6 97,-4-5 0,-1 4-601,1-4 0,5 0 366,-1-6-2185,1 7 184,-6-4-324,8 4 1717,-6-13 803,12-9 0,-4-16 0,6-8 0</inkml:trace>
  <inkml:trace contextRef="#ctx0" brushRef="#br0" timeOffset="3750">4388 432 8027,'0'-15'0,"5"-1"480,0 1 0,2 1 349,-2 4 19,-3-4-279,12 5-84,-6 1 1,8 6-74,-1 7 0,-4 12 126,-1-1 1,-7 11-4,2 4 0,-3 2 22,-2 8 0,0-1-420,0 1 0,0 2 41,0-7 1,0 0-249,0-5 0,5-2 102,1-3 1,6-4-981,-2-6 1,5-7 472,6-4 1,-2-7-2716,7-8 3190,-7-1 0,10-25 0,-5 4 0</inkml:trace>
  <inkml:trace contextRef="#ctx0" brushRef="#br0" timeOffset="4315">2980 92 8027,'-5'15'106,"0"1"1,-6-1-115,6 1 0,0 13 1098,5 7 1,-2 19-461,-3 7 0,3 17-190,-3 3 0,3 3-333,2 2 0,-5-6-310,0 2 1,-2-13 215,2-8 1,3-7-824,-3-8 0,4-3-525,1-3 443,0-10 1,0-13-448,0-8 1339,0-7 0,0-3 0,0-8 0</inkml:trace>
  <inkml:trace contextRef="#ctx0" brushRef="#br0" timeOffset="4709">3088 45 8027,'16'-5'636,"-1"0"0,1 0-185,-1 5 0,14-5-106,7 0 1,14-1 151,7 6 1,15 0-79,6 0 0,8-1-685,-4-5 1,7 5 290,-1-4 1,3 5-128,2 5 1,-2-2-345,-3 8 1,-12-1 393,-15 5 0,-11-6-258,-8-4 0,-3 2 47,2-2 1,2 0 174,-7-5 0,1 0-65,-7 0 1,5 0 319,-4 0 0,-4 7 397,-11 3 0,-6 4-153,0 2 1,-6-1 56,1 1 0,-2 4-153,3 1 1,-5 6 26,4-1 1,-3 3-108,-2 2 0,0 7-150,0 3 1,0 4 101,0 2 0,2 4-168,3 1 1,-3 6-131,3-1 1,-2-2-257,3 2 0,-5-2-593,4 1 0,2-2 474,-2-8 0,1-6-704,-6-4 1,5-5 518,0-6 1,0-7-406,-5-8 1076,0-7 0,-7 11 0,-1-5 0</inkml:trace>
  <inkml:trace contextRef="#ctx0" brushRef="#br0" timeOffset="4967">2980 1128 8027,'10'0'0,"1"0"0,1-1 857,8-4 0,8 3-141,13-3 1,21 3-235,20 2 1,-30-2 0,1-1-323,6 1 1,1-1 0,-2-3 0,1 0 105,2 0 0,2 1 0,-1 1 0,1 1-162,2 0 1,-1 1-1,-3 1 1,0 1 57,-3-1 1,-2 2-1,31-1-677,-15 0 0,-20 6 363,-16 5 0,-3-3-1089,-2 3 1,-2-8-1230,-3 2-286,-11 4 2756,-8-1 0,-14 8 0,-1-1 0</inkml:trace>
  <inkml:trace contextRef="#ctx0" brushRef="#br0" timeOffset="5409">3568 1531 7967,'-10'-2'600,"-1"-3"0,8 1-160,-2-6 0,-2 5 439,2-5-589,-7 6 1,5-4 48,-4 2 1,-2 5-103,2-4 1,3 5-62,-3 5 1,1-2 11,-5 7 0,4 1-57,1 4 0,5 1 43,-6-1 1,8 2-165,-2 4 1,3-4-2,2 4 0,2-2 72,3 1 1,4-2-192,6 2 0,2-3 60,4-1 0,-4-1-47,4 1 0,-4 4-23,-2 1 1,1 0-37,-1-6 0,-6 6 122,-4-1 1,-3 6 17,-2-5 1,-7-1 138,-3-4 1,-4-1-131,-2 1 1,-4-2 146,-1-4 0,-5-3-122,6-7 1,-6-2 197,5-3 1,2-4-88,9-6 1,3-2-94,7-4 1,0-3-74,0-7 1,7 5-197,3 0 1,4 2-256,2-1 0,4-5 220,1 5 0,1 2-683,-1 3 0,-4 2 387,4 3 1,-2-1-238,1 1 0,-3 0 801,4-1 0,-4 1 0,-1-1 0</inkml:trace>
  <inkml:trace contextRef="#ctx0" brushRef="#br0" timeOffset="5600">3862 1608 7967,'0'10'1719,"0"1"-1150,0-1 0,0 5 385,0 1 1,0-1-394,0 1 0,-7 1-250,-3 4 0,-4 3-74,-2 7 1,1 0-497,-1 0 1,1 0 73,0 0 0,-1-6-287,1 1-1718,-1-7 921,1 3-154,6-13 0,2-9 234,7-10 1189,0-11 0,0-3 0,0-7 0</inkml:trace>
  <inkml:trace contextRef="#ctx0" brushRef="#br0" timeOffset="5816">3707 1453 7967,'7'-8'1299,"-5"1"-821,5 0 1,-7 4 1215,0-8-1157,6 8 0,3-4-78,7 7 1,-1 2-104,0 3 1,1 9-134,-1 6 1,6 9 154,0 2 0,-1 9-94,-4 11 0,-6 4 11,0 7 0,-6 0-58,1 0 1,4-5-713,1 0 0,4-16-198,1-5 0,2-10-564,4-11 1,-2-6 95,7-4 1,-2-12 464,2-8 1,3-8 675,-3-8 0,3-6 0,2-3 0</inkml:trace>
  <inkml:trace contextRef="#ctx0" brushRef="#br0" timeOffset="6093">4543 1856 7941,'15'0'0,"1"1"2663,-1 4-1918,1-3 1,-1 12-337,0-4 1,-4 4 619,-1 2 0,-5 4 979,6 1 0,-3 5-1258,2-6 1,3 6 99,-8-5-802,7-1 1,-4-6 82,8-4 0,-1-5-921,1-10 0,-1-12-425,1-14 0,4-12-2681,1-8 3896,0-15 0,1-4 0,2-16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0:25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16 8496,'-16'0'-984,"1"0"1450,-1 0 1,9 0 0,7 0-1,11 0 143,8 0 1,6 0 0,10 0 0,4 0-190,6 0 1,0 0 0,11 0 0,5 0-124,4 0 1,11 0 0,10 0 0,1 0-66,3 0 0,-4 5 1,-14 0-1,-3-1-29,-1-3 1,3 5 0,8-1 0,2-2-136,1-1 0,6-2 0,-6 0 0,-3 0-46,-5 0 0,2 0 1,-4 0-1,6 0 19,4 0 1,2 0 0,4 0 0,-7-2-27,-7-3 1,0 3-1,-4-3 1,4 3-28,5 2 1,7 0-1,-3-1 1,-3-3 23,0-1 1,-10 0 0,-3 3-1,-2-1-33,2-2 0,4-1 0,6 6 0,-1 0-3,-4 0 1,-5 0 0,-10 0 0,-7 2 5,-7 3 1,7-3-1,-4 5 1,2-2-5,0 0 1,6 6 0,4-6 0,4-2-58,0-1 0,1 3 0,-11 0 0,-2-1 18,-2-3 0,4-1 1,-1 0-1,1 0 13,1 0 1,7 0-1,9 0 1,0 0 43,0 0 1,-4 0 0,-8 0-1,-6 0 18,-3 0 1,-1 0 0,-1 0 0,2 0 6,4 0 0,3 0 0,7 0 0,0 0 46,0 0 0,-7 0 0,-4 2 0,-4 1-16,-6 3 0,2-1 0,-5-3 0,-1 1-28,1 2 1,5 0-1,0-5 1,5 2 34,4 3 1,5-3 0,-4 3-1,0-3 69,1-2 0,2 0 0,-4 0 1,-4 0 47,-5 0 0,3 0 0,1 0 1,6 0-48,2 0 1,4 0-1,-8 0 1,1 0-134,1 0 0,-7 0 0,1-2 0,-11-1-759,-9-3 1,1 0-481,-7 0 1,-11 5 1243,-15-4 0,-11 3 0,-15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4:32.66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170 217 23521,'-8'15'1009,"1"3"1,2 2-1152,0 6 1,-6 3 0,6 2 0,0 0-128,-2 0 0,5 0 0,-3 0 0,3 0-728,2 0 0,0-7 1,0-3-1,0-4-2708,0-2 3613,0 1 1,0-1 0,0 1 0</inkml:trace>
  <inkml:trace contextRef="#ctx0" brushRef="#br0" timeOffset="163">201 495 20829,'0'-10'-511,"0"0"0,2 1 0,1-3 967,3 2 1,6 5 0,-2-4-154,4 2 0,1 0 1,1 2-539,-1-5 1,1 3-1,-3 0 373,-2 0 1,-4 6 0,-7-6 0</inkml:trace>
  <inkml:trace contextRef="#ctx0" brushRef="#br0" timeOffset="397">31 449 18349,'0'16'0,"0"-1"683,0 0 0,-5 3 0,0 2 0,0 6-241,-2 3 0,5-3 1,-3 0-1,3 0-494,2-2 0,0 3 0,0-6-569,0-2 1,2-7 0,3-4-1,7-1 82,7-3 0,0-11 0,5-7 0,0-5-60,0 0 0,2-5 0,3-2 1,-1-1 1344,-3 1-492,-6-3 0,11 5 0,-6-7 0</inkml:trace>
  <inkml:trace contextRef="#ctx0" brushRef="#br0" timeOffset="564">341 418 19652,'0'-10'610,"0"-1"1,1 8 0,4-2-237,6 3 0,2 2 0,3 0 1,-1 0-531,1 0 0,1 0 0,2 0 0,2 0-259,-2 0 0,-2 0 1,-2 0-1,1 0-812,-1 0 1,1 0 1344,-1 0 0,1-7 0,-1-1 0</inkml:trace>
  <inkml:trace contextRef="#ctx0" brushRef="#br0" timeOffset="765">526 263 20829,'-8'-1'-719,"2"-4"1,3 3 1124,-2-3 0,3 5 1,-5 5 369,0 5 1,6 9 0,-6 3 0,2 2-330,-1 4 0,1 8 0,4 4 0,-3 1-392,-1 0 1,0-1 0,5 1 0,0-5-363,0-3 1,7-8 0,3 0 0,4-5-588,1-6 1,6-5 0,0-9 0,-1 0-1313,3 0 0,-5-7 2515,8-4 1,-7-9-1,3-4 1</inkml:trace>
  <inkml:trace contextRef="#ctx0" brushRef="#br0" timeOffset="1463">820 186 23745,'16'0'89,"1"0"0,2 0 1,3 0-132,2 0 1,-3 0 0,3 0 0,0 0-47,0 0 0,-5 0 0,2 0 0,-6 2-409,-5 3 1,2-2 142,-6 8 0,-8-6 0,-8 5 1,-6 0 661,-5-1 1,-1 5 0,-5-6-1,1 3-96,-2-1 1,4-1 0,0 3 0,2-4 54,3-1 0,7 3 0,3-3-186,2 2 0,4-6 0,10 2-174,8-3 1,8-2 0,8-2 0,0-1 84,-1-2 1,-4-5-1,0 4 1,0 3 87,-2 1 0,-2 2 1,-6 0 231,-1 0 1,-8 2 0,-7 3-358,-9 5 0,-11 4 0,-8 3 0,-6 2-39,-7 2 1,1 5-1,1-6 1,-1-1-85,1-2 1,2 4 0,-2 0 0,3-2 170,7-2 0,-1-2 0,10-1 1,1-2 705,2-2-611,8-6 0,4-2 0,10-9 0,7-2 81,7-3 1,0-2 0,7-1 0,1-1 14,2 1 1,7-1-1,1 3 1,-1 1-235,1 1 0,-2 6 0,6-3 0,0 1-114,-1 3 0,3 3 0,-5 1 1,0 0 50,-1 0 0,-6 1 0,-8 4 1,-4 4-199,-6 0 1,-7 4 0,-1-2 0,-4 2 167,-1 3 1,-1-6 0,-4 1-1,-6 1 161,-3 1 1,-1 1-1,-2-2 1,-2-3-267,-2-2 1,-6 3 0,3-5-1,-2-2-646,0-1 0,5-2 0,-3 0 0,0 0 741,0 0 0,5-7 1,-3-1-1</inkml:trace>
  <inkml:trace contextRef="#ctx0" brushRef="#br0" timeOffset="1680">959 93 20809,'9'2'183,"-2"3"-328,0 5 0,-5 4 0,3 3 0,-4 4 515,-1 5 1,6 12-1,-1 6 1,-2 10 60,-1 6 1,-2-2 0,0 8 0,-2-8-351,-3-6 1,3-4 0,-3-4 0,3-2-977,2-6 0,0-10-1272,0-6 1,7-4-2003,4-6 4355,-5-10 0,8-9 0,-5-6 0</inkml:trace>
  <inkml:trace contextRef="#ctx0" brushRef="#br0" timeOffset="1898">1547 31 20829,'7'-8'1039,"4"1"21,2 0 1,3 5 0,-1-3-890,1 3 1,-1 4 0,1 2-1,-3 2-1014,-2 3 1,3-4 0,-6 5-1645,1 2 0,-2-3 2274,-7 1 0,0 1 0,0 4 0</inkml:trace>
  <inkml:trace contextRef="#ctx0" brushRef="#br0" timeOffset="2081">1455 109 20829,'-16'0'366,"1"0"611,-1 0 1,6 5 0,1 2 0,2 1-639,4 4 0,1-1 0,2 2 0,0 5-308,0-1 0,0 2 0,0 0 0,0 3-554,0 2 1,0-5 0,0 3-1,0-1-695,0 0 1,0-1 0,0-4-1229,0-1 0,2-1 2100,3-4 1,-3-3 0,5-7 0</inkml:trace>
  <inkml:trace contextRef="#ctx0" brushRef="#br0" timeOffset="2415">1563 186 20742,'15'-7'1022,"-1"4"1,-2-6 0,-2 2-626,2 4 1,2 1-1,2 2 1,1 0-320,4 0 0,-4 0 1,2 2-1,-6 1-695,-2 2 0,-1 7-147,6-1 0,-8 2 0,-4 1 258,-8-3 1,-4 2 0,-10-4-1,-1 1 192,-1 1 0,-3-6 1,5 5-1,-5 0 191,-1-1 0,5 0 0,-1-6 0,1 2 278,-2-1 1,9 2 0,-3 0 1648,1-3-1114,0-1 0,7-2 1,7 0-255,9 0 1,4-2 0,3-1-1,-1-3-176,1 3 1,5 1-1,-1 2-1291,-1 0 1,-7 0-431,-2 0 0,-6 2 1214,1 3 1,-10 4 0,-4 6-1</inkml:trace>
  <inkml:trace contextRef="#ctx0" brushRef="#br0" timeOffset="2581">1393 465 21989,'15'-9'1113,"2"4"0,2 3-1513,2 2 1,1 0-1,-3 0 1,2 0-402,-2 0 0,-2 0 1,-2 0 741,1 0 0,-1 0 1,1 0-1</inkml:trace>
  <inkml:trace contextRef="#ctx0" brushRef="#br0" timeOffset="2798">1284 635 20829,'11'-2'1449,"-1"-1"-755,2-3 1,4 0-1,2 2 1,5-3-490,1-1 0,9 2 0,8-4 1,3 0-384,3 1 0,-2-5 0,-2 6 0,-2-2-178,2-1 0,-5 1 0,-2-4 0,-5 2-399,-6 2 1,-2 5-1,-9-6 682,-4-1 0,-3-1 0,-7-3 0</inkml:trace>
  <inkml:trace contextRef="#ctx0" brushRef="#br0" timeOffset="2980">1764 418 20829,'-15'2'1588,"-1"3"0,6-2-931,-1 8 1,6-1-1,-3 7 1,-1 2-475,1 2 1,-1 5 0,-5-4 0,0 2-102,-3 3 0,-3-2 1,1-1-1,-2-2-272,2-3 0,-3-2 1,3-1-1,2-3-1058,-1-2 0,12 1-2542,-10-7 3725,11 0 0,-2-12 1,7-1-1</inkml:trace>
  <inkml:trace contextRef="#ctx0" brushRef="#br0" timeOffset="3113">1702 588 20829,'16'0'124,"-1"0"465,1 0 1,-1 0-1,1 2-50,-1 3 0,0-1 0,-1 6 0,-2 2-996,-1 2 0,-1-4 0,5 0 0,1 2-1005,-1 2 0,1 0 1324,-1-4 1,1 4-1,-1-5 1</inkml:trace>
  <inkml:trace contextRef="#ctx0" brushRef="#br0" timeOffset="3280">2367 697 20829,'-8'-2'383,"1"-2"3131,0-1-1553,5 0-5433,-4 5 3191,6 0 1,6 7 0,3 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1:22:05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272 76 8363,'0'10'23,"0"0"1,0 2-1,0 2 512,0 1 0,0 0 0,0 0 0,0 1-315,0 5 1,0-3 0,0 7-1,0 0-236,0-1 1,0 3 0,0-6 0,0 1-378,0 0 1,0-2 0,0-5 0,2 0-918,3 0 1,-4-5 163,4 0 1146,-3-6 0,-2 2 0,0-6 0</inkml:trace>
  <inkml:trace contextRef="#ctx0" brushRef="#br0" timeOffset="534">287 61 8312,'10'0'918,"0"0"1,-5 0-673,5 0 0,0 0 0,5 0 0,0 0-58,0 0 1,2 0 0,3 0 0,5 0-110,4 0 1,8 0 0,3 0 0,3 0 22,3 0 0,1 0 1,3 0-1,3 0 36,1 0 0,-2 0 1,-7 0-1,0-1-23,1-5 1,-3 5 0,-1-6 0,-3 2-39,-3 0 1,6-2 0,-1 4 0,0-2-30,0 2 1,-5-1 0,-5 1-1,-1-2-58,0 2 0,-7 1-43,-3 2 0,-4 2 72,-6 3 1,-5-2-1,-10 7 1,-4 2 7,1 1 0,-6-3 0,6 0 0,-2 4-16,0 4 1,5-1 0,-3 3 0,1-2-69,4 2 1,1-3-1,2 5 1,-2 0-83,-3 3 0,3-2 0,-3 2 0,4 1-166,1-3 0,0 0 0,0-4 1,0 3-473,0 1 1,0-4-1,0 1-1667,0-4 1352,0-1 1092,-7 1 0,-1-8 0,-7-1 0</inkml:trace>
  <inkml:trace contextRef="#ctx0" brushRef="#br0" timeOffset="901">106 438 8363,'15'0'123,"-5"0"1,0 0 12,2 0 1,1 0-1,4 0 1,1 0 315,3 0 1,7 0-1,1 0 1,6 0-236,3 0 1,4 0 0,10 0 0,8 0-172,9 0 1,5 0-1,1 0 1,1 0-35,-1 0 1,-5 0-1,-3 0 1,-5 0-97,-8 0 0,-6 0 0,-4 0 0,-2 0-26,-2 0 0,-6 0 1,-1 0-1,-6 0-447,-7 0 0,-3 2 1,-2 1-1650,0 2 2206,-7 0 0,-8-5 0,-8 0 0</inkml:trace>
  <inkml:trace contextRef="#ctx0" brushRef="#br0" timeOffset="1301">362 423 7961,'-13'2'474,"3"3"1,-2 3 0,7 7 0,2 2-195,1 3 0,2 3 1,0 9-1,0 2-112,0 1 1,0 7 0,0-2-1,2 2-298,3-2 0,-4 0 1,6-8-1,-2-5-895,0-4 1,2 3 1024,-2-6 0,3-7 0,7-6 0</inkml:trace>
  <inkml:trace contextRef="#ctx0" brushRef="#br0" timeOffset="1685">1448 483 7460,'15'-10'-248,"0"0"0,0 7 628,0-2 0,-2 5 0,-2 5 1,-5 5 52,1 3 1,-5 4 0,3 3 0,-4 5-245,-1 4 0,0 1 0,0 0 0,-1 0-92,-4 0 1,3 2 0,-3 0 0,2 0-391,-2-4 0,3-6 0,-3 2 0,3-3-2372,2-2 2665,0-9 0,-13-3 0,-4-7 0</inkml:trace>
  <inkml:trace contextRef="#ctx0" brushRef="#br0" timeOffset="2284">302 529 7959,'0'15'-14,"0"0"0,0 0 0,0 0 1,0 2 163,0 3 1,0-2 0,0 7 0,0 4-35,0 4 0,0 6 0,0 8 0,0 1-107,0 3 1,0 5 0,0-2 0,0 0 0,0-4 0,0-3 1,0-5-1,0-5-313,0-7 1,2-10 0,1 0 302,2-3 0,7-2 0,-4 0 0</inkml:trace>
  <inkml:trace contextRef="#ctx0" brushRef="#br0" timeOffset="2519">332 1328 7959,'15'0'-296,"0"0"451,0 0 1,0 0-1,1 0 1,0 0-7,4 0 0,6 5 0,9 1 0,5 1-73,3 0 0,9 4 0,5-1 0,7 2-47,6-2 1,-3 2 0,-3-7 0,-7-2-214,-7-1 0,2-2 1,-2 0-1,-3 0-141,-5 0 1,0 0 0,-7 0-1,-1 0-263,-2 0 0,-4-5 588,-3 0 0,4-7 0,-6 4 0</inkml:trace>
  <inkml:trace contextRef="#ctx0" brushRef="#br0" timeOffset="2802">1629 634 7863,'0'15'-44,"0"0"1,-5 0 0,0 0 397,1 0 0,3 6 0,1 0 0,-2 4-320,-3 7 1,3 2 0,-3 11-1,2 7 5,-2 5 1,3 3 0,-3 1 0,2-3-115,-2-3 1,3-4 0,-3-11-1,3-7-501,2-6 1,2-7 575,3-10 0,-3-10 0,4-8 0</inkml:trace>
  <inkml:trace contextRef="#ctx0" brushRef="#br0" timeOffset="3151">528 498 7834,'-17'15'-23,"-3"1"0,4-1 0,-5 0 0,5 1 45,1 5 1,0-5 0,-1 4-228,1-3 0,7-7-342,3 0 1,5-6 546,5 1 0,3-10 0,7-4 0</inkml:trace>
  <inkml:trace contextRef="#ctx0" brushRef="#br0" timeOffset="3317">950 408 7378,'0'15'0,"0"0"-98,0 0 0,-1 0 0,-3 0 0,-4 2 498,-6 3 1,1 4-1,-12 7 1,-2 3-368,-1 1 0,-11 9 1,-6-1-1,-7 6-115,-2-1 1,7-1-1,9-3 1,3-4-671,6-5 1,6-10 751,8-5 0,6-23 0,3-7 0</inkml:trace>
  <inkml:trace contextRef="#ctx0" brushRef="#br0" timeOffset="3517">1056 619 7973,'0'15'-275,"0"0"1,0 0-1,-2 2 1,-3 1 729,-5 3 1,2 5-1,-2 1 1,-4 8-29,-4 11 0,-7 5 0,-9 11 0,-4 2-399,-6 1 1,2 6-1,-10-6 1,4-5-1243,2-8 1,6-8-656,15-14 1869,10-13 0,22-17 0,10-17 0</inkml:trace>
  <inkml:trace contextRef="#ctx0" brushRef="#br0" timeOffset="3682">1418 740 8078,'-2'15'0,"-1"0"-271,-2 0 1,-5 2 0,1 3 0,-3 5 824,-4 3 0,-9 9 0,-2 5 0,-7 7-606,-6 6 1,-2 4-1,2-1 1,5-4 51,3-9 0,2 0 0,0-6 0</inkml:trace>
  <inkml:trace contextRef="#ctx0" brushRef="#br0" timeOffset="4053">317 1373 7968,'-2'13'169,"-1"-1"1,-2-2 71,2 2 0,1-4 1,2 2-1,0 2-295,0 1 1,-5 7-1,0 2 1,2 2-248,1 2 0,2-2 0,0 1 0,0 0-198,0-1 1,0 2 498,0-6 0,-7 1 0,-1-6 0</inkml:trace>
  <inkml:trace contextRef="#ctx0" brushRef="#br0" timeOffset="4335">272 1780 8650,'7'8'271,"-4"-1"0,7-7 0,2 2-135,1 3 1,4-4-1,3 4 1,7-1-64,6 1 0,7-4 0,12 4 1,9-3-91,7-2 0,11 0 0,0 0 1,-5 0-200,-7 0 0,-7 0 0,-5 0 0,-6 0-100,-7 0 0,-7 0 1,-10 0-1,-5 0-400,-3 0 1,-2 0 715,0 0 0,-7 7 0,-1 1 0</inkml:trace>
  <inkml:trace contextRef="#ctx0" brushRef="#br0" timeOffset="4586">1538 1433 7967,'9'0'475,"4"0"0,-10 5 0,6 2 1,-3 3-318,-2 7 1,2-1 0,0 10 0,-3 0-161,-1 3 0,-2 6 0,0 0 0,0-1-502,0-3 0,0 0 0,0-3 504,0-3 0,-7 4 0,-2-6 0</inkml:trace>
  <inkml:trace contextRef="#ctx0" brushRef="#br0" timeOffset="4984">257 1765 7559,'0'15'-49,"0"-5"0,0 0 1,0 2 518,0 1 0,0 9 0,0 3 0,0 5-248,0 5 0,0 11 1,0 9-1,0 5-194,0 5 0,-5 2 0,0 5 0,0-3-232,-2-2 0,5-10 1,-3-12-1,4-8-383,1-5 1,1-9 0,4-4-977,5-7 1563,4-6 0,1 1 0,0 1 0</inkml:trace>
  <inkml:trace contextRef="#ctx0" brushRef="#br0" timeOffset="5317">1508 1810 7956,'0'15'82,"0"0"1,0 0-1,0 0 269,0 0 1,0 5 0,0 2 0,0 3-10,0 7 0,-2 0 0,-1 10 0,-2 7-169,2 9 1,1 2 0,2 7 0,0-1-148,0-1 0,0 0 1,0-6-1,0-5-587,0-9 0,0-7 0,0-7-919,0-1 1,0-15 1479,0-10 0,-7-10 0,-1-10 0</inkml:trace>
  <inkml:trace contextRef="#ctx0" brushRef="#br0" timeOffset="5618">151 2654 7948,'15'0'-255,"0"0"1,2 0 0,2 0 0,2 0 621,3 0 1,3 0-1,8 0 1,8 0-66,11 0 0,10 2 0,16 1 1,5 4-297,4 1 1,-5-3 0,-5 4 0,-7-1-309,-7 1 1,-16-4-1,-11 3 1,-9-1-1028,-9-4 1329,-10-1 0,3-2 0,-4 0 0</inkml:trace>
  <inkml:trace contextRef="#ctx0" brushRef="#br0" timeOffset="5850">483 1916 8030,'-25'30'-257,"0"0"1,0 5-1,-4 2 1,2 0 117,2 0 1,7 3 0,-2-5-1,3-2 139,2-1 0,0-2 0,0 1 0</inkml:trace>
  <inkml:trace contextRef="#ctx0" brushRef="#br0" timeOffset="6051">815 1961 8082,'0'15'148,"-2"-2"1,-1-1 0,-4-2 22,-2 2 0,-2 8 0,-9 5 1,-7 5-65,-7 5 1,-6 11 0,-8 9-1,-3 3-311,3 3 0,8-3 1,4-2-1,6-8-1276,5-6 1480,10-12 0,2-8 0,4-7 0</inkml:trace>
  <inkml:trace contextRef="#ctx0" brushRef="#br0" timeOffset="6233">1056 1976 8031,'0'15'-240,"0"0"0,0 0 0,-2 0 0,-1 2 738,-2 3 1,-7 0 0,2 10 0,-5 7-258,-5 5 1,-5 12 0,-11 4 0,-4 8-447,-3 2 0,-8-4 0,1 0 0,3-8-801,5-5 1006,12-18 0,9-4 0,5-14 0</inkml:trace>
  <inkml:trace contextRef="#ctx0" brushRef="#br0" timeOffset="6384">1357 2247 7961,'-16'24'7,"-3"-3"1,-1 1 64,2 3 1,-4 0-1,0 4 1,-1 3 245,-4 0 1,-2 4-319,-1 0 0,0 6 0,0-4 0</inkml:trace>
  <inkml:trace contextRef="#ctx0" brushRef="#br0" timeOffset="6801">287 2684 8378,'-8'2'669,"1"3"1,2 5-422,0 4 0,-2 2 0,4 4 0,-2 7-191,1 7 0,3 4 0,-1 7 0,-1 1-309,-2-1 0,0-2 0,5-1 0,0-3-179,0-2 1,0-7 0,1-7 430,4-1 0,4-2 0,6-5 0</inkml:trace>
  <inkml:trace contextRef="#ctx0" brushRef="#br0" timeOffset="7152">1508 2669 7965,'0'10'-187,"0"0"854,0 2 1,0-3-273,0 1 0,0 0-393,0 5 0,0 0 0,0 0 1,0 0 35,0 0 0,0 2 1,0 3-1,0 5-171,0 3 0,0 4 0,0 2 0,0 3-154,0 1 0,-2-4 0,-1 1 0,-4-3-77,-1-2 0,0-7 0,-4-4 364,2-8 0,0 3 0,-5-6 0</inkml:trace>
  <inkml:trace contextRef="#ctx0" brushRef="#br0" timeOffset="7535">227 3242 7904,'0'-10'-38,"1"2"250,4 1 0,-1-3 0,6 3-3,1-1 1,8 3 0,4-3 0,4 1-40,5 4 1,17-1 0,6 1 0,15-2-80,14 1 1,6 3-1,-39 1 1,-1 0 0,44 1-193,-7 4 0,-10-3 0,-10 3 0,-5-1-126,-9 1 1,-11 1 0,-8 6 0,-7-2-120,-7 2 0,-9-6 1,-2 1-945,-2 0 437,-2 1 853,-5 1 0,-7-3 0,-2-6 0</inkml:trace>
  <inkml:trace contextRef="#ctx0" brushRef="#br0" timeOffset="8551">272 3242 8047,'-2'10'-86,"-1"0"1,-4 2-36,-1 1 0,4 3 0,-1 0 1,4 4 517,1 6 0,0 9 1,0 5-1,0 5-124,0 5 1,0 9 0,0 8 0,0 0-70,0 0 0,-5 3 0,0-4 0,0-3-157,-2-1 0,4-6 0,-6-3 1,2-3-553,4-6 1,1-12-1,2-12-1446,0-3 1951,7-9 0,2-8 0,6-8 0</inkml:trace>
  <inkml:trace contextRef="#ctx0" brushRef="#br0" timeOffset="8984">1508 3242 7921,'-7'9'0,"6"4"0,-6-3 0,2 3 169,0 3 1,-2 4 0,4 1-1,-2 5 179,2 5 1,-4 13 0,2 11 0,1 5-134,3 6 0,-4 3 1,0 9-1,1 4-101,3 4 0,-6-1 0,-1-9 0,-2-1-162,0 0 1,1-9-1,-3-11 1,4-13-1216,1-9 1,2-9 373,5-4 1,-1-10 888,-4-5 0,-4 3 0,-6 1 0</inkml:trace>
  <inkml:trace contextRef="#ctx0" brushRef="#br0" timeOffset="9334">76 4433 8028,'28'0'5,"-3"0"0,-1 0 1,-4 0-1,5 0 180,4 0 1,1 0 0,2 2-1,3 3 93,5 5 0,5-2 1,9 2-1,11 2-59,14 2 0,3-1 0,3-3 1,1-5-257,-2-3 0,-6-4 1,-12-1-1,-11-4-475,-7-1 1,-9-1 0,-5-1 0,-8 3-1631,-6 1 2142,-3 4 0,-2-11 0,0 4 0</inkml:trace>
  <inkml:trace contextRef="#ctx0" brushRef="#br0" timeOffset="9650">664 3137 8035,'-29'15'-296,"4"0"0,-2 0 0,6 2 0,-3 3 333,-3 5 1,-6 10 0,-2 5-1,1 4 81,2 1 1,7 5 0,0 2 0,0 0-233,2 0 0,2-8 1,11-11-1,5-6 114,4-7 0,-6-10 0,-1-3 0</inkml:trace>
  <inkml:trace contextRef="#ctx0" brushRef="#br0" timeOffset="9833">935 3287 8035,'0'16'-184,"-1"-1"1,-5 1 0,-4 3 463,-3 1 0,-4 8 0,-4 3 0,-10 9-182,-7 8 0,-17 18 1,-7 11-1,29-37 0,-1 0-137,-3 1 0,2 0 0,1 2 1,2 1-1,1-1 0,2 0 1,-21 42-246,8-4 1,13-16-1,13-20 284,4-8 0,8-19 0,-2-4 0</inkml:trace>
  <inkml:trace contextRef="#ctx0" brushRef="#br0" timeOffset="10034">1131 3619 8035,'0'15'0,"0"0"96,0 0 1,0 5 0,-1 2 0,-5 2 202,-4 2 0,-8 10 1,-4 6-1,-3 8-149,-7 10 1,-5 7 0,-8 10-1,0 2-560,0 1 1,1-6 0,4-12 0,6-12 409,8-15 0,4-9 0,7-11 0</inkml:trace>
  <inkml:trace contextRef="#ctx0" brushRef="#br0" timeOffset="10165">1237 4026 8041,'-15'30'0,"-2"0"64,-3 1 0,3 4 1,-3 2-1,3 0-67,2-1 0,0 5 3,0-6 0,-7 7 0,-1-4 0</inkml:trace>
  <inkml:trace contextRef="#ctx0" brushRef="#br0" timeOffset="10747">181 4494 7942,'-8'6'389,"1"-2"1,6 6-207,-4 1 1,3 8 0,-3 3 0,3 1-149,2 4 0,0 8 0,0 5 0,0 4-146,0 1 0,-1-1 0,-3-3 0,-1-2-155,2-2 0,1-4 1,2-8-1,0-4-478,0-5 744,0-7 0,7 4 0,1-5 0</inkml:trace>
  <inkml:trace contextRef="#ctx0" brushRef="#br0" timeOffset="11047">136 5006 7983,'10'5'204,"0"0"28,2-1 0,-4-3 0,1 1 0,-1 1 36,1 2 1,1 0-1,6-5 1,3 0-35,1 0 0,8 0 1,1 0-1,6 0-79,3 0 0,9 5 0,9 0 0,6-1-137,8-3 0,0-1 0,9 0 0,-7 0-128,-7 0 1,-3 0 0,-5 0 0,-6 0-269,-11 0 1,-7 0-1,-4 0 1,-2 0-70,-2 0 0,-7 0 0,2 0 0,-3 0-361,-2 0 1,-5 0 807,0 0 0,0 0 0,5 0 0</inkml:trace>
  <inkml:trace contextRef="#ctx0" brushRef="#br0" timeOffset="11297">1433 4463 7983,'10'0'722,"0"0"1,-7 2-1,4 1-374,0 2 1,-6 9-1,4-1 1,-3 7-188,-2 4 1,0 3 0,0 6 0,0 4-291,0 1 1,-2 3 0,-1 4-1,-4-2-657,-1-2 0,3 1 0,-5-7 786,-2-2 0,-1-1 0,-2-2 0</inkml:trace>
  <inkml:trace contextRef="#ctx0" brushRef="#br0" timeOffset="11683">181 4991 7782,'-10'15'-502,"2"0"1,0 0 780,-1 0 1,4 2 0,-3 5-1,-1 6-191,1 6 1,-2 13 0,-5 0-1,0 6-59,0 9 1,5-1 0,0 4-1,-2-3-130,-1-2 0,4-6 1,4-6-1,3-7-298,2-11 0,0-7 0,2-9 399,3-4 0,-3-4 0,5-6 0</inkml:trace>
  <inkml:trace contextRef="#ctx0" brushRef="#br0" timeOffset="12086">1282 5097 8007,'0'10'-74,"2"-2"329,3-1 1,-4 4 0,4-1 62,-3 4 1,-2 1 0,0 0 0,0 2-9,0 3 1,0 3 0,0 7-1,-2 2-116,-3 3 0,2 9 0,-7 8 0,0 2-90,1 3 0,-2 1 1,4 2-1,-1 1-357,-4-1 0,4-5 0,-1-1 0,3-4-234,2-6 0,-3-6 1,2-8-1,2-1-627,1-4 1,2-3 1113,0-7 0,-6-7 0,-3-1 0</inkml:trace>
  <inkml:trace contextRef="#ctx0" brushRef="#br0" timeOffset="12466">16 6016 7572,'6'9'-108,"3"-1"1,6-5-1,1 2 584,5-1 1,2 2 0,9-1 0,1-1-319,3-3 1,12 4 0,1 0 0,6-1-60,5-2 1,4 3 0,11 0-1,4-2-86,6-1 1,-6-2 0,3-2 0,-11-1-382,-11-2 0,-15-7 0,-3 3 0,-8 1-821,-11 3 1189,-11 3 0,1-4 0,-5-3 0</inkml:trace>
  <inkml:trace contextRef="#ctx0" brushRef="#br0" timeOffset="12750">483 5006 8001,'-20'20'0,"-2"2"13,-1 1 1,2 3-1,-2 5 1,0 5 123,-1 4 0,-1 5 0,-3 4 0,1 1-175,2-2 1,1-2 0,-3-4 0,4-4-936,1-1-280,2-9 1253,12-13 0,8-21 0,8-11 0</inkml:trace>
  <inkml:trace contextRef="#ctx0" brushRef="#br0" timeOffset="12950">860 5157 8094,'-5'15'77,"0"0"1,-7 0 0,2 2-1,-5 1 291,-5 2 0,1 7 0,-6 0 1,-3 6-168,-6 8 0,-4 11 0,-7 6 1,-1 6-136,1 0 1,5-2 0,3-4-1,4-1-456,4-2 0,14-14 1,2-6-1,4-12-301,6-6 0,3-4 0,5-3 691,5-5 0,3-10 0,2-3 0</inkml:trace>
  <inkml:trace contextRef="#ctx0" brushRef="#br0" timeOffset="13132">1146 5383 7998,'-1'20'-42,"-4"2"0,-5 1-37,-4 4 0,-1 2 0,0 2 0,-2 5 805,-3 4 1,-2 10 0,-6 7 0,-1 5-827,-2 3 1,2-1 0,4-9 0,0-6-590,1-7 0,3-7 689,6-10 0,6-10 0,2-8 0</inkml:trace>
  <inkml:trace contextRef="#ctx0" brushRef="#br0" timeOffset="13248">1071 5820 7963,'0'20'48,"0"0"0,-5 6 0,-2-5 0,0 3 611,1 3 1,-1-4-660,2 2 0,-3 0 0,-7 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1:39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1 218 7853,'8'-11'1486,"-2"1"-605,-5 6-163,-1-2 1,2 6-328,3 0 1,-3 1 11,3 4 0,-1 4-390,1 7 1,-2 4 71,7 1 0,-4 5-442,4-6 0,-5 8 291,5-3 0,-4 3-306,4-2 0,-5 1-212,5-6 0,-6 1-527,1-1 0,2-9-840,-2 3 1951,0-3 0,2-3 0,2-2 0</inkml:trace>
  <inkml:trace contextRef="#ctx0" brushRef="#br0" timeOffset="301">125 140 7734,'15'0'1435,"1"0"-1191,-1 0 1,-3 0-20,4 0 0,-3 0-252,13 0 0,0 0 65,5 0 0,0 0 43,0 0 0,5 0 75,0 0 0,-2 2 195,-8 3 0,-4-2 74,-6 8 1,-2-1 105,-4 6 0,-3 4-148,-7 1 0,-2 5-121,-3-6 0,-5 8-182,-11-2 0,4 3 83,-4 2 1,4-5-467,2-1 0,-1-6 264,1 2 1,1-4-1019,4-1 1,1-3-922,4-2-492,3 2 1893,-5-11 0,2 3 577,0-10 0,-7-10 0,3-9 0</inkml:trace>
  <inkml:trace contextRef="#ctx0" brushRef="#br0" timeOffset="502">187 326 8093,'-9'0'2832,"-5"0"-2248,12 0-463,-4 0 0,12 0-156,5 0 0,9-5-483,6 0 1,3-2 337,2 1 0,5 5-417,1-4 1,-1-2 313,-5 2 0,0-1-324,0 6 0,-2 0-235,-3 0 259,-4 0 583,-7 0 0,-6 0 0,-9 7 0,-9 2 0</inkml:trace>
  <inkml:trace contextRef="#ctx0" brushRef="#br0" timeOffset="668">140 496 7853,'9'0'1913,"-1"0"-1880,-3 0 1,-1 0 43,6 0 1,6 0-569,4 0 1,8-5 16,-2 0 0,3-2-205,2 2 0,5 1 62,0-6 617,-7 0 0,7-6 0,-3 1 0</inkml:trace>
  <inkml:trace contextRef="#ctx0" brushRef="#br0" timeOffset="859">372 1 7853,'-8'0'866,"-4"2"120,6 3 0,0 3-543,0 8 0,5 1-63,-5 4 0,5-2-300,1 6 0,0 6 79,0 5 1,0 6-812,0-6 1,0 5 279,0-5 372,0 0 0,7 2 0,1 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1:48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161 263 7853,'0'-7'0,"-2"1"89,0-1 1,-1 2 232,1 0 0,0 0-11,-2 0 0,2 0 129,-2-2 1,1 2-43,-1 0 0,0 0-126,-3 3 1,3-2 68,0 2 1,-2 0-130,-3 2 0,0 0 14,3 2 0,-3 3-32,-2 3 1,1 0-14,-1 3 1,4-1-22,-2 0 1,2 3-131,0-3 1,2 2-95,0 1 0,3-2 61,2 0 0,0-4-239,0 2 0,2-2 122,3 0 0,3-2-216,0-1 0,4-1 131,-2-3 0,4 0-27,1-3 0,3-1 53,-3-4 1,0-2-100,0-3 1,-2-2 55,0 0 0,0-4 62,-3 0 0,0-3 129,1-4 1,-3 1-107,0-1 0,-3 1 279,-3 2 1,-1 1 75,-1 2 0,0 5 54,0 2 1,0 3 49,0 3-64,0 1 0,-1 2 146,-1 2 1,1 2-110,-1 2 1,1 3-76,1 3 0,-2 0-28,0 3 1,-1-1-80,1 3 1,0 0 5,-2 0 1,3 2-27,-1 0 0,-1 1 32,1-1 0,-1 1-17,1 3 0,1 0-185,-1-2 1,-1 1 122,1-3 1,0 2-546,2-2 0,0-1 226,0-3 0,0-2-631,0-3 0,0 0 393,2-2 0,0-1-1333,2-3 1082,0 0 0,3-1 762,-1-1 0,1-1 0,-1-4 0</inkml:trace>
  <inkml:trace contextRef="#ctx0" brushRef="#br0" timeOffset="666">495 192 7853,'-1'-4'0,"-1"-1"1456,1 1-450,-5-2-476,3-1 1,-4 2-115,1 0 0,-1 3-158,-2 2 0,2 0-131,-2 0 1,0 0 97,1 0 0,-3 2-194,2 3 0,1 0 116,1 2 1,1 1-228,0 1 1,0-1-89,2-1 1,1 1-183,3 1 1,0-1 135,0-1 0,1-1-119,1 1 0,2-1 60,4 1 0,2-2 35,0 0 0,3 0-7,-3 0 1,2-2 79,-2 1 0,1-2 207,-5 3 1,2-3 73,-3 2 1,-3-2 240,1 3 1,-3-3-68,0 2 0,0-3 108,-3 2 0,-1-1-164,-4 1 0,-2-1-100,-3-2 1,2 2-143,0 0 0,4 0 260,-2-2-869,-1 0 0,3 0-883,-2 0 320,5 0 0,2-1 1180,4-1 0,2-1 0,2-4 0</inkml:trace>
  <inkml:trace contextRef="#ctx0" brushRef="#br0" timeOffset="900">661 198 7853,'-3'-3'1143,"0"-3"-481,-4 5 1,1-1 174,0 4 1,1 2-268,1 2 1,1 3-172,-2 0 1,0 2-402,0 0 0,2-1 77,-2 0 1,3-1-558,-2 2 1,2-3 172,-2 3 0,2-3-126,0 0 0,1-3-291,1-1 0,1-1-1638,1 1 2364,-1-3 0,5-1 0,-3-3 0</inkml:trace>
  <inkml:trace contextRef="#ctx0" brushRef="#br0" timeOffset="1056">681 83 7853,'-7'0'1130,"4"0"-741,-3 0 1,4 0 48,-2 0-630,3 0 0,-1 1-607,4 1 0,1 1-513,4 4 1312,-1-4 0,1 6 0,-1-2 0</inkml:trace>
  <inkml:trace contextRef="#ctx0" brushRef="#br0" timeOffset="1458">770 205 8662,'-3'4'1096,"1"0"0,1 1-668,1 1 1,-2 0 4,0 1 0,-1 2-102,1 2 1,0-1-107,-2 1 0,2-2-81,-2 2 0,1 1 68,-1-4 0,3 1-203,-1-3 1,1-2 26,1 1-53,0-4 1,0 1 16,0-4 0,3-1-133,1-4 1,2-2-82,0-2 0,0-1 90,1-1 0,0 0-47,2 1 0,-2-1 47,1 0 1,-1 2 50,0 1 1,1 0 54,1-1 1,0 2-11,0 2 1,-4 4 87,1 0 130,-1 3 1,1 0 182,-2 3 1,-1 1-126,-3 4 0,0 2 56,0 3 1,-1-1-42,-1-1 1,1 1-215,-4-1 1,3 1-27,-2 1 0,3-3-114,-2 1 0,3-3-153,0 1 0,0-2-449,3-1 1,-2 1-680,3-1 1,3-3 602,1 0 0,4-3-465,-2 0 0,2 0 1234,1-3 0,3-3 0,0-4 0</inkml:trace>
  <inkml:trace contextRef="#ctx0" brushRef="#br0" timeOffset="1939">1110 83 8347,'-6'0'1768,"2"0"-1150,-1 0 1,4 1-217,-1 1 1,-1 0 99,1 4 0,-3-1-113,0 4 1,2 3-178,-1 1 0,0 4 84,0 0 1,-2 2 154,2 3 0,-1-2-188,1 4 0,-1-3-51,2 0 0,1-4-164,2-2 0,1-2 100,1-3 0,2 0-459,2-4 1,1-2 7,-1-2 0,3-1-170,-1-1 1,3-4 215,-3-2 1,3-1-67,-2-1 0,1-2 14,-1-1 0,1-1 58,-1-1 0,0-1 125,-3 0 0,0 0-29,1-1 1,-4 1 120,0-1 0,-3 1-46,0-4 1,0 1 156,0-2 1,0 3-75,-3 1 1,0 2 115,-4 2 1,1 2-108,0 3 0,-1 0-35,1 2 1,-1 1-343,1 3 0,0 0 117,-1 0 1,1 2-566,-1 0 0,1 3 307,-1-1 0,1 2-191,0 0 1,-1 1 696,1-1 0,-1 1 0,1-1 0</inkml:trace>
  <inkml:trace contextRef="#ctx0" brushRef="#br0" timeOffset="2183">1046 224 8929,'0'-4'2752,"0"2"-1879,0 2-98,0 0-564,3 0 1,-2 0-319,4 0 0,-1 0 153,2 0 1,1 0-701,-1 0 1,1 0-204,-1 0 0,3 0-542,-1 0 0,3 0 1399,-3 0 0,4-3 0,-2-1 0</inkml:trace>
  <inkml:trace contextRef="#ctx0" brushRef="#br0" timeOffset="2574">1348 205 7853,'0'-4'1653,"0"1"-691,0 1-410,0 1 1,0-3 7,0 2-348,2 1 0,2-1-197,2 2 0,3 0 63,0 0 0,2 0-334,0 0 1,1 0 260,1 2 0,-1-1-282,1 1 0,-2-1-237,0-1 1,-4 0-401,2 0 1,-2 2-1036,0 0 1075,-4 0 874,0 1 0,-9 1 0,-1 2 0</inkml:trace>
  <inkml:trace contextRef="#ctx0" brushRef="#br0" timeOffset="2775">1341 275 8594,'0'4'2192,"1"-1"-1819,1-3 0,2 0-161,5 0 0,1 2-150,3 0 1,-1 0 90,1-2 1,2 0-246,0 0 0,0 0 147,-2 0 1,-1 0-684,-1 0 1,-2 2-119,-2 0 0,-3 1-1298,0-3 2044,-2 0 0,3 0 0,-1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1:42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199 142 7793,'-7'-3'-233,"1"-1"985,0-2 1,3 2-139,3 2 0,3 1-217,3-1 1,3 1-324,2-1 1,2 1 79,2-2 0,-1 3-262,3-2 1,1 0-89,3 0 0,2 1-72,3-4 0,0 4-18,2-1 0,-5-1-281,1 1 0,-4-3 60,-3 3 0,-1-1 145,-3 1 1,-6 2-444,0-3 805,-5 0 0,1-1 0,-3-2 0</inkml:trace>
  <inkml:trace contextRef="#ctx0" brushRef="#br0" timeOffset="233">308 39 7853,'-4'0'387,"-1"0"1,3 0 64,-2 0 1,3 1-91,-2 1 0,2 1 2,-1 1 0,1 4-89,-1-2 1,1 5 3,1 0 1,0 2-125,0 2 1,0 1-100,0 3 1,0 1-9,0-1 0,0 0-243,-3 0 0,3-2-637,-2 0 0,1-3 48,1-1-276,0 0 0,1-7 70,1 0 990,-2-2 0,6-10 0,-2-1 0</inkml:trace>
  <inkml:trace contextRef="#ctx0" brushRef="#br0" timeOffset="442">443 1 8593,'-4'3'1851,"0"1"-1013,2 4 1,1 2-334,-3 3 0,2 3-166,-3 1 0,3 4-114,-2 0 1,2 3-377,-3 0 0,4 0-141,-1 0 0,1-3-278,1-4 0,0-1 254,0-3 0,1-1-279,1-2 0,1-2-656,1-4 0,0-3 100,-2 1 1151,-1-1 0,1-1 0,-2 0 0</inkml:trace>
  <inkml:trace contextRef="#ctx0" brushRef="#br0" timeOffset="810">308 161 9844,'7'0'97,"2"0"1,-2 0-339,4 0 1,0 2 143,2 0 0,-3 1-229,-2-1 337,-1 2 1,-3 2 211,-2 1 0,-4-1-40,-2 1 0,-5 0 147,-2 1 1,-1-1-59,-1 2 0,3-2-8,-1 0 0,3-2 14,0-1-191,0 2-244,5-2 0,1-1 3,4-1 1,2-1-210,5-1 0,1-2-54,3 0 1,2-2 179,-1 1 1,1-1-137,-2 2 0,-1-2 51,-1 2 1,-2 0-310,-2 2 380,-4 0 0,-1 0-17,-4 2 0,-4 0 30,-5 2 1,-2 0 237,-2 3 0,0-1 0,-2 1 0,-2-1 0,3 0 0,-4 1 0</inkml:trace>
  <inkml:trace contextRef="#ctx0" brushRef="#br0" timeOffset="1159">0 379 7768,'9'-3'176,"4"0"-213,4-4 1,7 0 117,4-1 0,9-2 9,3-3 1,0 2 1,-1 1 0,-4 0-1,-3-1 0,1-1-167,1 4 0,-4-1 25,-3 3 1,-1 2-23,-5-1 1,-2 2 319,-4-1-177,-4 1 277,-2 3-274,-6 0 0,-3 0 391,-4 3 0,-2 0-155,-3 4 1,-2 2 202,-4 1 0,-1 3-235,-3-1 0,-3 3-99,-2 0 1,-1 1-117,0-1 1,-1 1-223,0 1 0,1-1-27,2-1 1,-2-1 138,1 1 1,2-3-389,1-1 0,4-2 182,2-5 0,4 1-408,3-3 0,3 0-37,0-2 1,4-3-743,-1-1 1441,4-2 0,4-6 0,4-1 0</inkml:trace>
  <inkml:trace contextRef="#ctx0" brushRef="#br0" timeOffset="1342">443 315 7853,'10'1'569,"1"1"0,0-1-146,2 4 1,-3-1 273,1 2 1,-3 1-250,0-1 0,2 3-266,-2-1 0,1 1-170,-3-3 1,2 1-238,-2-1 1,2 0-518,-4 1-996,2-4 571,-2 3 0,-1-4 196,-3 2 971,0-3 0,-6 2 0,-1-3 0</inkml:trace>
  <inkml:trace contextRef="#ctx0" brushRef="#br0" timeOffset="1617">314 437 7853,'5'0'346,"-1"0"1,0 0-159,3 0 0,-1-1-45,0-1 1,2 1 81,0-1 1,2 2-104,3 0 1,-2 0 102,-1 2 0,-1 0 57,2 2 1,-4 0 24,-1 3 1,-2-1 156,-4 1 1,0 1-145,0 1 1,-3 1 33,-2-1 0,0 2-26,-2-3 1,1 1-104,0-3 0,0 1-485,2-1 314,1-2 0,6-2-816,4-2 1,3-5-137,5-1 0,2-5-554,4-2 1,0-1 1451,2-3 0,-2 0 0,1-2 0</inkml:trace>
  <inkml:trace contextRef="#ctx0" brushRef="#br0" timeOffset="1942">802 142 7882,'2'-4'-65,"0"-1"1,3 4 1062,-1-1 1,2 0-384,0 0 1,2 1-503,0-1 0,1 2-60,4 0 1,-1 0-105,5 0 0,0 0-183,2 0 1,2 0-502,1 0 1,-1 0-329,-4 0 0,-2 0 190,-2 0 873,0 0 0,-3-3 0,-1-1 0</inkml:trace>
  <inkml:trace contextRef="#ctx0" brushRef="#br0" timeOffset="2192">975 58 7853,'-6'0'228,"-1"0"593,4 0 0,0 4-353,3 2 1,0 4-122,0 3 0,0 0 38,0 2 1,0 3-107,0 5 0,0 2-109,0 5 1,0 2 54,0 2 1,-1 3-151,-1-1 1,0-2 86,-2-1 0,2-5-370,-2-4 0,2-3-170,0-4 0,1-2-374,1-4 1,3-3 102,2-3 1,-2-2-114,1-1-185,1-1 1,0-3 394,0-5 0,0-3 552,-3-1 0,0-4 0,-2-1 0</inkml:trace>
  <inkml:trace contextRef="#ctx0" brushRef="#br0" timeOffset="2509">911 161 7853,'-7'3'0,"1"-2"725,0 4 0,-2-1-223,0 2 0,1 4-63,-2 0 1,0 2-158,0 1 1,-1 3 59,1 1 1,-2 1-132,3-1 0,-1-1-106,3-4 0,2-2 237,-1-1-243,4-2-89,-2-3 44,3-1 1,4-3-152,2 0 1,1-3 57,4-2 1,2 0-54,5-2 1,3-2 52,2-2 0,3 1 34,2 0 0,-1 2-63,3-1 1,-1 3-174,1 2 1,-4 1 87,-5 3 1,-7 1 103,-3 3 1,-4 1 205,-3 6 1,-5 2-77,-7 2 1,-9 3-390,-9 2 0,-3-1-111,-5 2 0,1-1-544,-1 0 963,1-4 0,4 0 0,1-4 0</inkml:trace>
  <inkml:trace contextRef="#ctx0" brushRef="#br0" timeOffset="2943">1437 91 7853,'0'-4'3041,"-1"1"-2242,-1 3 0,1 0-313,-4 0 1,1 3-79,-2 1 0,-1 3-199,1 1 1,-3 2-121,1 0 1,-4 2-39,2-1 1,-3 1-261,1 1 1,-3 0-558,0 0 0,0-3 433,2 1 1,-1-3-902,1 0 1,-1-1 517,6-3 1,1-1-596,3-3 1311,3 0 0,-5-3 0,2 0 0</inkml:trace>
  <inkml:trace contextRef="#ctx0" brushRef="#br0" timeOffset="3116">1424 148 7853,'9'1'0,"-1"1"0,3 1 355,-3 1 0,6 5 538,-1-1 0,2 2-197,0 3 0,1-1-254,3 3 1,0 0-575,1 0 0,-4-1 151,-1-3 1,-2 1-787,-2-4 0,-3 1-687,-4-3 348,-1 0 0,-6 0 239,-1-2 867,-2-1 0,-6-3 0,-1 0 0</inkml:trace>
  <inkml:trace contextRef="#ctx0" brushRef="#br0" timeOffset="3433">1392 309 7853,'-2'4'0,"0"0"0,-3 0 876,3 3 0,-2 1-257,2 1 0,-2 0-81,1 0 0,-1-1-315,2 2 1,-1-1-213,1 2 1,1-4-651,-1 2 603,1-2 1,2 0-167,1-1 0,0-3 147,2 0 0,0-3-272,3 0 0,-1 0-9,0-3 0,2 0-20,0-3 1,-1-1 157,2 1 0,1-1 245,1 1 0,-2-1 236,2 1 1,-1 2-152,1-1 0,1 3 72,-1-2 0,-2 3-45,-1-1 0,0 4 184,-2 2 0,0 2-103,-2 0 1,-1 3-136,-3 2 1,0 1-266,0 1 0,0 2-470,0 0 0,1-1-1711,1-3 2341,1 1 0,7-2 0,-1 3 0</inkml:trace>
  <inkml:trace contextRef="#ctx0" brushRef="#br0" timeOffset="3733">1725 200 9314,'-2'-7'862,"1"4"0,3 0-60,4 3 0,8 0-528,1 0 0,3 0-62,4 0 0,3 0-413,3 0 0,2 0-196,-3 0 0,-2 0-416,-3 0 0,-5 0-362,-2 0-993,-2 3 1062,-6-3 1106,-1 3 0,-9 0 0,0 1 0</inkml:trace>
  <inkml:trace contextRef="#ctx0" brushRef="#br0" timeOffset="3975">1918 148 7853,'-4'-3'0,"2"-1"0,1 1 2369,-1 1-718,1 1-957,-2 1 0,3 3-195,0 2 1,2 3-36,0 3 0,3 5-31,0 3 1,0 3-93,2 4 0,-2 4-48,0 2 1,0 2-83,-3 1 1,2-3 64,-2 0 1,2-1-261,-1-3 0,1-4-244,-2-5 0,2-3-506,-2-5-1085,3-2 69,-1-5 0,2-5 809,-2-6 0,1-2-1404,-3-4 2345,0 1 0,1-4 0,1-1 0</inkml:trace>
  <inkml:trace contextRef="#ctx0" brushRef="#br0" timeOffset="4167">1982 103 7853,'0'-4'88,"0"0"-180,0-1 2157,3-1-1454,0 3 0,5 0-1016,0 3 1,-1 3-250,2 1 0,0 4-487,0 0 1,-1 4 1140,-1-2 0,2 2 0,1 1 0</inkml:trace>
  <inkml:trace contextRef="#ctx0" brushRef="#br0" timeOffset="4450">1745 373 8502,'0'-4'2043,"1"-1"-1860,3 3 0,2 0-138,7 2 1,-1 0 79,5 0 1,-2 0 112,2 0 1,-3 3-51,1 1 0,-4 2 24,-2 0 0,-5 1 375,-2-1 0,-2 1-21,-2 2 1,-2-2 128,-5 1 1,1 0-231,-2-2 1,2 0-188,-1-2 0,4-1-1079,1 0 733,2-3 0,1 2-347,5-4 1,3-1 339,6-4 0,3 0-1796,1-1 0,2-2 81,0 0 1790,0-2 0,0 2 0,1-3 0</inkml:trace>
  <inkml:trace contextRef="#ctx0" brushRef="#br0" timeOffset="4716">2437 277 7853,'-3'0'5196,"-3"0"-4624,5 0 1,-2 0-116,1 0-801,1 0-419,-2 0 1,3 0-1216,0 2 1,3 0 1977,1 2 0,2 0 0,0 3 0</inkml:trace>
  <inkml:trace contextRef="#ctx0" brushRef="#br0" timeOffset="4867">2425 405 7853,'3'0'1501,"3"0"1,-5 0-362,4 0 1,-4 1-415,1 1-1259,2-2 239,-1 3 1,3-2 293,-2 1 0,2 2 0,-3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02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7853,'0'-4'1675,"0"0"0,1 0-1240,1 0 0,2 1-305,2 3 0,1 0-122,2 0 1,3 0-222,3 0 0,5-2 220,-1 0 0,4 0-154,-2 2 1,3 0 46,-3 0 0,0-2-708,-4 0 1,-1-1-553,-3 3 491,-4 0 0,0 1 118,-5 1 751,-1-1 0,-6 5 0,0-3 0</inkml:trace>
  <inkml:trace contextRef="#ctx0" brushRef="#br0" timeOffset="225">180 77 8576,'-4'0'2188,"1"1"-1806,1 1 1,1 2 6,-1 2 1,-1 3-162,1-1 1,0 4-18,2-2 1,-1 2-252,-1 1 0,1-1 85,-1-1 0,1 1-510,1-1 1,0-2-51,0 0 0,0 0-350,0-1 0,0-1-397,0-3-559,0 0 1821,0 3 0,0-1 0,0-2 0,0-1 0</inkml:trace>
  <inkml:trace contextRef="#ctx0" brushRef="#br0" timeOffset="434">52 276 7853,'-4'0'803,"1"0"268,0 0 34,3 0-734,-3 0 1,4 0 6,1 0 0,1 0-342,4 0 1,2 0 70,2 0 0,1 0-43,1 0 0,2 1 90,0 1 0,2-1-590,-2 1 0,0-1-138,0-1 0,-1 2-415,1 0 0,-2 0 374,0-2 615,0 0 0,0 0 0,0 0 0</inkml:trace>
  <inkml:trace contextRef="#ctx0" brushRef="#br0" timeOffset="1165">513 13 7853,'-6'-6'519,"0"2"0,1 1 347,1 3 1,2 0-302,-2 0 1,2 1-184,0 1 1,-1 5-17,1 3 0,-2 2-154,2 1 0,-3 3-32,3 1 0,-2 2 45,2 0 0,-3 3-144,1 1 0,0-1 31,0 0 0,0-2-42,0-1 0,-1-2-236,3 0 0,-1-5 92,1-2 0,1-2-683,-1-1 358,1-4-192,1 0 379,0-3 1,0-3 72,0-1 0,2-2-42,1 0 0,-1-1-130,-2-2 1,2 1 56,0-2 1,2-1 115,-2-2 1,3 0-56,-3 0 0,3 1 29,-1-1 0,0-1 150,0-1 1,0 2-15,3-2 1,-1 1 129,0 1 0,1 3-6,-1 2 1,1 1 163,2 3 0,-2 1-60,2 3 0,-4 0-33,-1 0 0,-1 4 107,2 2 0,-2 1-13,-3 4 1,0-2-70,0 1 1,-1 0-94,-1 1 1,-2 1-126,-2-1 0,-1-2 52,1 0 0,-1-2-155,1-1 0,0 1-41,-1-1 1,1 0 78,-1-2 0,2 0-15,0-2 1,0-2 50,0 2 71,3-1 1,-3-2-64,2-1 1,1 1 336,2-3-65,0 2-147,0-1 0,1 3 43,1 0 0,0 0 163,2 0 1,0 3 20,3-1 1,-2 3-138,0-1 1,0 2-50,0 0 0,0 3 26,2-1 1,-3 1-183,0-3 0,0-2-61,3 1 1,-1-2-166,1 1 0,-1 1-401,1-2 0,-1-1 319,0-2 0,-1 0-630,-1 0 0,0-3 388,3-1 1,-1-1-402,0 0 0,1-1 988,-1 0 0,4-1 0,0-2 0</inkml:trace>
  <inkml:trace contextRef="#ctx0" brushRef="#br0" timeOffset="1424">796 122 7853,'-5'0'567,"1"0"1066,3 0-996,-5 0 0,3 1-78,-1 1 1,-1 2-188,3 5 1,-2-1-1,1 2 0,-2 1-178,1 2 1,-2 0 16,0 2 1,-3-1-264,1 1 1,-1-1 110,3 1 1,0-3-633,-1 0 1,1-3-101,2-1 0,1-3-1367,3 0 502,0-4 510,0 2 0,2-6 1028,1-1 0,2-5 0,-2-1 0</inkml:trace>
  <inkml:trace contextRef="#ctx0" brushRef="#br0" timeOffset="1733">706 52 7853,'0'-7'166,"0"1"0,0-1 289,0 1 0,3 2-255,1-1 1,2 4-38,0-1 1,1 1 49,-1 1 1,3 1-50,-1 1 0,1 2 245,-3 5 0,-2-1-77,1 2 1,-4 3 50,1 2 0,-1 2 59,-1-2 0,0 3 61,0-1 0,-1 2-204,-1 0 1,1-2-43,-1 0 0,1-3-331,-1 1 1,1-2 105,-1-2 1,4-2-424,2-2 1,2-2 277,0-1 1,1-1-673,2-3 1,-1 0 253,3 0 1,-4 0 23,2 0 1,-2-2 10,-1 0 1,1-3-159,-1 1 1,-1 0-914,-1 0 841,0 0 726,3-3 0,-1-2 0,0-1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09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13 7986,'7'-6'737,"-3"2"877,0 2-562,-3 2-187,2 0-308,0 0-107,-2 0-322,2 0 1,-3 0-112,0 2 1,0 0 60,0 2 1,-1-2-136,-1 3 1,0-4-3,-2 1 0,2-1 65,-2-1 1,2 2-415,-3 0 152,4 0-328,-5-2-39,6-3 166,-3 0 1,3-1-686,0-1 277,0 4 1,0-4 864,3 3 0,0 0 0,4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09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7853,'0'-3'75,"0"-3"1,0 5 1724,0-4-414,0 4-141,0-2-839,0 9 1,0-1-49,3 5 1,-2 1-373,3 2 1,-2 2 95,3 0 0,-3 2-621,2-2 0,-2 0 411,3-2 0,-3-1-1046,2 1 1,-1-3 320,2-1 1,0-2 5,-3-1 1,3-2 846,-1-2 0,-1 2 0,0-1 0</inkml:trace>
  <inkml:trace contextRef="#ctx0" brushRef="#br0" timeOffset="267">65 243 7853,'3'0'494,"3"-2"-317,-2 0 1,1 0 242,1 2 1,0-2 168,4 0-580,1-1 1,3 3 0,1 0 154,2 0 0,1 0-114,2 0 1,-2 1 213,-1 1 0,-1 2-99,-3 2 0,-4 1 382,-3 2 0,-2 1-157,-4 3 0,-1 0 56,-1 2 1,-2-1-291,-5 1 0,1-2-230,-2-3 1,1 2-94,-2-4 1,4 2-967,-2-3-213,2 0 1012,1-3 0,1 0-1052,1-2 0,2-2 96,-2 0 1290,2 0 0,-6-5 0,0-2 0</inkml:trace>
  <inkml:trace contextRef="#ctx0" brushRef="#br0" timeOffset="444">65 333 7853,'6'-4'699,"-2"-1"0,2 3-678,1-2 0,0 2 44,3-2 1,3 1-465,2-1 0,3 2 245,-1-2 0,0 2-172,0 0 0,-4 2 202,0 0 0,-3 0-764,-4 2 888,-2 2 0,2 2 0,-3 1 0</inkml:trace>
  <inkml:trace contextRef="#ctx0" brushRef="#br0" timeOffset="617">52 436 7853,'0'3'2329,"1"0"-2373,1-3 0,1 0-80,4 0 1,3-3-19,3-1 1,0-2-128,4 0 0,0-1-424,3 1 0,-3 0-413,0 2 1106,-3-2 0,2 3 0,-3-4 0</inkml:trace>
  <inkml:trace contextRef="#ctx0" brushRef="#br0" timeOffset="826">180 160 9645,'4'1'994,"-2"1"1,-1 2-523,-1 5 0,0 1-91,0 5 1,0 4-414,0 5 0,0 3-371,0 1 0,-2 0-409,-1-3 1,1-2 695,2-2 116,3-3 0,1-3 0,2-2 0</inkml:trace>
  <inkml:trace contextRef="#ctx0" brushRef="#br0" timeOffset="1101">610 147 7853,'-4'0'2486,"2"0"-504,2 0-2033,0 0 0,2 1 33,3 1 1,0-1-1047,2 4 1,-1-2 530,1 1 0,-1 2-1270,1-2 1803,-1-1 0,-2 6 0,-2-2 0</inkml:trace>
  <inkml:trace contextRef="#ctx0" brushRef="#br0" timeOffset="1308">405 307 7853,'6'0'1349,"1"0"1,3-2-1134,2 0 0,5-2-5,4 2 1,5-3-466,4 0 0,1 0 58,1-2 1,-5 2-112,-4 0 0,-3 0-590,-3 3 0,-2 0 478,-4 2 0,-3-1 419,-3-1 0,0-1 0,-1-4 0</inkml:trace>
  <inkml:trace contextRef="#ctx0" brushRef="#br0" timeOffset="1534">649 224 7853,'0'4'897,"0"1"-437,0-1 0,0 2 524,0 1 0,0 2-375,0 2 1,0 1-206,0 1 0,0 2-187,0 2 1,0 2 7,0 0 0,0 1-193,0 1 1,0-3 63,0 1 0,0-4-188,0 0 0,0-3-156,0-1 1,-3-6-762,1 2-359,-3-5 0,2-2 645,-4-5 0,3-1 723,0-2 0,-1-5 0,-1-4 0</inkml:trace>
  <inkml:trace contextRef="#ctx0" brushRef="#br0" timeOffset="2091">1104 218 7853,'-11'0'0,"1"0"108,1 0 0,-2 0 177,0 0 0,-3 0 397,-1 0 1,-2 0-302,2 2 1,0 0-105,2 2 1,1 0-278,1 0 1,2 1 79,2-3 0,3 2-813,0-2 590,2 1 1,0-1-350,4 0 1,2 0 240,2-2 1,1 0 51,2 0 0,-1 0 272,3 0 1,-4 1-177,2 1 1,0 1 592,0 4 0,-1 1-224,-1 1 1,-2 2 380,0 0 0,0 1-249,-3 1 0,0 0 47,-2 0 1,0-1-185,0 1 0,0-1-380,0-1 0,0-2-265,0-2-802,0-1 554,0 1 1,0-5 292,0-2 1,3-2-880,1-5 1,2-2 565,0-2 0,3-2 652,-1-2 0,1-1 0,-3-3 0</inkml:trace>
  <inkml:trace contextRef="#ctx0" brushRef="#br0" timeOffset="2248">1200 96 8154,'4'-4'2018,"1"2"-1192,-4 1-793,5 1 0,-3 3 71,4 1 1,-3 0-194,0 0 1,1 0-364,1 0 0,0 2-449,1-2 1,-1 0 900,1 0 0,-1 3 0,1 3 0</inkml:trace>
  <inkml:trace contextRef="#ctx0" brushRef="#br0" timeOffset="2543">1149 211 9756,'6'0'-282,"1"0"0,1-1 6,1-1 0,2 2-483,0-3 0,-2 3 399,0 0 1,0 0 146,-1 0 1,-1 0 212,-3 0 82,-2 0-218,0 3 977,-2 0 0,-2 4-147,0-1 0,-3-2 86,1 1 1,0 0-333,0 3 1,1-1-157,-2 2 1,0 1-385,3 0 1,-2 0 121,2 1 0,-3-1-708,3 1 1,0 0 65,2-2-1558,0 2 2170,0-4 0,3 2 0,1-2 0</inkml:trace>
  <inkml:trace contextRef="#ctx0" brushRef="#br0" timeOffset="2859">1316 250 8063,'-3'3'1509,"1"3"-1168,-2-2 0,0 3-210,-3 1 1,1 0-85,0 3 0,-2-1-174,0 0 0,0 2 143,-3-1 1,1 1-164,-3 1 1,2-3 320,0-1 1,1-2-88,-3-1 1,1 1 203,1-1 1,0-2 133,2 1 29,1-4-133,1 2-284,4-3 0,3 0 33,4 0 1,4-2-121,3 0 1,1-1-27,1 1 0,0 1 41,0-1 1,0-1-256,2 1 0,-1 0 119,1 2 1,-1-1-289,1-1 1,1 1 186,1-1 0,1 1-143,-3 1 0,2 0-198,0 0 1,0 0-803,0 0 1415,-3 0 0,2 0 0,-3 0 0</inkml:trace>
  <inkml:trace contextRef="#ctx0" brushRef="#br0" timeOffset="3133">1521 83 7853,'0'-4'2598,"0"1"-784,0 3-1299,0 0 1,2 3-70,0 2 1,1 3-278,-1 3 0,-1 1-349,1 1 0,1 0-128,-1-1 1,1 1 307,-1 0 1,-1 0-1113,4 0 0,-4-1 479,1-1 0,1-2-2214,-1-3 2847,0-2 0,1 1 0,1-1 0</inkml:trace>
  <inkml:trace contextRef="#ctx0" brushRef="#br0" timeOffset="3484">1611 96 7853,'6'-6'692,"0"2"1,1-1-188,-1 3 0,3-1-361,-1 3 0,4 0 68,-1 0 0,-2 0-157,2 0 0,-2 1 83,1 1 0,-2 3-264,1 3 1,-4-1 76,-1 2 0,-2 0 133,0 0 0,-2 0 211,0-1 1,-2 0-131,-3 0 1,-3-1 6,0 0 1,-6-1-45,1 0 0,-1 1-100,-1-1 0,1-1 141,-1-1 1,-1-3-273,1 1 1,1 0 8,3 0 0,0-1-24,2 1 1,4-2-324,3-2 301,1-2 1,2-2-235,4-1 1,0 1 136,5-1 0,2 1-188,3 0 1,-2 0 115,2 2 1,-1-1-11,-1 3 1,-3-1 1,1 3 0,-3 0-425,0 0 347,-1 0 0,-2 1 148,-1 1 1,-3 2 246,2 2 0,-3-2 0,-5 4 0,-3-1 0</inkml:trace>
  <inkml:trace contextRef="#ctx0" brushRef="#br0" timeOffset="3725">1380 333 7853,'3'-4'-234,"-1"-1"0,3 3 38,1-2 0,2 2 967,5-2 0,0 1-299,6-1 0,-1 2-383,6-2 0,2 0 55,1-3 0,3 1-444,-2 2 0,0-2 99,-2 2 0,-2 1-62,-3-2 1,-1 3 55,-7-2 0,0 2 108,-4-3 1,-1 3-396,-4-2 0,1 2 136,-3-2 1,0 2 357,-2-3 0,0 1 0,0-2 0</inkml:trace>
  <inkml:trace contextRef="#ctx0" brushRef="#br0" timeOffset="3927">1662 218 7853,'-6'0'1201,"1"0"-720,1 2 0,3 2-110,-2 2 0,1 2-109,-1 0 0,1 2-50,2 3 0,0 3-77,-3 1 0,2 1 77,-3 1 0,2 0-397,0-2 0,-1-1-130,1-3 0,0-1-1201,2-2 352,0 0 1,1-5 117,1 0 1046,-1-3 0,4-4 0,-1-2 0</inkml:trace>
  <inkml:trace contextRef="#ctx0" brushRef="#br0" timeOffset="4142">1707 288 8077,'0'-3'2797,"0"0"-2375,0 3 0,0 3-281,0 4 1,0 0 59,0 3 0,0-1-236,0 2 1,0-1 98,0 3 1,0 0-313,0 0 1,0-1 137,0-1 0,0 0-643,0-2 1,-2-1 139,0-1 0,-1-1-663,3 0 71,0-2 1205,0-1 0,-2-3 0,-2 0 0</inkml:trace>
  <inkml:trace contextRef="#ctx0" brushRef="#br0" timeOffset="4443">1623 365 6826,'1'-3'499,"1"0"1,0 3-713,2 0 0,2 0 46,3 0 1,0 0 126,-3 0 1,0 0-35,1 0 1,-3 0 36,0 0 590,-2 3-398,1 0 0,-4 3 210,-1-2 1,-2 1-103,-2-3 0,-1 2 293,1-1-649,0 2 1,1-4 164,1 3-132,3-2 0,-2 1 42,6-3 0,-1 0-477,4 0 1,-1 0 47,4 0 1,-2 0-90,-1 0 1,0 0 535,-2 2 0,2-1 0,-5 3 0,1-2 0,-2-1 0,-2 4 0,-2-1 0</inkml:trace>
  <inkml:trace contextRef="#ctx0" brushRef="#br0" timeOffset="4626">1489 461 8082,'0'-3'1908,"5"-1"-1377,1 2 0,8 1-137,1-1 1,6-1-461,5 1 1,2 0 103,1 2 1,3 0-611,-2 0 0,-5 0 376,-1 0 0,-3 0-2040,-2 0 2236,-3 0 0,3 0 0,-3 0 0</inkml:trace>
  <inkml:trace contextRef="#ctx0" brushRef="#br0" timeOffset="4933">1976 282 8391,'-3'0'1919,"0"0"-2523,11 0 1,-2-2 210,7-1 393,-2 1 0,2-1 0,0 0 0</inkml:trace>
  <inkml:trace contextRef="#ctx0" brushRef="#br0" timeOffset="5167">2169 211 7853,'0'4'-255,"0"-1"1021,0-3 0,0 0-299,3 0 0,2 0-738,4 0 1,4 0 117,0 0 0,4 0-263,-2 0 0,2 0 197,-2 0 1,0-3 218,-3 1 0,1-3 0,0 2 0</inkml:trace>
  <inkml:trace contextRef="#ctx0" brushRef="#br0" timeOffset="5442">2303 141 7853,'0'3'1501,"0"3"0,0-3-1057,0 4 0,0 1-33,0 1 0,0 4 36,0 0 1,0 5-104,-2 1 0,0 2 6,-2 5 1,2-4-139,-3 3 0,4-3-164,-1-1 1,0-1 70,0-1 0,2-3-552,-3-3 1,3-3-168,0-4 0,0 0-457,3-2 1,-2-1 110,3-3 1,-2 0 345,3 0 0,-3 0-324,2 0 1,-2-1 923,0-1 0,1-4 0,1-4 0</inkml:trace>
  <inkml:trace contextRef="#ctx0" brushRef="#br0" timeOffset="5666">2265 243 7853,'-4'4'308,"-1"1"0,3-3 461,-2 2 0,2 0-18,-2 3 0,1 0-287,-1 2 0,2-2-60,-2 4 0,-1-1-149,-1 1 1,2-1 166,-1-2 1,2-1-133,-1 2 1,0-3-265,2-1-228,1 0 1,-1-4-278,4 1 1,2-2-126,5-2 0,1-2-768,3-2 0,2-1 198,0-2 1,2-1 1173,-2-2 0,3-1 0,-2 0 0</inkml:trace>
  <inkml:trace contextRef="#ctx0" brushRef="#br0" timeOffset="5883">2387 147 8030,'-4'-3'1670,"1"2"-705,1-1-803,1 2 1,-1 0-349,4 2 1,-1 0-505,3 2 0,1-2 127,1 3 1,0-3-396,-2 2 1,2-3 957,-2 2 0,5 0 0,1 1 0</inkml:trace>
  <inkml:trace contextRef="#ctx0" brushRef="#br0" timeOffset="6159">2534 134 7367,'-3'4'1420,"0"1"-888,-4-3 1,1 3-68,0-1 1,-1 0-95,-2 0 1,-1 0-132,-3 3 0,0 1-18,0 1 0,1-1 3,-1-1 0,2-1-93,0 1 0,4-3 80,1 0 0,0-2-328,4 3 155,0-4 1,5 2-371,1-3 0,2 0 48,3 0 1,1-1-107,3-1 1,2-1-95,0-1 1,0-1 178,-2 3 0,-1-3-28,1 3 1,-1-2 81,-1 2 1,-2-1-169,-2 1 0,-1 1-346,1-1-39,-4 1 358,0 1 445,-3 0 0,-3 0 0,-3 3 0,-4 1 0</inkml:trace>
  <inkml:trace contextRef="#ctx0" brushRef="#br0" timeOffset="6309">2400 282 8241,'4'0'314,"0"0"1,0 0-131,3 0 1,2 0-583,2 0 1,1 0-39,1 0 0,0-2-798,-1-1 1234,1-2 0,0 5 0,0-3 0</inkml:trace>
  <inkml:trace contextRef="#ctx0" brushRef="#br0" timeOffset="6533">2348 365 7853,'6'1'722,"-2"1"0,4-1-437,-1 1 1,4-2-61,2 0 0,3-2-481,6-3 1,0 2 177,1-1 0,1-1-336,-2-1 0,-2 2 231,-2-1 1,-4 2-406,-3-2 1,-2 2 194,-2 1 1,-4 0 392,0-2 0,0 0 0,1-3 0</inkml:trace>
  <inkml:trace contextRef="#ctx0" brushRef="#br0" timeOffset="6726">2541 230 7853,'-4'0'838,"1"0"1,3 1-112,0 1 0,0 0-251,0 2 0,0 3-18,0 4 0,1 4-193,1 2 0,-1 4-234,1 3 0,-1 0-126,-1-1 1,0 2-283,0-4 1,0 0-185,0-1 0,0-4 306,0-1 1,0-4-2318,0-3 2572,-3-3 0,2 0 0,-2-1 0</inkml:trace>
  <inkml:trace contextRef="#ctx0" brushRef="#br0" timeOffset="7075">1829 295 7853,'4'0'906,"0"0"1,-2-3-74,3 1 0,0-1-302,3 1 1,2-1-266,3-4 0,3 3-135,4 0 0,2-1-94,3-1 0,1 0-1015,0 2 0,-3-1 323,1 3 655,-4 0 0,3 2 0,-4 0 0</inkml:trace>
  <inkml:trace contextRef="#ctx0" brushRef="#br0" timeOffset="7384">2900 404 8061,'0'3'1094,"0"3"1,0-3-1566,0 4 1,0-1-887,0 1 1357,-3-1 0,-1 3 0,-2 1 0</inkml:trace>
  <inkml:trace contextRef="#ctx0" brushRef="#br0" timeOffset="7798">3285 19 7853,'-4'-3'0,"2"-1"1020,-2 1 1463,4-3-2228,-3 5 1,4-1-59,1 4 1,2 0-1052,5 2 1,-2 0 456,4 0 0,-1 2-911,1-2 0,0 2 1308,-2 0 0,2 0 0,-1 1 0</inkml:trace>
  <inkml:trace contextRef="#ctx0" brushRef="#br0" timeOffset="8109">3169 89 8209,'0'-3'997,"0"0"0,1 3-1089,1 0 1,2 0-203,2 0 0,1 0-265,2 0 1,3 0 194,3 0 1,2 0-296,-2 0 1,2 0 462,-2 0 1,0-1 195,-2-1 0,-3 1 0,-4-2 0,-4 3 0,-4 0 0,-4 1 168,-5 1 1,1-1 272,-1 1 0,1 1-38,0-1 1,1 3 256,2-1 0,1 0-269,-1 0 0,1 1-173,-1 1 0,2 0-168,0 1 1,0-1 133,3 1 1,-2 0-698,2 1 0,-1-1-98,1 2 0,1-2-1164,-1-1 1775,1-2 0,1 2 0,0-3 0</inkml:trace>
  <inkml:trace contextRef="#ctx0" brushRef="#br0" timeOffset="9133">3330 115 8988,'-5'3'203,"1"1"0,2 0-249,-2 0 1,-1 0-8,-1 3 1,-3-1-62,1 0 1,-4 3-298,2 0 0,-4-1-7,-1-2 0,-3 1 198,4-1 1,-2 0-39,1-2 1,1 1 69,-4-3 1,4 3 321,-1-3 1,0 0-18,0-2 1,2 1 140,2 1 28,3-1-25,-1 1 1,6-2-69,3 0 1,2-2-97,4 0 0,0-1-135,4 1 0,3 1 89,2-4 1,2 2-118,-2-1 1,1-1-4,-1 2 1,-2-1-72,2 2 1,1-3 99,-1 1 0,1 0-11,-1 0 0,-2 3 42,2-2 1,-1 1-18,-1-1 0,-3 1 393,-2 2-141,-4 0 293,-1 0 1,-3 1-69,-3 1 1,-2 0 98,-4 2 1,-2 1-218,3 3 0,-3-1 0,3 2 1,-3-1-225,2 0 1,-1 2 59,1 0 0,1 2-220,1-1 1,1 1 131,-1-2 0,3 2-457,0-1 1,2 0 199,0 0 1,2-2-1155,0-2 217,0 2-130,0-2 388,2 0 444,2-5 0,2-4 114,-2-3 1,1-1 296,-3-3 0,2 2 0,-2-1 0,3-2 0,-3 2 0,3-3 0,-1 3 0,1-3 5,-1 2 1,2-1-74,-2 1 1,2 0 169,1 0 0,1 2 129,1-1 1,-1 1-14,-1 3 1,0 1-17,1 3 0,-1 0 133,2 0 1,-4 1-62,-1 1 0,-2 2 190,3 2 0,-4 3-31,1-1 1,-2 3-44,-2 0 1,-2 1-180,-2 1 0,0-1 1,-1-1 0,-1 1-193,-1-1 0,-2-2 104,3 0 0,-3-2-69,3-1 0,-3 0-108,2 1 1,1-4-97,1 0 0,1-3-13,0 0 1,0 0-99,2-3 0,1 0-103,3-4 1,0 0 109,0-1 0,3 0-15,1-3 0,2 3 27,3-3 0,0 3 137,2 0 1,1 1 32,-1 0 0,-1 3-19,0 0 0,0 2 90,1 0 0,-2 1 208,-2 1 1,-2 3 228,0 1 1,0 3-189,-3 1 0,-3 0 104,-3 0 0,-3 0-74,-1 0 0,0 0-195,-3 3 0,-2-3-15,-2 0 1,1-1 36,1 0 0,-2-1-54,0 1 0,0-1-170,2 1 1,0-3-26,0 0 1,1-2 99,1 3 1,2-4-39,3 1 1,-1-1 64,1-1 91,2 3-123,2-3 23,2 3 0,2-3 63,3 0 1,3 0 3,3 0 0,1 0 176,1 0 1,0 0-121,0 0 0,2 0 49,2 0 0,0 0-75,0 0 0,2 0-113,2 0 0,1 2 39,-3 0 1,0 3-129,-2-3 0,1 2-67,-4-2 1,1 3-248,-5-3 0,0 1-567,-4-1 345,1-2-1368,-4 3 2035,0-3 0,-6-3 0,0 0 0</inkml:trace>
  <inkml:trace contextRef="#ctx0" brushRef="#br0" timeOffset="9291">3458 288 8170,'3'0'2651,"0"0"0,-1 1-2287,1 1 0,-1-1-88,1 4 0,-3-1-1819,2 2 1543,2 1 0,-3 2 0,2 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20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0 250 7853,'0'-6'524,"0"-1"-367,0 1 0,0 2 1608,0 0-663,0 2 454,0-1-1027,0 3 0,1 5-27,1 2 1,-1 3-314,4 1 0,-3-1-208,2 1 1,-2-1-169,3 3 1,-3 0 228,2 0 1,-2-3-930,2-2 1,-2 2 421,0-2 1,1 1-2622,-1-3 999,0 1 865,-2-4 1222,3 0 0,-2-6 0,1 0 0</inkml:trace>
  <inkml:trace contextRef="#ctx0" brushRef="#br0" timeOffset="257">51 244 7853,'1'-4'-473,"1"2"899,-1-1 870,2-1-844,0 1 0,-2-1 117,3 2-357,1 1 1,1-2 12,1 3 0,-3 2-86,0 1 1,0 2 76,0-1 0,1 1 13,-3 2 1,0-1 20,-2 1 0,-1 2-14,-1 2 1,-1-1-87,-4 0 0,-1-1 65,-1 2 1,0-3-129,0 3 1,2-3 125,-1 0 0,1-3-146,3-1-451,-2 1-196,6-2 0,-2-1-662,4-4 1,2-1 595,4-4 0,5-1-678,2-1 0,2-2 1324,0 0 0,2-1 0,0-1 0</inkml:trace>
  <inkml:trace contextRef="#ctx0" brushRef="#br0" timeOffset="510">244 167 7853,'-7'0'3035,"4"0"-2454,0 0 1,4 0-271,4 0 1,0-1-313,5-1 1,1 1 71,2-1 0,-1-1-131,-1 1 0,1 0-623,-1 2 0,-1 0 483,0 0 1,-2 0-2051,1 0 875,-5 0 371,-1 0 1004,-3 3 0,-6 1 0,-1 2 0</inkml:trace>
  <inkml:trace contextRef="#ctx0" brushRef="#br0" timeOffset="701">135 263 8270,'-4'0'1338,"7"0"0,2 0-1149,6 0 1,2 0-140,2 0 1,2-2 120,1 0 0,1-3-557,2 1 1,-3 0-32,1 0 0,-4 0-232,0 0 0,-1-2 180,-1 2 1,-4 0-1174,0 0 1642,-2 0 0,-3-5 0,-1-1 0</inkml:trace>
  <inkml:trace contextRef="#ctx0" brushRef="#br0" timeOffset="967">295 71 10789,'0'6'1088,"2"3"-724,0 2 0,1 2 4,-1 2 1,-1 1-92,1 4 1,-1 2 145,-1 4 1,0 2-134,0 5 0,0-4-53,0 1 0,0-2-141,0-1 0,0-4-206,0-4 0,0-2-652,0-4 0,1-3 440,1 1 0,-1-6-2084,4-1 989,-4-2 339,5-2 1,-6-3 117,3-1 960,-3-2 0,0-3 0,0-1 0</inkml:trace>
  <inkml:trace contextRef="#ctx0" brushRef="#br0" timeOffset="1167">295 205 7853,'-4'5'656,"0"-1"0,0 0-189,0 3 1,-2 0 484,2 1 1,-2 0-416,0 3 0,-1 0-108,1 4 1,-3-1-301,1 1 0,-4-2-219,2 0 1,0 0-188,-1 0 0,3-3-424,0-2 1,3-1-754,0-3 1062,4-1 1,-2-4-1813,3-1 2204,3-2 0,1-2 0,2 0 0</inkml:trace>
  <inkml:trace contextRef="#ctx0" brushRef="#br0" timeOffset="1274">321 302 7853,'9'2'0,"0"2"-257,2 2 0,1-1 46,-1-1 1,2 0 910,2 3 1,0-2-712,2 0 1,2 0 10,-2-3 0,4 3 0,2-2 0</inkml:trace>
  <inkml:trace contextRef="#ctx0" brushRef="#br0" timeOffset="1525">616 0 8549,'-4'0'3174,"1"0"-3241,3 3 1,0 1-974,0 2 0,3 0 627,2 1 0,0-3 413,2 0 0,2 1 0,1 1 0</inkml:trace>
  <inkml:trace contextRef="#ctx0" brushRef="#br0" timeOffset="1809">770 19 7902,'3'-3'1375,"0"0"0,-3 3-979,-3 0 0,0 1-123,-4 1 1,0-1-105,-1 4 1,-2 1-96,0 3 1,-4 0 164,1-1 0,-4 0-28,2 3 1,0-3 42,3 0 0,1 2-11,0-2 1,3 0-291,0-4 97,4 2-307,1-5 1,6 1 51,4-2 0,2 0-57,4-2 1,0 0-114,2-2 0,2 0 153,2-3 1,-1 2-93,0 0 0,-3 0 78,-2 3 0,-1-2-235,-1 2 1,-2-3-249,-2 3 143,-4 0 1,-1 2 56,-4 0 0,-2 3 114,-5 1 1,-1 1 404,-5 0 0,1 0 0,-4 2 0,1 3 0</inkml:trace>
  <inkml:trace contextRef="#ctx0" brushRef="#br0" timeOffset="1959">616 161 9946,'4'-1'646,"0"-1"1,1 1-596,1-1 1,3 0 109,2 0 1,3 2-601,1-3 0,2 1-100,-2-1 0,0 1-379,-5 2 1,2 0 527,-4 0 390,1 0 0,-6-3 0,0 0 0</inkml:trace>
  <inkml:trace contextRef="#ctx0" brushRef="#br0" timeOffset="2190">520 257 8221,'-3'3'1308,"3"0"-564,0-3 0,3 0-436,6 0 0,2-1-91,4-1 0,1-2-290,3-5 0,5 2 143,2-4 0,5 3-515,-1 0 0,0 0 265,-4 2 0,-3 0-313,-2-1 1,-4 4-227,-5 0-124,-2 0 353,-6 2 1,-1-2-610,-3 0 1099,0 3 0,-3-6 0,-1 3 0</inkml:trace>
  <inkml:trace contextRef="#ctx0" brushRef="#br0" timeOffset="2401">706 122 7902,'-3'4'-198,"1"1"2138,-2-3-1200,3 3 0,-4-2-49,3 4 1,-3 2-235,0 2 1,0 1-76,-2 1 0,0 2-264,-1 2 0,-2 2 126,0 0 0,-2 2-586,4-2 0,-2 1 279,2-5 1,1-1-993,1-3 1,0 0-60,4-2 0,0-3-1570,2-1 2684,0-4 0,0 2 0,0-3 0</inkml:trace>
  <inkml:trace contextRef="#ctx0" brushRef="#br0" timeOffset="2601">712 237 7902,'6'-6'320,"-2"0"211,2 2 0,-5 1 757,4 3 1,-4 1-66,1 1 1,-1 2-581,-1 5 1,0-1-144,0 2 0,0 2-140,0 3 0,-2-2-241,0 2 0,-3-1-191,3-1 0,-2 0-268,2-1 0,-3 1-72,3 0 1,0-2-533,2-1 0,0-4-2365,0 1 1499,0-3 774,0 0 0,1-2 177,1-4 859,-1-2 0,4-5 0,-1-1 0</inkml:trace>
  <inkml:trace contextRef="#ctx0" brushRef="#br0" timeOffset="2842">763 244 7902,'1'-6'99,"1"2"1121,-1-2-253,5 6-299,-3-3-322,4 3 0,-1 0-59,1 3 0,-3 1 185,0 4 1,-3 0-103,2 3 0,-1 0 77,1 1 0,-1 1-187,-2 0 1,0 0-68,0 0 0,0 2-90,0 0 1,0 0-203,0-3 0,0-1-715,0 0 1,0-3 137,0 0-1975,0-1 1084,3 0 410,-3-4 1,3-1 1156,-3-4 0,0-1 0,0-4 0</inkml:trace>
  <inkml:trace contextRef="#ctx0" brushRef="#br0" timeOffset="3018">738 321 9616,'4'0'580,"0"0"1,1-2-364,1 0 0,0-1-502,1 3 0,1-2-125,1 0 0,0 0-376,-3 2 1,0 0-62,1 0 847,-1 0 0,1 0 0,-1 0 0</inkml:trace>
  <inkml:trace contextRef="#ctx0" brushRef="#br0" timeOffset="3159">751 372 8599,'2'-3'656,"0"0"-321,2 3 1,0-2-452,3-1 0,-1 1-448,1 2 1,1-2 499,1 0 64,-1 0 0,2 2 0,0 0 0</inkml:trace>
  <inkml:trace contextRef="#ctx0" brushRef="#br0" timeOffset="3334">763 430 12279,'7'0'781,"-1"-2"-686,1 0 0,1-1-267,1 1 1,2 1-589,0-1 0,-1 0-882,1 0 1,-4 2 1641,2-3 0,-2 0 0,-1-1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28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153 154 7898,'0'-4'279,"0"0"1,0 2 120,0-3 0,0 3 111,0-2 1,0 2-171,0-2 0,0 1 100,0-1 0,-1 3-43,-1-1 1,-2 1-74,-2 1 1,-1 0 120,-2 0 0,0 1-163,-2 1 1,-2 2-151,1 5 0,-1-2 110,1 4 1,-1-2-193,2 1 1,2-2-152,0 1 1,5 0-280,2 0 0,-1-1-432,1-1 1,3-3 411,6 0 0,1-2-269,4 3 0,0-4 230,3 1 1,0 0 139,0 0 1,-2-1 117,-2 3 1,-3-2 133,0 3 120,-3-1 0,-3 2 419,-2 1 0,-2-1 266,-3 1 0,-1-2-400,-3 0 1,1 0-20,-2-3 0,1 2 223,-1-2-1014,2 0 0,-2 0 177,4 1-2242,2-1 1360,-1-2 1156,4-3 0,1-1 0,4-2 0</inkml:trace>
  <inkml:trace contextRef="#ctx0" brushRef="#br0" timeOffset="234">255 116 7898,'0'3'295,"-2"0"610,0 0 1,-2-1-220,2 2 0,-1-2 207,1 2 0,1 1-413,-1 1 0,1 1-149,1 2 0,0-1-252,0 2 0,0 1 82,0 2 1,0-1-720,0-1 0,0 0-21,0-3 1,0 3-582,0-2 1,1-1 307,1-1 0,-1-3-1392,1 0 2244,1-2 0,-2 1 0,2-3 0</inkml:trace>
  <inkml:trace contextRef="#ctx0" brushRef="#br0" timeOffset="375">262 58 7898,'-3'-3'1033,"2"0"-363,-2 0-550,0 2-317,3-2 0,-2 4 246,4 1-49,1 2 0,4 2 0,-1 1 0</inkml:trace>
  <inkml:trace contextRef="#ctx0" brushRef="#br0" timeOffset="733">339 161 7898,'0'6'868,"0"1"1,-1-1-335,-1 0 0,1 1 198,-1-1 1,1 1-290,-2 2 1,3-2-370,-2 2 1,1 0 106,1-1 1,0 3-163,0-2 0,0-1-342,0-1-56,0-1 0,1-2-55,1-2 1,-1-1 244,3-1 0,0-5-116,0-2 1,2-4 36,-2 1 0,0-2 284,0-1 1,0 0-145,3 0 0,-1-2 174,1 0 0,-1 1-7,0 3 1,1 0-39,-1 2 0,1 1 295,-1 1 1,-2 4-129,1 1 0,-3 1 335,2 1 0,0 3-200,0 1 1,-1 4 150,-3 0 1,0 4-174,0-1 1,0 1-197,0 0 1,2-1-114,0 0 1,0-1-375,-2 1 0,1 1-81,1-2 0,-1 0 237,4-2 1,-3-1-866,2 0 1,0-3 447,3 0 0,-1-2-280,1 0 1,-1-2 942,0-2 0,4-5 0,0-3 0</inkml:trace>
  <inkml:trace contextRef="#ctx0" brushRef="#br0" timeOffset="1074">589 116 7898,'0'-4'0,"0"-1"0,0 1 406,0-2 0,-1 2 718,-1 2 258,1-2-844,-2 4 1,3-2-159,-2 4 0,1 1-41,-1 4 0,1 2-123,1 2 0,-2 1 41,0 1 0,0 2-14,2 2 1,0 1-180,0-1 1,0 1-45,0-3 0,0 0-122,0-2 1,2-1-335,3-1 0,0-3 262,2-3 0,1-3-71,1-2 0,2 0 50,0-2 0,1-3 112,1-3 1,-1-4 34,-1-3 0,0-3 16,-2 1 1,-1-2 6,-1 0 0,-4 2 135,-1 0 1,-1 0-8,-1-3 1,-1 3-64,-1 0 0,-1 3 79,-4-1 0,-1 0-63,-1 2 1,1 2-19,1 4 0,1 2-77,-1 0 1,1 2-115,0 3 1,1 1-165,1 1 0,0 3-398,-3 3 0,1 1 436,-1 2 0,1 1 279,0-1 0,-1 1 0,1 1 0</inkml:trace>
  <inkml:trace contextRef="#ctx0" brushRef="#br0" timeOffset="1241">576 154 7898,'4'0'3174,"-2"0"-2564,1 0 1,1 0-253,2 0 1,1 0-660,2 0 1,-1 0 251,2 0 0,1 3-1320,2-1 0,0 0 228,2-2 1141,-4 0 0,7 3 0,-5 0 0</inkml:trace>
  <inkml:trace contextRef="#ctx0" brushRef="#br0" timeOffset="1633">922 129 7898,'0'-7'2739,"1"3"-2243,1 0 0,2 2 21,2 0 1,1 2-682,2 0 1,3 0 143,3 0 0,2 0-940,-2 0 0,3 0 521,-1 0 0,-1 0-296,-1 0 1,-3 0 96,-1 0 638,-2 0 0,-2-3 0,-1-1 0</inkml:trace>
  <inkml:trace contextRef="#ctx0" brushRef="#br0" timeOffset="1867">1051 58 11931,'-3'4'1020,"2"4"-497,-1-2 0,1 5-143,1-1 1,-1 5-306,-1 2 1,1 4 19,-3 1 0,2 2-40,0-1 1,-1-1-623,1 0 0,0-3 374,2-2 0,0-4-934,0-5 1,0 0 456,0-2 1,1-2-1437,1-2 1430,-1-2 1,1 0-83,-2-2 758,0-2 0,0-2 0,0-1 0</inkml:trace>
  <inkml:trace contextRef="#ctx0" brushRef="#br0" timeOffset="2116">1019 135 7751,'0'-3'755,"-3"0"0,0 3-105,-1 3 0,-2 0-230,2 4 0,-2 2-36,-1 2 0,-1 1-189,-1 0 1,-2 1-115,0 0 1,2 0 72,0 0 1,2-1-111,1-1 1,2-3-119,-1-4 94,4 2 1,0-5-97,5 1 1,1-5-9,5-3 0,4-1-387,3-4 0,2 1 226,0-1 0,0 0-507,0 2 1,-2-1 34,1 1 0,-4 0-190,1 3 1,-4 0 906,0-1 0,0-2 0,1-1 0</inkml:trace>
  <inkml:trace contextRef="#ctx0" brushRef="#br0" timeOffset="2323">1160 84 7898,'-6'4'1440,"2"0"0,-1-1-929,3 1 1,-1 0-127,3 3 1,0 0 31,-2 1 0,1 0-234,-1 3 1,1 0-193,1 4 1,0-1-260,0 1 0,0 0 259,0 0 0,0 0-663,0-2 1,0-3 333,0-1 1,0-2-1714,0-1 568,0-2 818,3 1 1,-2-5 664,1 0 0,1-2 0,1-5 0</inkml:trace>
  <inkml:trace contextRef="#ctx0" brushRef="#br0" timeOffset="2600">1192 45 7898,'6'-2'0,"1"0"291,-1-2 1,0 2-23,1 0 0,-1 2-19,1 0 1,-1 0 55,0 0 0,1 0 114,-1 2 0,0 2-108,-2 2 0,1 2 90,-3 0 1,3 0 201,-3 3 1,0-1-202,-2 3 1,0 0 83,0 0 1,0 2-126,0 3 0,0 0-266,0 1 1,-1 1 133,-1-1 0,1 0-460,-1 0 1,2-2-160,0 0 1,0-3-426,2-1 1,0-2 12,2-3 1,-2-3 324,2 2 0,-1-5-1889,1 0 1066,-3-2 113,2 0 1186,-3-2 0,3-5 0,1-3 0</inkml:trace>
  <inkml:trace contextRef="#ctx0" brushRef="#br0" timeOffset="2791">1172 122 7873,'5'0'703,"-1"0"0,0 0-534,3 0 0,-1 0 23,1 0 0,1 0-829,1 0 1,1 0 52,-1 0 0,0 0-147,0 0 1,-2 0 730,1 0 0,-3 3 0,0-2 0,-1 2 0</inkml:trace>
  <inkml:trace contextRef="#ctx0" brushRef="#br0" timeOffset="2941">1172 193 8069,'-3'0'1345,"0"0"-1384,9 0 0,-1 0-264,5 0 0,-1 0-601,2 0 0,-1 0 904,3 0 0,0 0 0,0 0 0</inkml:trace>
  <inkml:trace contextRef="#ctx0" brushRef="#br0" timeOffset="3091">1172 308 7898,'-6'4'815,"3"-1"-139,0-3 0,6-1-505,1-1 0,5 0-432,4-2 1,3 0-1917,3-2 2177,0 2 0,3-5 0,1 2 0</inkml:trace>
  <inkml:trace contextRef="#ctx0" brushRef="#br0" timeOffset="3433">1442 97 9627,'-4'0'2328,"1"0"0,3 3-1949,0 1 0,0 4 11,0 3 0,0 2-103,0 2 1,0 1-249,-2 3 0,1 1-179,-1-1 0,-1 0-174,1 0 0,0-2-813,2-2 0,0-2 539,0-3 0,0 0-2111,0-4 1241,0-2 739,2-2 0,1-2 719,2-2 0,0-5 0,-1-3 0</inkml:trace>
  <inkml:trace contextRef="#ctx0" brushRef="#br0" timeOffset="3741">1519 52 7898,'6'-4'0,"1"-1"319,-1 0 0,1 2-51,2-2 1,-1 3-54,2-2 0,1 2 15,2-2 0,-1 2-81,-1 0 1,0 2 67,-2 2 1,1 0 108,-1 2 0,-1 0-26,-4 3 1,2 0 147,-2 1 0,-1 0 138,-1 3 0,-1-1-182,-1 0 0,0 5 17,0-2 0,0 1-77,0 1 1,0 2-129,0 2 1,0 3 13,0 2 0,0-2-319,0 2 0,0-1 10,0 0 0,0-3 48,0-3 0,2-2-764,0 0 0,2-5 385,-2-1 1,1-5-1756,-1-2 818,-1-1 394,2-1 0,-3-1 416,0-1 1,0 1-783,0-4 1319,-3 1 0,-1-5 0,-2-1 0</inkml:trace>
  <inkml:trace contextRef="#ctx0" brushRef="#br0" timeOffset="4091">1538 148 7898,'0'-4'634,"3"-1"-523,1 3 1,2-1 104,0 1 1,1 2 104,-1-3 0,1 3-26,-1 0 0,0 0 118,1 0 0,-3 3 87,0 1 0,-2 2-153,0 0 0,-2 3-118,-2 2 0,-2 1 14,-2 1 1,-1 0-277,1 2 0,0-1 100,-1 1 0,3-2-339,0 0 0,2-2-353,0 0 99,4-3 0,4 0 71,2-4 1,3-1 185,-2-3 0,1-1 277,-1-1 1,-1-1-119,-4-4 1,1-1 257,-3-1 0,0 1 20,-2 1 443,0 1 1,0-1-211,-3 1 0,0 2-70,-4-1 1,1 4-752,0-1 1,-1-1 257,1 1 0,2 0-1343,-1 2 1,3 0 1504,-2 0 0,2 0 0,0 0 0</inkml:trace>
  <inkml:trace contextRef="#ctx0" brushRef="#br0" timeOffset="4249">1981 276 7850,'-7'4'4414,"4"-1"-4143,0 0-135,3-3-136,0 3 0,-3-3 0,-1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43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886 70 7813,'-6'-4'2025,"2"-1"-322,1 4-1084,0-2 0,3 6-2,-2 1 1,-1 3-184,1 1 1,-3 2 20,3 3 1,-2 0-59,2 2 0,-3 1-151,3 1 0,-2 2-228,2-2 1,0 1 152,2-1 0,0 1-144,0-3 1,0-3 120,0-1 0,3-3-518,1 0 1,2-3-36,0-3 1,3-1-181,-1-1 0,1-4 255,0-2 0,-1-2-52,2-2 0,-2-1 277,1-2 1,-2-2-97,-1 0 1,0-2 210,-2 2 1,1-2-88,-3 2 1,1-1 101,-3 2 0,0-1 101,0 0 0,0 0 195,0 4 1,-1 2 448,-1 0-526,-2 5 1,-2 1-318,-1 3 1,1 0 137,0 0 1,-1 3-760,1 1 1,-1 2 130,1 0 0,-1 1-167,1-1 1,0 3-68,-1-1 0,1 1-1290,-1 0 2087,1-2 0,-3 5 0,-1-2 0</inkml:trace>
  <inkml:trace contextRef="#ctx0" brushRef="#br0" timeOffset="184">828 198 7813,'0'-3'5277,"-3"-3"-4188,3 5-673,0-2 1,3 3-420,4 0 0,1 1-345,1 1 0,0-1 156,0 1 1,-2-1-147,4 2 1,-2-3-1319,1 2 0,-2-1-25,1-1 1681,1 3 0,0-2 0,3 2 0</inkml:trace>
  <inkml:trace contextRef="#ctx0" brushRef="#br0" timeOffset="442">1162 160 13310,'4'0'697,"0"0"0,1 0-877,1 0 1,0 0 180,1 0 0,1 0-168,1 0 1,2 0 233,-3 0 1,4 0-985,-2 0 0,0 0-1195,-2 0-610,-1 0 2722,0 2 0,-1 2 0,1 2 0</inkml:trace>
  <inkml:trace contextRef="#ctx0" brushRef="#br0" timeOffset="625">1175 237 7813,'6'0'2451,"0"0"1,1-3-1998,-1 1 1,4 0-180,0 2 1,3 0-154,2 0 0,1 0-120,4 0 0,-4 0-257,-1 0 0,-1 1-851,-2 1 0,1-1 636,-3 1 0,-3 1-2118,-2-1 2588,-4 0 0,2-2 0,-3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5:06.511"/>
    </inkml:context>
    <inkml:brush xml:id="br0">
      <inkml:brushProperty name="width" value="0.08" units="cm"/>
      <inkml:brushProperty name="height" value="0.08" units="cm"/>
      <inkml:brushProperty name="color" value="#E71224"/>
    </inkml:brush>
    <inkml:brush xml:id="br1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264 588 20144,'-17'2'584,"-2"1"1,-2 4-37,2 2 1,2-4 0,2 4 0,-3-1-88,-2 1 0,3 1 0,-2 6 0,5-1-215,4 1 1,-1 6 0,-3 4 0,4 3-195,5 2 1,-2 7 0,2 3-1,2 5-72,1 6 1,2 3 0,0 7 0,0 0-68,0 0 0,2-1 0,3 0 0,5-6-170,4-9 0,1-8 1,1-12-1,1-6-149,4-2 1,1-10 0,5-3-1,-1-3 300,2-2 0,8-5 0,3-4 1,3-3 126,-1-5 0,0-9 0,6-1 0,-1-6 108,0-3 0,-6-7 0,-4 3 1,-3-1-37,-2 0 1,-7-2 0,-4-5-1,-4 0-22,-6 3 0,-3 2 0,-7-3 0,-2-3-131,-3-2 0,-9 3 0,-6-2 0,1 5 33,2 4 1,-4 7 0,-1-1 0,-1 9 218,1 11 1,-7 6 0,-1 9 0,-4 0-230,0 0 1,1 7 0,2 3 0,0 4-759,0 2 0,7-1 1,4-1-1,4-2 701,6-2 1,3 1-1,7 4 1</inkml:trace>
  <inkml:trace contextRef="#ctx0" brushRef="#br0" timeOffset="467">790 774 19555,'0'-10'109,"2"1"922,3 2 1,10-5-1,13 3 1,6-1-904,7 0 0,13 0 1,6-8-1,9-1-125,6-1 1,-6-1 0,5 6 0,-7-1-134,-7 1 1,-13-1-1,-3 3 1,-4 0-336,-6 3 1,-8 5 0,-7-5-1,-5-1-686,-4 3 1113,-7-6 0,-3 5 1,-8-6-1</inkml:trace>
  <inkml:trace contextRef="#ctx0" brushRef="#br0" timeOffset="783">976 480 19966,'0'10'513,"0"1"-227,0 1 0,-2 1 1,-3 3-1,-6-1 398,-2 1 1,-8 4 0,0 1 0,2-2-239,2-2 0,2 0 0,-1 0 0,1 1 6,-1-5 1,8-1-1,1 4-518,0-1 1,5-4-1,-1-3 1,6-1-232,8-3 0,2-3 1,5-1-1,2 0-30,6 0 0,3 0 0,2 0 1,2 0-554,3 0 0,3 0 937,8 0 1,13-7-1,4-1 1</inkml:trace>
  <inkml:trace contextRef="#ctx0" brushRef="#br0" timeOffset="1082">2090 201 20118,'-9'0'743,"2"0"1,9 2-1,3 3-2476,5 6 1,2-3-1,0 1-1486,-1-2 2868,-8 5 1,11-4 0,-5 8 0</inkml:trace>
  <inkml:trace contextRef="#ctx0" brushRef="#br0" timeOffset="1781">1734 433 20144,'10'0'-45,"0"0"119,2 0 1,2 0 0,2 0-1,1 0 88,3 0 0,5-5 0,7 0 0,3 2 62,1 1 0,-5-3 0,-7 0 0,-2 1 106,-3 3 1,-4 7 0,-4 5-288,-6 2 1,-3 5-1,-4 1 1,-3 3 278,-6 2 1,-7-3 0,-5 3-1,1 0-148,-1 0 1,3-5-1,4 1 1,1-2-321,-1-3 1,3-5-28,2 1 0,6-3 0,10 3-156,6-6 1,2-5 0,5-4 0,1-1 406,1 2 1,1 1 0,-4 2 191,4 0 0,-4 0 0,2 2 0,-7 3 153,-7 5 0,-3 4 0,-2 1 0,0 1-342,0-1 0,-2 1 0,-2-1-168,-1 1 0,-5-6 0,3-1-518,-1-2 0,4-4-481,-1-8 1,3-4-1,4-6 1,1-2 629,3-4 1,6-5-1,-2-10 1,4-5 0,1-4 1,2-8 0,2-4 0,2-3 512,-2-2 1,3 2-1,0 1 1,1 6 317,-1 5 1,0 10 0,-3 16 767,2 5 1,-5 6 78,-6 16 1,-7 6-966,2 9 1,-3 3-1,-2 3 1,0-4 234,0 0 0,0-5 0,0 6 0,0-3-525,0 1 1,0 1 0,0-3 0,0 2-262,0-2 0,2-2 1,1-2-1,4 1-282,2-1 1,6 1 0,6-2 0,-2-2 120,-2-2 1,4-1 0,-1 3 0,-3-2-35,-5 2 1,0-3-1,-6 1 1,-3 2 719,-1 2 0,-9 6 1,-5 1-1,-7 0 297,-7 1 0,-5-3 1,-3 5-1,-2 0-541,1 0 1,4-5 0,4 0-1,3-5-555,2-4 0,1-1 1,5 1-301,1-5 0,6-5 907,4-5 1,-3-4 0,-1-6-1</inkml:trace>
  <inkml:trace contextRef="#ctx0" brushRef="#br0" timeOffset="1947">2229 619 20144,'0'10'203,"0"1"0,0-6 0,0 5 15,0 2 1,5 2 0,2 2 0,2-1-612,3 0 0,3 1 0,4-1 1,3 1-505,2-1 0,4 1 0,6-1 0,4 1 919,2-1 0,1 1 0,5-1 0</inkml:trace>
  <inkml:trace contextRef="#ctx0" brushRef="#br0" timeOffset="2249">2693 495 20144,'-9'-1'-313,"4"-4"0,5 3 0,5-3 754,6 3 1,4 2 0,6-2 0,5-1-424,3-2 1,2-2 0,0 3 0,1-1-518,5 2 0,-5-4 1,4 0-1,-5-2-884,-5-3 1580,-4 5 0,-6-6 0,-1 4 0</inkml:trace>
  <inkml:trace contextRef="#ctx0" brushRef="#br0" timeOffset="2465">2910 325 23991,'0'16'339,"0"-4"0,0 1 0,-2 6 172,-3 4 0,1-3 0,-4 6 1,-1 2-186,1 1 0,-3 7 1,-2-2-1,0-3-652,3-3 0,0-4 0,-6 2 1,3-6-702,2-3 1,-2-1-1,2-1-731,-3 1 0,4-8 1926,0-2 1,6 2 0,-2 1 0</inkml:trace>
  <inkml:trace contextRef="#ctx0" brushRef="#br0" timeOffset="2614">2863 604 20144,'16'0'-127,"-1"7"1,1 3 290,-1 4 0,-5-4 0,1 0 0,1 4-410,2 5 0,6-2 0,3 4 1,-1-4-1213,0-2 1,6 6-1,-2-2 1493,3-5 0,9 1 0,1-6 1</inkml:trace>
  <inkml:trace contextRef="#ctx0" brushRef="#br0" timeOffset="3450">3467 140 20144,'8'-7'5069,"6"5"-4651,-4-3 1,-1 3 0,1 2 0,2 0-480,2 0 0,-4 0 0,1 0 0,1 2-278,1 3 0,-2-3 0,-3 5 0,-1-1-57,-3 5 1,-3-3-1,-1 3 445,0 1 1,-6 1-1,-5 3 1,-3-1 130,-1 1 1,-6-1 0,1 1 0,1-1-2,2 1 1,1-3-1,1-1 1,-1-3-523,1-2 1,6 5 220,4-2 0,5-3-52,5-2 0,9-3 0,7-2 0,-3-2 455,0-3 0,-3 3 1,1-3 414,-1 4 0,1 1-787,-1 0 0,-8 1 0,-5 4 0,-8 4 0,-2 0 1,-9 4-1,-9-1 1,-3 6-220,-2 2 0,-2 1 1,-1-4-1,-2 2 130,1 2 0,3-1 1,2-4-1,3-1 274,1 1 0,12-6 222,-1 0 1,16-6-1,6 1 1,11-5-244,7-5 1,5-2 0,2-5 0,3 2-34,1-3 1,0 0 0,-7-3-1,-1 3 41,-3 2 1,-4-3 0,5 6 0,0-2-579,-2-1 1,3 6 0,-6-4 0,-2 3-512,-2 2 1,-2 2 650,1 2 0,-6 0-123,0 0 0,-8 0 526,-2 0 0,-2 0 1047,-8 0 1,5 0 727,-5 0-1305,6 0 0,-3 2-693,7 3 1,2 2-1,1 5 1,3-1-764,-3 1 0,1 0 0,-1 0 0,2-2-1140,-1 2 1,-3 2 1990,-1 1 0,0 8 0,0 1 1</inkml:trace>
  <inkml:trace contextRef="#ctx0" brushRef="#br0" timeOffset="3664">3590 650 20212,'0'16'40,"0"-1"525,0 1 0,0-6 0,0 0 0,0 4-330,0 5 0,0-2 0,0 4 0,0-4-405,0-2 0,0 1 0,0-1-1226,0 1 0,-1-1 103,-4 1 0,1-3 1605,-6-2 0,0-4 1,-6-7-1</inkml:trace>
  <inkml:trace contextRef="#ctx0" brushRef="#br0" timeOffset="3797">3420 743 20077,'-15'-9'-2734,"4"2"3483,1 7 0,0 0 277,-6 0 1,8 7 0,3 4-1060,3 2 0,-3 3 0,0-1-971,1 1 0,2-1 851,2 1 1,7-1-1,2 1 1</inkml:trace>
  <inkml:trace contextRef="#ctx0" brushRef="#br0" timeOffset="3930">3621 727 20755,'16'0'538,"-2"2"1,-2 2 0,-4 3-999,-1 1 0,5 2 1,-3 6-977,-1-1 0,6 1 1,-4-2 1172,4-4 1,2 11 0,-1-4 0</inkml:trace>
  <inkml:trace contextRef="#ctx0" brushRef="#br0" timeOffset="4164">4070 155 20144,'-8'0'-1249,"-6"0"0,19 2 850,0 3 0,7-3 1,4 4-1</inkml:trace>
  <inkml:trace contextRef="#ctx0" brushRef="#br0" timeOffset="4465">4240 170 19785,'9'0'2600,"-2"2"-3819,-7 3 0,-2-1 1774,-3 6 0,1-6 0,-6 2 0,-2 0-334,-2-1 0,-3 7 0,-3-4 0,-4 3-147,-1-1 0,-9 0 0,3 4 0,-2-2 121,1-2 1,1 1 0,2 2 0,3-2 119,5-6 1,4 2-12,2-2 0,9 5 0,10-5 0,11-1-260,8-2 1,4-4 0,8-3-1,2-4 320,3 1 0,-4-6 0,4 5 1,-3-1-594,-2 0 0,-3-1 0,-2-4 1,-3 1-275,-1 4 1,-7-4-1,1 4-182,-2-4 1,-10-2 0,-3 1 419,-3-1 1,-4 6-167,-3 0 1,-3 0-1,-8-6 1</inkml:trace>
  <inkml:trace contextRef="#ctx0" brushRef="#br0" timeOffset="4647">4225 0 19479,'-10'2'2829,"-1"3"0,8 4 1,-4 6-2690,0 1 0,5 6 1,-3 4-1,3 3-274,2 2 1,0 5 0,0 2 0,0 0-119,0 0 0,-5-1 1,0-2-1,2 1-754,1-2 1,2-6 0,0-4 0,0-2-3070,0-3 3999,0-2 1,0-8 0,0-2 0</inkml:trace>
  <inkml:trace contextRef="#ctx0" brushRef="#br0" timeOffset="4848">4163 217 19728,'-14'10'5333,"2"1"-4265,2 1 0,0 3 0,-6 4 1,1 2-846,-1-3 0,1 5 0,-1-1 0,1 1-565,-1-1 1,-3 0 0,2-3 0,3 0-1096,1-5 1,4 1-1104,-1-4 2513,6-5 1,4-6-1,9-8 1</inkml:trace>
  <inkml:trace contextRef="#ctx0" brushRef="#br0" timeOffset="4980">4070 387 19965,'16'0'-39,"-1"0"1,1 0-1,-1 0 122,1 0 0,-1 5 0,0 0 0,1 1-323,-1 0 0,1-4 0,-1 5 0,1-2-482,-1 0 0,1 2 1,-1-3 580,1 1 1,-1 7 0,1-4 0</inkml:trace>
  <inkml:trace contextRef="#ctx0" brushRef="#br0" timeOffset="5164">4086 495 20279,'0'16'107,"0"-1"1,0 1 375,0-1 1,0 1-1,0-1 1,0 1-277,0-1 0,1 2 1,3 2-1,3 2-966,1-2 0,-3-2 1,6-2-593,1 1 1,-4-2-1,3-2-1526,1-2 2859,-5-7 1,6 4 0,-4-7 0</inkml:trace>
  <inkml:trace contextRef="#ctx0" brushRef="#br0" timeOffset="5698">4209 526 19845,'11'-8'494,"-1"3"0,-7 10 0,3 7 0,-5 5-431,-1 4 0,0 4 0,0-2 0,-1-1 11,-5 0 0,3 4 0,-7-5 0,-2-1-210,-2 3 1,4-6 0,-1 4 0,-1-4 65,-1-2 1,-5-4 0,-1-3-1,-3-1-156,-2-3 1,3 2 0,-3 0 0,0-3 139,0-1 0,4-2 0,-3-2 0,4-3 182,6-5 0,2 1 0,1-1 0,5-2 184,3-2 0,4-2 1,3 1-1,7-1 76,7 1 0,1-7 0,10-4 0,2-3-383,1-2 0,0-2 1,-1-3-1,3-5-232,1-4 0,5-2 1,-3 1-1,1 1-195,4 4 0,-3 2 0,0 6 0,-3 2 689,-2 7 1,-4 12 0,-6 7-1,-4 3 154,-4 2 1,-8 7 0,-4 3 0,-3 4 255,-2 1 0,0 3 1,-2 1-1,-3 3 139,-5 2 1,-2-3 0,-1 4-1,3 1-678,-2-2 0,4 4 0,-1-6 0,2 0-473,4 1 1,1-3-1,4-4 1,3-1-533,5 1 0,9-2 0,3-2 0,2-2 176,4 2 1,-4-5-1,0 0 1,-2-2 95,-3 0 1,-3 7-1,-6-2 744,-5 4 1,-5 3-1,-7 2 1,-8 4 380,-9 1 0,-5-5 0,-4 1 1,-1-1-659,-3 2 0,1-4 0,5 2 0,0-5-482,1-4 1,4-7-1,2 2 1,1-3-692,4-2 1469,2 0 0,2-14 0,-1-3 0</inkml:trace>
  <inkml:trace contextRef="#ctx0" brushRef="#br0" timeOffset="5830">4411 666 20144,'15'0'-268,"0"0"0,1 0 0,-1 0 1132,1 0 1,-1 1 0,1 4 0,-1 6-620,1 3 1,4 1-1,1 0 1,0 1-635,1-1 0,-3 1 0,5-1 1,0 1-3625,0-1 3905,-5 1 0,10-1 1,-5 1-1</inkml:trace>
  <inkml:trace contextRef="#ctx0" brushRef="#br1" timeOffset="6014">5323 882 9231,'-15'0'354,"-1"0"0,6 0-2706,0 0 2352,6 0 0,4 0 0,9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51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74 112 7813,'-5'0'537,"-2"-4"-130,6 3 1,-6-4-87,4 2 0,-1 2 482,2-2-234,1 2-348,-3-2 0,4 1-72,0-4 169,0 4-203,4-5 0,0 3 70,5-2 1,-1 2-169,1 4 0,0-1-34,-1-2 1,4 2 81,-1-1 0,-1 2 158,-4 2 0,2 0-106,-3 4 1,2-3 93,-1 3 1,0-1-75,-3 4 0,0-1 32,-3 1 1,0 2-1,0 1 1,-4-1-18,-1-2 1,-3 0-7,-1 3 0,0-3-63,-2 3 0,-2-3 2,-1 0 1,-1-1-120,3 1 1,-2-1-35,3 1 0,-1-2 93,4-1 1,2-1-110,0-2 192,4-2-203,-5 2-6,6-3-91,1 0 1,5-1 121,3-1 0,2 1 48,1-2 1,-1 2 25,1 1 0,1-1-28,0-2 1,-1 2 4,-2-2 1,2 2-7,0 1 1,-2 0-96,-3 0 1,-1 0 73,4 0 0,-3 0-89,-1 0 0,-2 0-696,3 0 552,-4 0 1,3 0-1668,-3 0 801,-1 0-1205,3 0 2350,0 0 0,1 0 0,3 0 0</inkml:trace>
  <inkml:trace contextRef="#ctx0" brushRef="#br0" timeOffset="374">382 94 7710,'0'-8'2234,"0"3"-1238,0 1 40,0 4-518,-4 0 0,2 0-131,-4 0 0,4 4-62,-4 2 0,1 1-83,-1 2 1,-1 2 62,1 1 0,-1 2-85,-2-3 1,0 5-208,1-2 0,-1-1-100,1 1 0,2-3-147,0 0 1,2-1-699,-2-2 1,2 1 477,4-1 1,0-2-1745,0 0 1565,0-4 1,0 1-10,0-6 0,1 1 10,2-4 632,2 0 0,-1-6 0,0-1 0</inkml:trace>
  <inkml:trace contextRef="#ctx0" brushRef="#br0" timeOffset="723">305 26 7813,'1'-5'-224,"2"2"833,-2-1 0,3 2-220,-1-4 0,-1 4-116,4-1 0,-3 2 630,2 1-210,1 0-204,3 0 1,-1 3-108,1 0 1,-5 5 9,-1 0 1,1 1-39,-1 2 1,0 2-85,-3 2 0,3-2-110,0 1 0,-1 0-83,-2 0 0,1 2-168,2-2 1,-1-1 111,4-2 0,-3 1-865,2 0 642,1-1 1,3-3-485,-1-3 0,-2 2 159,0-4 1,-1 0-16,4-3 0,-4-1-69,1-2 0,-3 1-219,3-4 0,-1 1 830,4-4 0,0 1 0,-1-1 0</inkml:trace>
  <inkml:trace contextRef="#ctx0" brushRef="#br0" timeOffset="942">613 146 8812,'-3'5'2030,"0"1"0,0-3-1552,3 3 1,0-1-65,0 4 1,0 0-160,0 3 1,0-2-166,0 5 0,0-2 87,0 1 1,0 1-543,0-3 0,0-1-157,0-2 1,0-1-1552,0 1 390,0-1 0,0-2 231,0 0 1452,0-4 0,0 5 0,0-2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58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300 94 7813,'-6'0'1138,"1"0"1,2 0-538,-3 0 1,3 0-206,-2 0 1,2 1-158,-3 2 1,0 3-32,-2 5 0,-1-1-257,1 1 1,-1 2-196,1 2 1,0-3-185,2-1 0,0 2-662,3-2 1,-3 1 473,3-4 0,0-2-1094,3-1 1710,-3-3 0,2 2 0,-3-8 0,4 0 0</inkml:trace>
  <inkml:trace contextRef="#ctx0" brushRef="#br0" timeOffset="223">223 43 7813,'0'-9'180,"4"1"0,-2 0 220,4 3 0,-4-2 150,4 4-331,0 0 1,2 3 200,1 0 1,-3 7-101,-1 1 0,-2 4 74,3-1 1,-4 3-49,1 3 0,-2 0 35,-1 0 1,-1 0-116,-2 0 0,1 0-208,-4 0 0,4 0-49,-1 0 0,0-2-60,0-1-121,0-4 0,4 3-539,2-5 1,-1-3-498,3-2 1,1-2 504,3-1 1,2 0-296,0 0 1,1-3 997,-4 0 0,5-7 0,0 0 0</inkml:trace>
  <inkml:trace contextRef="#ctx0" brushRef="#br0" timeOffset="399">411 163 12723,'-4'4'735,"3"4"-527,-1-2 0,1 1-167,1 2 0,-3-1 137,0 1 1,0 2-725,3 1 1,0-1 413,0-2 1,0-1-1150,0 1 1,0-1 181,0 1 1,0-1 1098,0 1 0,0 0 0,0-1 0</inkml:trace>
  <inkml:trace contextRef="#ctx0" brushRef="#br0" timeOffset="683">1 402 8181,'0'-9'1086,"4"5"0,0 0-640,5 4 1,0 0-48,3 0 1,2-1-143,6-2 1,7 2 111,7-2 0,5 2-194,6 1 0,0-2-161,3-1 1,-4 0-322,-1 3 0,2-3 264,-6 0 0,1 0-808,-5 3 0,-2 0 423,-2 0 1,-6 0-1705,-8 0 1509,-4 0 1,-9 0-273,-4 0 895,-4 0 0,-12 4 0,-2 1 0</inkml:trace>
  <inkml:trace contextRef="#ctx0" brushRef="#br0" timeOffset="943">240 505 8185,'-5'0'2032,"2"1"-1441,3 1 1,-3 0-148,0 4 1,-1-3-58,1 3 1,-1 2 86,-5 4 0,2 2-351,-1-3 1,1 3 63,-4-2 1,1 3-587,2-1 0,0-1 303,2-2 1,-1-1-1991,1-2 189,2 1-447,-3-5 1713,6 0 0,-3-5 631,4-2 0,0-1 0,4-9 0,1 0 0</inkml:trace>
  <inkml:trace contextRef="#ctx0" brushRef="#br0" timeOffset="1159">180 453 7857,'9'-8'309,"-3"3"119,-1 2 1,-2 2-63,3 1 1,-3 0 166,2 0 0,-2 1-163,3 2 1,-1 2 164,0 3 1,2 5-114,-4 1 0,0 0-58,-3 3 1,0-2-171,0 5 0,0 1-26,0-1 0,0 1-113,0-1 0,0-3 128,0 0 0,0-1-726,0-4 333,0 3-800,0-5 1,4 1 51,1-5 0,0-3-331,1-3 0,-1 0-221,4 0 1510,0-3 0,-1-2 0,1-4 0</inkml:trace>
  <inkml:trace contextRef="#ctx0" brushRef="#br0" timeOffset="1392">368 624 7813,'0'-5'1624,"0"-1"-1102,4 4 1,-2-2 273,4 4-563,-4-4 1,5 3-101,-1-1 1,-2 2 74,-1 2 0,1 0 12,-2 4 0,4 0 28,-3 2 0,0 1 80,-3-1 1,0 1 67,0 0 0,0-1 115,0 1-336,-4 3 18,-1 1 1,0 1-833,-1-3 477,4-2-213,-2 0 1,4-3-255,0-1 1,1-3-576,2 1 0,2-3 283,3-3 1,4 1 920,-1-3 0,8-5 0,-1-3 0</inkml:trace>
  <inkml:trace contextRef="#ctx0" brushRef="#br0" timeOffset="1674">933 282 7813,'-5'-3'2020,"1"2"1,4-4-1633,0 2 1,5 2-384,3-2 1,2 2 84,4 1 1,0 0-784,4 0 1,-1 0 399,0 0 1,0 3-786,0 0 1,-4 4 332,-1-2 0,-3 0 745,0 1 0,-1-1 0,1 4 0</inkml:trace>
  <inkml:trace contextRef="#ctx0" brushRef="#br0" timeOffset="1841">924 402 7813,'-5'0'3808,"2"0"-3408,14 0 0,-1 0-389,10 0 1,-1 0-231,1 0 0,-2 1-229,2 2 1,-2-2-53,0 2 1,-4-2-1536,0-1 2035,-4 0 0,7 0 0,-4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57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44 7813,'-5'-4'1871,"1"3"220,1-3-1559,2 4 0,-2 0-192,6 0 0,2 0-145,7 0 0,5 0 26,6 0 0,2 0-440,4 0 0,2 0 226,6 0 1,-2 0-842,2 0 1,-5 0 36,-4 0 0,-5 0-527,-3 0 1,-6 0 322,-2 0 1001,-7 0 0,3 0 0,-3 0 0</inkml:trace>
  <inkml:trace contextRef="#ctx0" brushRef="#br0" timeOffset="191">51 121 7813,'-5'0'2880,"2"0"-2589,10 0 0,3 0-243,7 0 0,5 0-330,3 0 0,5 0 238,4 0 1,-1 1-776,-1 1 0,-3-1 501,-3 2 1,-5-2-289,-1-1 0,-5 0 606,-4 0 0,2-4 0,1 0 0</inkml:trace>
  <inkml:trace contextRef="#ctx0" brushRef="#br0" timeOffset="407">291 9 7941,'0'-4'1465,"3"0"-943,3 4 0,4 0-356,2 0 1,3 0 41,-1 0 0,0 1 24,0 2 0,-4 1 20,2 5 1,-3 0-1,0-1 1,-4 1 83,-3-1 0,-1 4-128,-1-1 0,-2 1-600,-3 0 1,-1-3 295,-5 3 1,-2 0-2693,2-1 2788,-4 1 0,1-4 0,-3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2:54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163 247 7813,'0'-8'-650,"0"-1"0,0 1 390,0-1 1,0 1 1284,0-1 1,0 0-369,0-3 1,-1 3-151,-2-3 0,-1 3-127,-2 0 1,-2 3-135,-1 1 1,1 3-53,-4-1 0,0 2 14,0 1 0,-2 1-160,3 2 1,-2 4 132,2 5 0,2 3-145,-3-1 0,5 2 63,2-2 1,3 2-311,-1-2 0,2 1 16,1 0 1,0-3-83,0-3 1,0-1 80,0 1 0,4-2 51,2-1 0,1-2 122,2-4 1,-1-1-46,1-2 1,3-5-7,2-3 1,0-4-13,0 0 0,-3-2-82,4-3 1,-2 1-58,1-3 0,1 2 94,-3-3 0,-1 3 102,-2-3 1,-1 4-79,1-1 0,-4 3 651,-3 3-337,-1 1 849,-1 5-725,0 3 0,-1 2-12,-1 6 0,0 2 90,-4 3 0,3 2-80,-3 1 0,5-1-114,-2 1 1,-1 3-8,1 0 0,-3-1-181,3 1 1,1-2 65,2 2 1,-3-1-313,0 2 1,0 1-121,3-2 0,0-1-277,0 2 0,0-4-8,0 3 1,0-3 263,0 0 1,1-2-747,2-4 0,2 2 102,3-4 1004,1 3 0,-1-5 0,1 3 0</inkml:trace>
  <inkml:trace contextRef="#ctx0" brushRef="#br0" timeOffset="367">419 119 7813,'-9'-5'384,"1"2"0,-1 0-55,1 0 0,-1 0 395,1 3 1,-1 0-233,1 0 0,-1 0 17,0 0 1,1 4-161,-1 1 1,2 3-125,1 1 1,-2-1-264,3 1 1,1-1 98,1 1 0,-1-3-283,1-1 0,1 1 191,2 2 0,1-2-226,1 0 0,3-3 110,4 2 1,-1-3-276,1 1 1,-1 1-81,1-1 360,-1 3 1,1-4 414,0 4 1,-5-3-156,-1 3 0,-2-4 760,-1 4-651,0 0 0,-1 1 3,-2-1 1,1 2-16,-3-3 0,0 0-352,-1 1 1,-1-4-233,1 1 0,1 0-970,0 0-1445,3 0 1259,-2-3 1525,4 0 0,0-4 0,0 0 0</inkml:trace>
  <inkml:trace contextRef="#ctx0" brushRef="#br0" timeOffset="567">479 145 10772,'-5'4'1095,"2"1"0,1 6-728,-1 0 1,3 3-338,-3-2 1,2 3 54,1-1 1,-3-1-630,0-2 0,0 1 439,3 0 1,0-1-1121,0-2 1,0-1-605,0 1 278,0-5 1551,0 0 0,4-4 0,1 0 0</inkml:trace>
  <inkml:trace contextRef="#ctx0" brushRef="#br0" timeOffset="709">513 59 7551,'-4'-5'1215,"3"-2"-330,-3 6-1199,4-3 0,1 4 178,2 0 0,-1 1-805,4 2 1,-3 1 129,2 1 811,1 3 0,3 1 0,-1 4 0</inkml:trace>
  <inkml:trace contextRef="#ctx0" brushRef="#br0" timeOffset="1408">581 145 7813,'0'5'588,"0"1"-308,4 0 0,-3 2 458,2 1 1,-2-3-188,-1-1 1,0 1-23,0 3 0,0-1-303,0 1 1,0-1-19,0 1 0,0-1-113,0 1 1,0-1 66,0 1 0,0-3-450,0-1 315,0-3 0,0 3-705,0-2 31,0-2 218,0-5 0,1-2 78,2-5 1,-1-1 93,3 0 0,0-3 200,1 1 1,1 0-86,-1 0 0,1 4 152,-2-2 0,2 3 241,-4 0 475,4 1-377,-3 3 1,2 1 211,0 4 0,-4 1-157,1 2 0,-3 5 158,0 3 0,0 4-394,0-1 0,0 2 16,0-2 1,0 2-249,0-2 1,0-1 121,0-2 0,0-1-797,0 2 0,1-5 9,2 1 0,-1-4-282,4 2 0,0-5-39,2 2 1,1-6 517,-1-2 0,1-3 35,-1 0 1,2-5 497,1-1 0,0-2 0,3-1 0,-4-1 0,2-2 0,0 2 0,0-2 0,-1 3-75,-3 2 0,0 0-34,-2 4 0,0-1 1721,-3 4-697,0-1 50,-3 5 1,-1 0-385,-2 4 0,1 4 32,-3 1 0,0 3-214,-1 0 0,0 4 14,3-1 0,-3 4-144,3 0 1,-2 1-39,2 1 0,-1 0-153,1 0 1,2-3 82,-2 1 0,3-5-305,3 1 0,-1 2 180,4-2 0,2-3-462,4-5 1,3 0 232,-1 0 1,2-4-260,1-4 0,-2-4 124,-1-2 0,-4-1-7,2-5 1,0 2 8,-1-5 0,0-1-9,-5 1 1,-3 0 191,-3 3 1,0 0-70,0 0 1,-1 1 397,-1 2 0,-3 1-165,-4 5 1,1 2 392,-1 0 1,-2 4-66,-1 0 0,1 3 103,2 2 1,0 4-95,-2-1 0,3 1-77,-3 2 0,6-1 95,-4 1 1,4-1-78,-1 1 0,-1 0-389,4-1 1,0 1 119,3-1 1,3 1-684,0-1 0,5-3-114,0-2 0,2 1-431,4-1 0,1-1-340,5-2 0,-2-1 1538,2-1 0,2-3 0,0-4 0</inkml:trace>
  <inkml:trace contextRef="#ctx0" brushRef="#br0" timeOffset="1693">1171 145 7813,'-4'-4'701,"-1"3"510,2-2 1090,2 2-1812,-3 1 1,5 0-96,2 0 0,2 0-577,3 0 1,5 0 201,1 0 1,-1 0-816,1 0 0,0 1 505,0 2 0,1-2-295,-3 2 1,2 1-113,-3-2 0,1 1-1308,-4-3 2006,-3 0 0,6 4 0,-1 1 0</inkml:trace>
  <inkml:trace contextRef="#ctx0" brushRef="#br0" timeOffset="1875">1197 213 11945,'7'0'190,"1"0"1,-1 1-919,4 2 1,3-1 447,0 4 0,-1-4-796,1 4 0,2-4 159,3 1 917,0-2 0,1 3 0,-2 0 0</inkml:trace>
  <inkml:trace contextRef="#ctx0" brushRef="#br0" timeOffset="2326">1505 93 7813,'0'-4'-167,"4"-4"966,0 3 0,5 1-257,-1 1 1,-2 2-277,0 1 1,-1 1-116,0 2 0,3-2 13,-2 5 1,-3 0 61,0 2 0,1 1-18,-1 0 0,0-1-2,-3 1 0,-3-1 14,0 1 1,-4-1-175,2 1 0,-3 1 88,0-1 0,-4 1-141,1-4 1,-1 2-32,4 0 1,0-2-26,2 0 0,-1-5 5,1 2-308,2-2-80,1-1 301,3 0 1,4-1-240,5-2 0,0 0 105,6-3 1,-4 2 114,3 4 1,-2 0 122,2 0 1,-4 0 142,2 0 1,-3 1 334,0 2 0,-2 2-254,-1 3 0,-2 2 391,-4 1 1,0 0-235,0 3 1,-4-4 11,-2 2 0,-4 0 24,-1-1 1,-4 1-235,4-4 1,-3 1-192,2-1 1,1 0-250,2-2 1,1 0-1957,-1-3 1152,1 0-511,3-3 1,1-1 1612,4-2 0,4-5 0,1-6 0</inkml:trace>
  <inkml:trace contextRef="#ctx0" brushRef="#br0" timeOffset="2570">1838 205 7813,'-7'1'442,"1"1"0,-1 0 721,4 4 1,-2 0-493,2 2 1,-4 1-199,2-1 0,-2 2-197,1 1 0,-1-1-213,1 1 0,1 1-70,-1 0 0,2-1-298,-2-2 0,2-1-698,4 1 1,-3-3 520,0-1 1,1-2-2269,2 3 2750,0-4 0,3-2 0,2-5 0</inkml:trace>
  <inkml:trace contextRef="#ctx0" brushRef="#br0" timeOffset="2817">1795 111 7813,'0'-6'-232,"0"0"0,0 3 838,0-2 1,1 3-171,2-1 0,-1-1-30,4 1-185,0 0 0,1 4 134,-1 2 1,1 2-86,-5 3 0,4 5 324,-3 1 0,0 3-46,-3 3 1,-1 0 102,-2 6 0,1-3-305,-4 6 1,4-3-157,-4-4 1,4 2-212,-1-4 1,2 0 96,1-3 1,0-4-717,0-1 1,1-6 400,2-4 0,2-1-1304,3-1 0,2-1 290,1-1 1,0-4-923,3-6 2175,-4 3 0,6-7 0,-2 2 0</inkml:trace>
  <inkml:trace contextRef="#ctx0" brushRef="#br0" timeOffset="3084">2026 307 7813,'0'-5'2890,"0"2"-2047,0 3-335,0 0-88,0 3 1,0 2-81,0 4 1,0-4 139,0 1 1,0 0-97,0 2 1,0 1-97,0-1 1,0 1-196,0 0 1,0-1-158,0 1 0,0-4-59,0 1 1,0-3-344,0 3 0,7-4-991,2 0 1,2-1 701,0-1 1,3-1 754,3-1 0,0-3 0,0-4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3:08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 12980,'-5'0'175,"1"0"-228,4-4 21,0 3 230,0-3 229,0 4 398,0 0-981,0 4 150,0-3-1488,0 7-448,0-7-662,0 3 2604,0-4 0,0 0 0,0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3:06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44 428 7813,'-9'-4'-61,"4"0"0,-2 1 798,1 0 0,-1-1 273,2 1-239,1 3-248,4-4-246,0 4 0,4 0-70,1 0 1,4 0 12,2 0 0,4 0-109,5 0 1,-1 0 59,3 0 1,1 0-213,3 0 1,0 0 67,3 0 0,-2 0-359,5 0 0,-5 0 53,2 0 0,-3 0-108,0 0 1,-5 0 97,-4 0 0,-4 0-145,-4 0 1,-3 0-368,-1 0 497,-3 0 1,1 0-274,-6 0 0,-1 0 189,-5 0 0,0 0-254,1 0 642,-1 0 0,-7 4 0,-2 0 0</inkml:trace>
  <inkml:trace contextRef="#ctx0" brushRef="#br0" timeOffset="401">138 531 7813,'-5'0'2084,"1"0"-1341,4 0 189,0 0-540,4 0-232,1 0 1,3 1-82,1 2 1,-1-1 219,1 3-108,-1 1 0,0 4 46,-2 1 0,-1-2-64,-3 3 1,-1 0 30,2 0 0,-6 3-80,-2-1 1,-1-1 9,-3 2 1,3-2-28,-6 1 0,3 1-112,0-3 0,-2-1 6,-1-2 1,4-2 150,2-1-90,1 2 1,-1-7 116,0 1-275,4-1 0,-2-2 78,4-1 1,5-2-25,4-2 0,-1-1 37,4 5 0,1-4-132,1 3 0,2-1-145,1 1 1,1 2 70,-1-1 0,1 1-364,2 1 1,-2 1 225,2 1 0,-5 0-644,-1 4 1,-3-3 276,0 3 0,-2-5-562,0 2 1278,0-2 0,-1-5 0,1 0 0</inkml:trace>
  <inkml:trace contextRef="#ctx0" brushRef="#br0" timeOffset="958">155 27 7849,'0'-9'1728,"0"4"-676,0-2-708,0 6 1,1-3-173,2 4 1,-1 0-98,3 0 1,1 0 34,2 0 0,4 3-137,-1 0 1,1 3-54,-4 0 1,1 2 108,-1 0 1,-3 1-32,-2-1 1,-2 1 3,-1-1 0,0 1 159,0-1 0,-4 1-16,-2 0 1,-4-1 65,-1 1 0,-2-2-68,2-1 1,1 1 26,-1-5 1,1 1-36,2-3 122,-1 0-364,5 0 103,0 0 1,5 0-313,2 0 0,2 0 102,7 0 1,-2 0-27,4 0 1,1 0 167,2 0 1,-3 1 20,0 2 0,-3 2 291,0 3 1,-2 1-93,-4-1 1,-1 2 344,-4 1 0,-1 0-205,-2 3 0,-5-3 23,-7 0 1,0-2-83,1 0 1,-2 0-85,2-1 1,-2-3-196,2-2 0,2-2-348,3-1 0,1 0-2029,-1 0 1202,4 0-1618,2 0 2843,3-4 0,3-1 0,2-3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3:27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 9 7813,'-3'-4'1850,"2"0"-466,-6 4-278,2 0 154,1 0-866,-3 0 0,6 4-10,-2 1 1,-1 3-122,2 3 0,-1 0-98,3 2 0,0 3-150,0-3 1,0 2-258,0 1 1,0 0-201,0 0 1,1 0-558,2 0 1,1-3-849,4-3 0,0-2 1847,0-2 0,4 1 0,0-3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3:27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9966,'-4'1'1398,"1"2"1,2 1-943,1 4 0,0 1-301,0 2 1,0-2-221,0 5 0,0-4-371,0 4 1,0-4 266,0 0 0,0 0-166,0 1 0,1-5-3088,2 2 3423,-2-2 0,6-1 0,-3-2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3:27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7813,'5'-4'1961,"2"3"-1383,-3-2 1,4 4 559,-3 1 1,1 3-397,-3 3 1,2 4-150,-2 1 0,-1 5-390,-2 0 0,0 5-311,0-2 0,0-1-365,0-2 0,0 2 372,0-2 0,-3 1 101,-2-3 0,-3 0 0,0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3:28.393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104 201 7813,'-2'-6'422,"-1"1"0,0 2 1373,0-2-1254,2 3 1,-6-1 355,2 6 1,0 2-207,0 3 1,-1 1 0,-2 1 1,0 3-251,0 3 1,0 1-41,0 1 0,1-1-93,2 2 0,-1-2-55,3-1 1,0 1-427,3 1 1,0-3 182,0 1 1,3-5-956,0 3 1,3-5-171,-1 2 1,2-3-657,1-3 0,0 0 680,0-2 0,3-3 1090,0 3 0,3-6 0,-2-1 0</inkml:trace>
  <inkml:trace contextRef="#ctx0" brushRef="#br0" timeOffset="319">152 281 10831,'6'0'1540,"-1"0"-1182,1 0-55,2 0-82,0 3 0,-4 2 304,-1 3-318,-2 0 1,-1 1 101,0 1 0,-4-1-122,-1 2 1,-2-2-15,-1-1 1,-1 2 59,1-2 0,1 1 2,2-3 0,-2 0-112,2-1 0,1 0 319,1-3-882,-1-1 312,3 3-55,1-4 0,7-1-210,4-2 1,-1 2-319,-2-5 0,3 4-3,0-4 1,0 4-487,0-4 0,-2 4-178,2-4 0,-2 4 1378,-1-4 0,0 1 0,0-3 0</inkml:trace>
  <inkml:trace contextRef="#ctx0" brushRef="#br0" timeOffset="518">265 217 9648,'1'-5'1586,"1"3"0,0 1-1010,3 1-144,-3 0 1,5 3-1,-1 3 432,1 1 1,0 4-482,-2 3 1,1 1-300,-3 1 1,0 1 21,-3 1 1,0-1-718,0 2 0,-3-1-271,0 0 1,-6-2-830,1 0 0,-1 0 616,1-6 1095,0 1 0,-4-3 0,0 0 0</inkml:trace>
  <inkml:trace contextRef="#ctx0" brushRef="#br0" timeOffset="970">721 48 7813,'-3'5'1072,"-3"-2"1522,3-3-1211,-1 0-648,15 0 0,-1 0-654,8 0 0,2 0 30,-1 0 0,3 0-702,-1 0 1,-1 0 433,-2 0 0,-1 0-287,-1 0 0,-3 0-985,-3 0-1641,-1 0 2039,-4 4 1031,-9 0 0,-5 8 0,-7 1 0</inkml:trace>
  <inkml:trace contextRef="#ctx0" brushRef="#br0" timeOffset="1143">673 153 7813,'-8'0'350,"3"0"191,-1 0 1,4 0 1433,-4 0-1444,5 3 0,-3 2 53,4 3 0,0 0-188,0 0 0,1 2-515,2 1 1,-2 3 45,5 0 1,-1 1-117,3 1 1,-3-3-228,1 0 1,-1-3-558,3 1 0,-3 0-559,1-3 1,-1 0 144,3-5 1387,-3 0 0,2-3 0,-3 0 0</inkml:trace>
  <inkml:trace contextRef="#ctx0" brushRef="#br0" timeOffset="1384">729 209 7813,'0'-6'2175,"0"1"-1443,0 3 1,4-4-210,1 3 0,6-2-217,2 2 0,6-3-38,2 1 1,2 0 46,1 0 0,0 2-72,0-2 1,-1 3 146,-1-1 0,-1 3-130,-5 3 0,-2 2 83,-6 3 0,-3 0-155,-2 0 1,-3 0-208,-3 0 0,-2 2-278,-6 1 1,1 2-569,-3-2 0,0 0-87,0-3 0,-1 0 461,3 0 1,-1-3-1056,2 0 1,1-3 196,-2 1 1349,2-2 0,-2-1 0,-2 0 0</inkml:trace>
  <inkml:trace contextRef="#ctx0" brushRef="#br0" timeOffset="1525">761 145 9404,'1'5'-108,"2"0"0,-2 1-865,1 2 1,0-1 475,1-2 0,-1 2 497,3-1 0,0 1 0,3 1 0</inkml:trace>
  <inkml:trace contextRef="#ctx0" brushRef="#br0" timeOffset="1910">873 121 7813,'3'-6'-106,"0"1"1665,-1 3-545,-2-5-170,0 6 0,0-2-322,0 6 0,0 2-87,0 3 0,-1 0-191,-1 3 1,0-1-174,-3 3 1,2 0 103,-2 0 0,-1 1 33,-2-3 0,0 2-704,0-2 0,0 2 277,0-2 1,0 0-19,0-3 0,1 0 31,2 0 1,-1-3-304,3 0-43,-3-3 186,5 2 0,-2-5 33,6-2 1,0-1 120,3-4 0,1 2 238,-2 1 1,2 0-118,1-3 1,0 2 151,0 1 282,0 3 472,0-5 9,0 6-168,-3-2 0,1 4 137,-3 1 0,-1 3-292,-2 3 1,-2 1-97,-1 1 0,-3 2-160,0 1 0,2 2-200,-1-1 1,2 3 62,-2 2 1,0 0-80,0-3 0,1-1-192,4-2 1,0 2-423,0-5 0,0 4-926,0-4 0,1 1 706,2-3 1,0-3-769,3 1 0,1-5 266,-2 2 1307,2-2 0,1-5 0,0 0 0</inkml:trace>
  <inkml:trace contextRef="#ctx0" brushRef="#br0" timeOffset="2244">921 281 7813,'0'-8'2355,"0"0"-1427,0 3 1,0 3-466,0 4 1,0 5 9,0 4 1,-1 3-112,-1 0 0,1-1-154,-2 3 0,1-2-276,0 5 1,0-2 94,-3-1 0,2-1-348,-2-2 0,-1 2 20,-2-1 1,-2 0-360,-1-1 1,-3-1 216,0-4 0,-1-4-166,-1-1 0,0 1 179,0-2 1,3-3 104,-1-4 0,2-2 99,-1-1 1,1-3 17,4 1 0,1-2 336,2 1 1,-2 2 47,5-1 0,-1-2 295,3 2 1,4-1-131,1 3 0,3 3 276,3-1 0,1 2-182,4-2 0,0 3-91,0 3 1,3 0-229,0 0 1,3 0 75,-1 0 1,0 0-793,0 0 0,-3 0 391,0 0 0,2 1-1249,-1 1 1,0-1 1457,0 2 0,1 1 0,5 1 0</inkml:trace>
  <inkml:trace contextRef="#ctx0" brushRef="#br0" timeOffset="2510">1162 257 7980,'-8'-3'1613,"0"0"0,2 1 136,1 2-859,3 0 1,3 0-384,7 0 0,4 0-279,4 0 1,3-1-180,3-2 1,0 2-283,-1-1 1,1-2-101,-3 1 1,2 1-327,-2 2 0,2-1-847,-5-2 0,1 2-314,-7-1-525,1 1 1564,-3 1 781,-7 0 0,-2 0 0</inkml:trace>
  <inkml:trace contextRef="#ctx0" brushRef="#br0" timeOffset="2969">1306 145 7980,'0'-8'1970,"0"0"-417,0 3-884,0 2 0,0 3-35,0 3 0,0 2 207,0 6 1,0 2-195,0 6 0,0-1 85,0 3 0,0 1-103,0 2 0,0 2-213,0 1 1,0 2-559,0-2 0,0 0 211,0-3 1,0 2-868,0-2 1,0-3 263,0-8 0,0-1-998,0-4 605,3 0 0,-2-4-454,2-4 1,-2-4 222,-1-4 0,0-4 584,0-1 0,-1-2-72,-2-1 1,1 0 201,-3 0 1,0-3 313,-3 1 0,0-1 130,0 3 0,0 0 137,0 0 1,0 1-90,0 1 1,0 4 47,0 4 0,2 3 897,1 3 1,1 2-411,-2 3 0,0 0 396,3 6 1,0 1-380,0 2 1,2-2-316,-1 1 1,1-3-207,1 1 0,3-3-154,3-3 0,1 2-105,1-5 1,1 1 220,1-3 0,3-1-701,3-2 1,1-1 289,1-4 1,-1 0-48,2 0 1,1 1 249,-2 1 0,4 0 371,-4 3 0,0 1-60,-5 2 0,1 1 297,-6 1 1,1 3-474,-7 3 1,1 2 99,-3 1 1,0 0-561,0-3 0,0 0 107,0 0 385,0-4 0,-4 0 0,0-4 0</inkml:trace>
  <inkml:trace contextRef="#ctx0" brushRef="#br0" timeOffset="3108">1442 72 7980,'0'-4'2151,"0"-3"-1736,0 6 0,1-2-1954,2 6 0,-2 1 1539,5 4 0,3 0 0,3 1 0</inkml:trace>
  <inkml:trace contextRef="#ctx0" brushRef="#br0" timeOffset="3427">1658 113 7980,'-8'0'412,"0"0"1,3 2 600,0 1 0,3 0 2309,-1 0-2502,-1-2 1,6 5-244,1-3 0,4 0-152,4-3 0,2 0-552,6 0 1,1 0 0,4 0 1,-2-1 28,-1-2 1,0 1-131,3-3 0,-2 2-561,-1-2 1,-4 2-772,-1-2 0,-1 2 674,-4-2 1,-3 2-1403,-3-2 1224,-3 3 1063,-2-1 0,-4-1 0,-4-1 0</inkml:trace>
  <inkml:trace contextRef="#ctx0" brushRef="#br0" timeOffset="3609">1762 32 7980,'-5'0'1233,"0"0"101,3 0-200,-5 4 1,3 0-342,-1 4 1,1 1-342,4 2 1,-2 1 114,-1 5 1,0 2-159,3 2 0,-1 3-476,-1 0 1,1-1 130,-2-2 0,2 0-967,1-3 0,0-2-177,0 0 1,4-4-855,1-7 1,2 1 1933,1-3 0,0 0 0,0-3 0</inkml:trace>
  <inkml:trace contextRef="#ctx0" brushRef="#br0" timeOffset="3810">1858 48 8640,'-4'0'3898,"0"1"-2947,4 2 0,0 4 109,0 4 0,0 4-460,0 1 1,0 4-164,0 4 0,0 0-723,0 0 0,0 1 228,0-1 1,0 2-1190,-3-4 0,2-5 770,-2 2 1,2-7-2014,1 1 811,0-3 1679,0-6 0,0 0 0,0-4 0</inkml:trace>
  <inkml:trace contextRef="#ctx0" brushRef="#br0" timeOffset="4126">1730 217 7980,'-4'-5'3512,"0"2"-3024,4 3 1,4-1-499,1-2 1,6 2-65,2-1 0,0 1-8,0 1 0,0 0-199,3 0 0,-2 0-424,-1 0 0,-3 0-1224,1 0 1399,-6 3 0,-2 2 37,-3 3 1,-3 0 492,-2 0 0,-6 0 0,-2 0 0,0-1 0,0-2 0,0 2-138,0-1 0,-1 0 263,3-1 1,3 1 140,3-3 0,2 0 1472,-2-3-1219,3 0 1,2 0-156,5 0 0,2 0-98,1 0 0,4-3-582,1 0 0,0-2 280,0 2 1,0 1-770,0 2 1,-2 0 237,-3 0 0,0 0-455,0 0 1022,-3 0 0,2 0 0,-3 0 0</inkml:trace>
  <inkml:trace contextRef="#ctx0" brushRef="#br0" timeOffset="4443">1554 401 10136,'8'0'135,"1"-1"32,2-2 1,5 2-409,5-5 1,3 1 225,3-3 0,-1 1-370,3 1 0,-1-1 256,2 2 1,-3 0-48,-3 0 1,-4 3 128,-4 0 560,-4 1 30,-7 1 1,-5 2-238,-5 1 1,-6 3 23,-2 0 1,-3 2-50,-3 2 1,2 0-119,-2 4 1,0-4-102,0 4 0,0-4-329,3 4 1,3-5-95,0 2 0,4-2-1187,1-1 181,0 0-531,7-4 1898,4-4 0,6-4 0,7-4 0</inkml:trace>
  <inkml:trace contextRef="#ctx0" brushRef="#br0" timeOffset="4534">1818 433 7980,'6'0'195,"-1"0"1,0 1 391,3 1 0,0-1-91,0 2 0,0 1-209,0-2 0,3 2-1267,0-2 0,3-1 185,-1 2 795,-1-2 0,3-1 0,-2 0 0</inkml:trace>
  <inkml:trace contextRef="#ctx0" brushRef="#br1" timeOffset="11335">2187 177 27966,'-14'7'0,"1"-1"3501,-1-1-3068,2 1 0,-3 1 1,2-1-434,-2-1 0,-1 1 0,0 2 0,1-1 0,1-2 0,3 1 0,3-3 0,0 1 0,3-2 0,2-1 0,3 3 0,0-3-390,0 1 0,0-1-597,3 2 0,-1 1 52,3 2 1,1 1 360,2 1 0,-3 0-299,0 0 1,0 2 263,0 1 1,2 2-86,-1-2 0,-3 3 275,0 0 1,-1-2 376,0 2 0,0-5-169,3 2 1,-3-2-516,1-1 235,1-4 262,1 0 510,3-4 0,-3-4 268,0-1 0,0-3-385,0-3 1,1 2 43,-3-5 0,2 4 151,-2-4 1,3 3 207,0-2 0,1 2 157,1-2 1,1 2-108,1-2 0,0 2-353,3-2 0,1 3-237,2 0 1,0 1 123,0 1 0,3-1 229,-1-2 1,1 6-43,-3-1 0,-1 5-153,-2 1 0,2 0 105,-5 0 1,0 3-62,-4 3 1,-3 1-579,-3 1 1,0 1 338,0 1 1,0-1-233,0 2 0,-1-2 21,-1-1 0,-2 0 159,-1 0 1,-3 0 72,3 0 1,1-3-595,-2 0 757,1-3-1137,-3 5 1032,0-6 0,3 3-1137,-1-4 0,5-4-358,-2-1 1,2-2-112,1-1 0,0-3 504,0 0 0,1-4 613,2-1 0,-3 0-74,3-2 1,1-3-51,-2 0 0,4 1-112,-4 1 0,4 3 83,-4 0 1,4 3 2535,-4 2 1,2 6 274,-1 2 42,-3 3 1,4 4-1426,-4 4 1,0 4-207,0 4 1,0 0-318,0 0 0,0 1-120,0 1 1,0-2-993,0 0 1,0 0 426,0-2 1,-3-3-1099,1 0 0,-1-2-453,3-1 690,-4 0 0,3-1-470,-5-2 727,5-1 1092,-7-4 0,4-4 0,-4 0 0</inkml:trace>
  <inkml:trace contextRef="#ctx0" brushRef="#br1" timeOffset="11577">2307 177 21566,'0'-5'-1254,"0"-2"1270,0 6 1,0-2 1761,0 6 0,-3 2-940,1 6 1,-4 3 182,4 4 0,-4 3-461,4 3 1,-4 2 95,4 1 1,-1 1-494,3-2 1,0-1 134,0 2 1,6-7-567,2-4 0,6-1-54,-1-7 0,3-2 399,3-6 0,1-2 426,4-3 1,4-1-898,1-8 1,1 2 506,0-2 0,-5 0-644,-4 4 1,-6-1 214,1 3 1,-6 0-27,-2 0 212,0 0 1,-7 0-831,1 0 0,-1 2-1360,-1 1 1909,0 0 0,-3-7 0,-2 0 0</inkml:trace>
  <inkml:trace contextRef="#ctx0" brushRef="#br1" timeOffset="12173">2739 241 21566,'-10'-6'-663,"-1"1"1,3 3 1390,3 0 1751,-1 1 1,1-2-266,0 0-1233,3 1 1,2 2 124,5 0 0,3 0-881,3 0 0,2 0-225,6 0 0,1-1 0,5-2 0,1-1 0,1-4 0,0 2 0,-3 1 0,0 0 0,0-3 0,-4 2 0,-1 1 0,-6 3 0,-1-5 0,-8 6 0,-1-2-1661,-6 3 1,1 0-3843,-3 0 5428,0 0 0,-7 0 0,0 0 1</inkml:trace>
  <inkml:trace contextRef="#ctx0" brushRef="#br1" timeOffset="12442">2900 80 21566,'-4'-4'-5178,"2"-2"5918,-3 3-54,3 0 1,-2 3 3375,1 0-2467,2 0 0,-2 4-223,3 1 1,2 3-456,1 3 1,0 2-606,-3 3 1,2 2 591,1 1 1,0 3-905,-3 0 0,0 1 0,0 1 0,0 2 0,0 1 0,0 0 0,0-3 0,-3-3 0,0 1 0,1-2 0,2 1 0,0-5 0,0-5-868,0 2-3635,3-5 1430,-2 0 294,6-4 2461,-6-8 0,5-3-1254,-3-3 0,0-2 94,-3 1 1530,0-1 0,3-4 0,2 0 0</inkml:trace>
  <inkml:trace contextRef="#ctx0" brushRef="#br1" timeOffset="12668">2868 257 21566,'-8'-5'-989,"0"3"1,2-2 1051,1 1 1,2 1 1253,-2 2 1,2 1 374,-2 1 0,0 3-430,0 3 1,-2 0-459,2 0 1,0 2-88,0 1 1,0 3-282,-4 0 0,4-2-141,0 1 1,0-3-296,0 1 0,1-2 0,4-1 0,-3 0 0,3-1-42,0-2 1,1-1-1158,4-4 0,4-1 1069,4-2 1,3-1-1308,0-4 1,3-3 994,2 0 1,0 0-1272,0 0 0,1 0 735,2-3 1273,0-1 0,0 3 0,0-4 0</inkml:trace>
  <inkml:trace contextRef="#ctx0" brushRef="#br1" timeOffset="12893">3108 201 21566,'-5'0'914,"-1"0"0,4 2 1179,-4 1 1,4 3-1423,-4 0 1,4 1-138,0 1 1,-2 3-233,2 3 0,-4 1-76,3 1 0,-2 1-261,2 1 0,-2-1-363,2 2 0,-2-2-131,2-1 1,1-3-12,2 1 1,-3-5-936,0 2 1,1-5 335,2 0-2478,0-5 2402,0 3 1,0-8-386,0-1 1,0-2 1519,0-1 0,0-4 0,0 0 0</inkml:trace>
  <inkml:trace contextRef="#ctx0" brushRef="#br1" timeOffset="13251">3012 169 21566,'4'-4'986,"0"0"1,-2-4-1299,1 0 0,3 0 744,0 0 1,1 2 344,1 1 1,3 0-284,3-3 0,1 0-141,1 3 1,1 2-461,1 3 0,-1 0 160,2 0 1,-3 0-8,-3 0 0,2 3 211,-5 2 0,0 0-393,-5 0 1,2 1-545,-5 2 0,1 0 15,-3 0 1,0 0 123,0 0 1,0 0 323,0 0 0,0 0-1044,0 0 563,0 0 0,1 0-20,2 0 1,0-3 324,3 0 1,1-2 592,-2 2 1,4-2-356,-1 2 0,2-2 39,-5 2 1,1-2 1037,0 2 1,-2 1-785,-1 2 1,-2-3 286,1 0 0,-4 3 482,0 3 1,-7 0 508,1-3 1,-5 3-642,-1 3 1,-1-3-532,-1 0 0,0 0-1206,0 0 0,0 3 941,0-4 1,1 1-1126,2-3 0,-3-1 1031,3-2 352,1-1 1,-3-1-1,3 2 1</inkml:trace>
  <inkml:trace contextRef="#ctx0" brushRef="#br1" timeOffset="13399">3140 321 21566,'8'-4'2975,"0"3"-2397,0-1 0,-3 1 409,1 1 1,0 1-705,5 1 1,-2 3-192,5 3 0,-2 1-692,1 1 1,3 0 237,-3 3 0,5 0-1523,0 0 1,1 2-738,-3-5 2352,0 1 0,0-3 0,0 0 1</inkml:trace>
  <inkml:trace contextRef="#ctx0" brushRef="#br0" timeOffset="13767">3644 137 7357,'0'-8'0,"0"0"-674,0 0 0,0 2 5342,0 1-3065,0 3 1,0-1-355,0 6 1,0 2-270,0 6 1,0 2-228,0 3 1,0 2-238,0 1 1,0 3-148,0 0 0,0 1-139,0 1 1,0 0-1,0 0 0,0-1-571,0-2 1,0-1-123,0-4 0,0 0-1470,0 0 41,0-4-1575,0 0 2346,0-8 1,0-1 534,0-6 0,0-1-1882,0-4 2468,0-4 0,0 3 0,0-2 0</inkml:trace>
  <inkml:trace contextRef="#ctx0" brushRef="#br0" timeOffset="13916">3508 249 8031,'-8'3'409,"0"-1"675,0 3-41,0 1 1,1 2-730,2 0 0,1-3-311,4 0 0,0 1-1191,0 2 0,0 0 642,0 0 1,1 0 545,2 0 0,1 0 0,4 0 0</inkml:trace>
  <inkml:trace contextRef="#ctx0" brushRef="#br0" timeOffset="14066">3789 249 7994,'5'7'66,"0"-2"1,-2 2 322,2-1 1,-2 1 837,2 1 0,-2 0-1940,2 0 1,0 0 306,0 0 1,2 0 405,-1 0 0,1 0 0,1 0 0</inkml:trace>
  <inkml:trace contextRef="#ctx0" brushRef="#br0" timeOffset="14509">4133 0 13008,'8'3'671,"0"0"1,0 3-990,0-1 1,0 2-100,0 1 1,0 0-390,0 0 0,-3-2 413,1-1 0,-4 0-193,0 3 0,-1 0 178,-1 1 1,-3-4-40,-3 0 1,-4 1 302,0 2 0,-4-3-45,0 0 1,-1 1 179,-1 2 0,0-3 98,0 0 0,3 0 161,-1 0 0,5-1 397,-2-1 31,2-2 0,4 3 196,-1-4-577,4 0 1,2 0 151,6 0 0,2 0-63,3 0 1,0-3-421,2 0 1,3-3-200,-3 1 0,5 0-301,0 0 1,1 0 73,-3 0 1,0-1-498,0 3 1,-3-2-693,1 2 896,-4 1 753,-2 2 0,-1-4 0,-3 0 0</inkml:trace>
  <inkml:trace contextRef="#ctx0" brushRef="#br0" timeOffset="14750">4165 72 7508,'-5'0'297,"-1"0"1,4 0 87,-4 0 0,4 0 546,-4 0 1,5 1-186,-2 2 1,2 2-11,1 6 0,-3-1-343,1 3 0,-1 4-150,3 4 0,0 3 300,0 0 1,-3 2-135,1 1 0,-1 2-272,3-2 1,0 2 105,0-2 0,0-1-201,0-5 0,0-1-247,0-4 0,0-3-365,0 1 0,1-7-633,2 1-1159,-3-6-455,4 2 2116,-4-4 0,0-4-249,0-1 1,0-3 949,0-3 0,-4-1 0,0-4 0</inkml:trace>
  <inkml:trace contextRef="#ctx0" brushRef="#br0" timeOffset="15625">4077 201 8021,'0'-5'2342,"0"2"-1915,-4 3 1,4 3 161,-3 3 0,2 1-377,1 1 1,0 2 15,0 1 1,-3 3-400,1 0 0,-1-2 207,3 1 0,0-3-600,0 1 0,0-2 50,0-1 1,0 0-152,0 0 0,1-4-45,2-1 328,-3-2 0,7-2 258,-5-2 1,5-2-136,-2-6 0,-1 1 338,2-3 1,-1 0-77,3-3 1,0 2 326,0 1 1,0 1 0,0-2 0,1 0 118,2 3 1,-2 2-183,1 3 0,-1 0 112,-1 3 1,0 1 198,0 2 0,-1 1-169,-1 5 0,-2 0 121,-1 7 0,-2 1-140,1 2 1,-1 0-66,-1 0 1,0-3-156,0 0 0,-2 1-109,-1 2 0,0-3-73,3 0 1,0-3-230,0 1 1,0-2-156,0-1 1,0-3-4,0 1-1660,0-5 858,0 3-968,-3-4 1394,2-4 1,-6 0 208,5-4 0,-4 0 566,4 0 0,-4 0 0,0 0 0,-1 0 0,-1 0 0,0 0 0,0 0 0,3 0 0,-1 0 0,1 2 0,-3 1 0,0 1-18,0-2 1,3 2 457,-1 1 0,4 2 1170,-4-1-782,5 1 121,-3 1-766,4 0 1,4 0 44,1 0 1,2 0-263,1 0 0,0 0 111,0 0 0,0 0-236,0 0 1,-1 1 71,-1 1 0,0 0-28,-4 3 0,1-2 257,-3 2-54,0 1 1,-1 2-107,-1 0 0,-2 0 77,-1 0 0,-2-3 101,1 0-19,-1 1-126,-1 2 1,1-3 96,2 0-214,1-3 96,4 2 0,4-4-81,1 0 1,2-1 20,1-2 1,0 1-156,0-3 1,0 3-153,0 0 1,0 0 120,0-1 0,-3 2-297,1-1 128,-4 1 22,1 1 0,-3 1-361,0 1 385,-3-1 1,-5 6 337,-2-1 1,-2-2 36,2 2 0,1-2-7,-2 1 1,-1 2 6,2-1 0,-4-2 272,4 2 0,-1-2-82,3 1 1,0 2 67,0-5 1,3 2 383,-1-2 359,5-1-634,-3 3 1,5-4-124,2 0 1,1 0-278,4 0 1,0 0 87,0 0 0,1-3-387,2 1 1,-3-2 105,3 1 0,-2 2-91,-1-1 0,0 1-468,0 1-603,0 0 1388,0 0 0,0-4 0,0 0 0</inkml:trace>
  <inkml:trace contextRef="#ctx0" brushRef="#br0" timeOffset="15817">4021 513 11620,'8'0'433,"4"0"-392,1 0 1,2 0 119,1 0 0,4-3-570,1 1 0,2-1 300,1 3 1,0-1-925,0-2 0,0 3 83,0-3 950,-3 2 0,2-3 0,-3 0 0</inkml:trace>
  <inkml:trace contextRef="#ctx0" brushRef="#br0" timeOffset="16101">4646 105 7979,'0'-6'462,"0"1"0,0 2 1840,0-2-983,0 3 0,-1-2-655,-2 4 1,1 4-174,-3 1 1,-3 6-132,-3 2 1,-4 3-249,-1 0 0,-1 2-126,-4 1 1,2 2-231,-2-2 1,3 0-87,-1-3 1,3-1-396,3-2 1,-1-1-2427,3-4 1383,0 0-896,7-4 2664,0 0 0,4-8 0,0 0 0</inkml:trace>
  <inkml:trace contextRef="#ctx0" brushRef="#br0" timeOffset="16266">4582 177 7979,'16'0'124,"-2"-3"114,2 0 1,-5 1-70,5 2 0,-2 0 249,-1 3 0,2 0 225,-1 5 1,1-2-346,1 5 1,-3-2-122,0-1 1,-2 0-441,2 0 0,-3 0 237,1 0 0,-3 0-761,-3 0 1,2-3 158,-5 0-495,1 1 0,-4 1 1123,-2-2 0,-5 2 0,-4-2 0</inkml:trace>
  <inkml:trace contextRef="#ctx0" brushRef="#br0" timeOffset="16635">4526 329 6116,'8'-4'1419,"0"3"-929,0-1 1,2 0-228,1-1 1,3 2-44,-1-1 1,3 1 127,0 1 1,-4 0-78,-1 0 0,-3 1 131,-3 1 0,-1 3 209,-4 3 1,0 3-195,0 3 0,-4 1 41,-1 1 0,-3 0-111,-3 0 1,3 3-276,0-1 0,1 0-8,4-5 0,1 2-136,2-5 0,0 1 49,3-3 1,3-4-215,4-1 0,3-3 15,3-3 0,0-2 70,0-6 0,-1-1-101,-2-4 0,0 0 28,-3 0 1,-4 3 525,-1-1 1,-3 4 76,-2 0 1,0 1 122,0 1 1,-4 3-304,-1 3 1,-5 1-46,-1 1 0,-3 0-346,1 0 1,0 1 180,0 1 0,3 2-1130,0 1 1,1 2-22,1-1-1946,0 1 3109,3 1 0,2 0 0,3 0 0</inkml:trace>
  <inkml:trace contextRef="#ctx0" brushRef="#br0" timeOffset="16800">5142 489 7858,'-3'8'3050,"1"3"-2375,-3-1 1,2 1 1041,-2-3 1,2 0-811,-2 0 1,0 0-415,0 0 1,-2 0-1066,5 0 1,-4 0 571,0 0 0,-1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18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723 573 7991,'-16'-8'191,"1"3"0,-2-2 0,-2 2 928,-2 1 1,6 2 1123,4 2-2095,8 0 1,3 0-1,10 2 1,4 2-329,2 1 1,-1 2 0,1-4 0,-1 4-103,0 1 1,1-2 0,-1 2 0,3-1-850,2-3 0,-3 2 0,6 0 0,-3-1 1131,1 2 0,0-6 0,-6 5 0,1-5 0,-1-1 0</inkml:trace>
  <inkml:trace contextRef="#ctx0" brushRef="#br0" timeOffset="455">986 326 8213,'0'-9'2229,"0"4"0,0 12-1689,0 8 1,0 3-1,0 7 1,0 3-155,0 1 1,0 2 0,0 2 0,0 1-236,0 2 1,-2 5 0,-1-4-1,-2-3-329,1-1 0,1-9 1,-1-4-1,-1-3-3276,2-1 2138,1-1 1,2-8-1,0-7 487,0-8 0,-2-1 0,-3-1 829,-5-2 0,-4 5 0,-8-7 0,-2 6 0</inkml:trace>
  <inkml:trace contextRef="#ctx0" brushRef="#br0" timeOffset="791">723 759 7991,'-31'0'-237,"7"0"0,2 0 1,1 0 772,0 0 0,1 0 1,4 2-1,1 1 1562,-1 2-1849,8 0 0,4 1 0,13-1 1,8-2-111,5-1 1,11-2 0,7 0 0,1-2-194,0-3 0,0 2 1,4-6-1,-2 2-62,-2 4 1,-6-4 0,1 2 0,-4 0-19,-1-2 1,-5 5-1,-2-3 1,-1 3 146,-4 2 437,-2 0 0,-10 0 1,-7 2 133,-9 3 1,-5-2-1,-3 8 1,-4 1-244,-4 1 0,1 8 0,-2 1 0,-2 1-132,-1-1 0,-2 4 0,0-4 0,0 2-147,0 4 0,5-4 1,1 0-1,-1 0-550,2 0 1,1-5 0,8 2 0,0-6-3397,-1-5 2575,7 4 1,9-14-1,11 0 1,3-8 1308,1-6 0,14-8 0,4-3 0</inkml:trace>
  <inkml:trace contextRef="#ctx0" brushRef="#br0" timeOffset="1022">986 867 8314,'5'-10'884,"0"0"0,6 5 17,-6-6 0,0 9 0,-5 2-332,0 9 0,0 7 0,0 2 0,0 3-225,0-2 1,0 3 0,0 1-1,0-1-343,0 0 1,2-1-1,1-5 1,6-1-156,4 0 0,1-1 0,12-3 0,1-6-240,3-4 1,1-1 0,0 0 0,-2-1 78,-3-4 0,-4-4 0,-7-5 0,-1 2-208,-3 2 1,-5 0 0,-6-6-192,0 1 1,0-1 0,-1 1 0,-3-1-1377,-1 1 2090,0-1 0,-2-6 0,-2-2 0</inkml:trace>
  <inkml:trace contextRef="#ctx0" brushRef="#br0" timeOffset="1171">1218 434 10030,'-5'10'958,"-2"1"0,-2 1-866,-3 2 1,-1 6-1,-3 2 1,1 1-1373,-1-1 1280,1 6 0,-8-4 0,-1 7 0</inkml:trace>
  <inkml:trace contextRef="#ctx0" brushRef="#br0" timeOffset="1422">1760 496 7991,'-16'0'848,"1"-5"0,-1 0 1987,1 1-2651,6 3 0,2 2 1,7 4-1,2 4-475,3 0 0,4 3 0,6-6 0,1 1-961,-1 0 1,1 4-1,-3-5 1252,-2 3 0,2 1 0,-4 6 0</inkml:trace>
  <inkml:trace contextRef="#ctx0" brushRef="#br0" timeOffset="1776">1497 682 7991,'-16'0'389,"1"0"0,-1 0 0,2 1 313,4 5 0,5-5 1,10 4-662,5-3 1,11-2 0,5 0 0,3 0-351,2 0 1,0 0 0,0-2 0,-2-1-30,-3-2 1,3-2 0,-5 3-1,0-1-461,-3 2 1,-9-1 0,-2 1 798,2-2 0,-5-2 0,-3 4-60,-8-3 0,1 1 0,-8 4 331,-1-5 0,-1 5 2129,-3-5-1514,1 5 0,6 2 1,4 5-1,3 4-309,2 4 1,0 1 0,0 1 0,0 1-255,0 3 0,0 5 0,0 5 0,0 3-331,0 3 0,0-1 1,0 4-1,0-1-347,0-4 1,0-3 0,0-5 0,0-4-1553,0 1 0,0-11 717,0 3 0,0-11 1,0-6 1189,0-12 0,-7-8 0,-1-9 0</inkml:trace>
  <inkml:trace contextRef="#ctx0" brushRef="#br0" timeOffset="1992">1667 728 7991,'-7'-9'1855,"3"3"-1120,-6 6 1,2 1-1,-4 4 1,3 8-307,2 5 1,-5 0 0,3 4-1,-1-1-147,0-1 1,1 3-1,-3-5-272,2 3 1,8-2-494,2-9 0,7-5 0,10-11 0,4-8-335,5-5 1,1-7 0,1 4 0,-3-1-105,3 1 1,1-4-1,0 4 1,-1 0 921,-2-1 0,-1-4 0,6 3 0</inkml:trace>
  <inkml:trace contextRef="#ctx0" brushRef="#br0" timeOffset="2754">1961 419 7991,'0'-16'432,"0"1"0,0-1 2365,0 1-2175,-7 6 0,3 7 1,-4 11-1,1 3-297,4 5 0,-4 7 0,2-1 1,-1 1-562,-1 3 0,6-3 0,-4 2 1,1 0-415,-1-2 0,3-2 0,-3-6 0,3-1-888,2 1 0,0-1 746,0 1 0,7-9 0,2-7 721,-1-9 1,5-5 0,-7-1 0,1-1 100,0 1 0,5-1 0,-3 1 1,1-1 202,0 1 1,-4 1 0,4 2 289,2 2 0,2 1 0,1-1-28,1 5 1,-6 3 0,-1 4-245,-3 3 0,0 3 1,-6 8-1,0 1-161,0 4 1,0-4-1,0 4 1,0-4 35,0-2 1,0 1-1,-2-1 212,-3 1 1,1-1 75,-6 1 1,6-6 0,-2-1 232,-1-3 1,3 5 0,-4-4-253,1 1 1,-3 2 0,3 6 0,0 1-149,0 4 1,2-2 0,3 5 0,-1 0-93,-3 0 0,1 2 1,5 3-1,0-2-494,0-1 1,0-2-1,0 4-960,0-2 1,2-8-304,3 3 0,-3-12 963,3-9 1,-3-7 0,-4-10 0,-3-2 318,-5-2 0,1-5 0,-1 6 0,-2-1 168,-2-1 1,-2 5 0,1-4 0,-1 4 267,1 1 1,1 1 0,2-1 322,2 1 1,5 1 0,-4 2 7,2 2 0,9 6 0,8-1 0,6 3-220,4 2 1,4 0 0,7 2 0,-1 2-155,-5 1 0,3 5 0,-7-3 0,-3 1 89,0 5 1,-3-5 0,-1 2 0,-4 2 217,-5 2 1,-3 2 0,-4-1 0,-3 1 63,-5-1 0,-9 1 0,-3-1 0,-1 1-233,1-1 0,-4-1 0,5-2 0,3-2-149,0 2 1,8 0-1,1 0 1,3-1-386,2 1 1,6-4-1,8 1 1,13-2-236,9-4 0,8-1 1,8-2-1,2 0-72,1 0 0,1 0 0,-7 0 1,-4 0-347,-5 0 0,-15 1 1,-8 5 975,-4 4 0,-11 11 0,-6 3 0</inkml:trace>
  <inkml:trace contextRef="#ctx0" brushRef="#br0" timeOffset="3488">1574 140 8068,'-14'-10'0,"2"-1"323,2-1 1,0-1-1,-8-3 1,-1 1 271,-1-1 1,-9 6 0,-1 0 0,-7-1-257,-8 3 1,0 1-1,-13 7 1,-4 0 7,-4 0 1,-1 2 0,6 3 0,-3 7-5,-3 7 0,-9 5 1,-6 7-1,1 0-56,2 0 0,3 5 0,4 3 0,7 4-158,6 5 0,8 4 0,9-2 0,6 3-75,4 2 1,2 5 0,6 2 0,7-5-123,5-2 0,9-7 0,1 5 0,10-1 92,13-1 1,8 3 0,6-4-1,4 1 126,6-1 0,0-2 1,11-3-1,6-4-85,9-5 1,11-3 0,-31-18-1,1-1 1,3 0 0,0-2-88,0-1 0,1-1 0,0-2 0,-1-1 0,-5-1 0,0-2 0,1 0 0,-1-1-171,3 1 0,-1-1 1,3-2-1,0 0 0,-1 1 1,-1 1-1,41-1-277,-13-2 0,-5 5 0,-7 0 0,1-3 326,4-6 0,-3-6 0,-1-11 0,-3-4 207,-7-5 1,-6-1 0,-13 0 0,-5-1 156,-3-4 1,-4-4 0,-2-6 0,-3-1 3,-1 1 0,-3-1 0,-4-1 0,-2-2-38,-4-1 1,-5-8-1,-10 3 1,-7-4-124,-7-2 0,-7-5 0,-8-2 0,-4 0 6,-2 0 0,-8 9 0,-10 10 0,-7 9-114,-8 10 0,-14 2 1,-6 10-1,0 5-803,4 7 0,11 6 1,11 1-1,5 0-1586,6 0 0,16-2 2434,14-3 0,7-11 0,4-8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3:49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33 7843,'0'-8'410,"0"0"2002,0 0-932,0 3 629,0 2-364,0 3-741,0 0-639,0 3 1,1 1-109,1 1 0,3 1-137,3-3 0,0 0 56,0-3 1,3 0-111,3 0 0,-2 0 104,1 0 1,1 0 39,2 0 0,-4 0 208,-1 0 1,0 0-157,0 0 0,-3 2 238,-3 1 1,-3 3-92,1-1 0,-2 3-76,-1 0 0,0 2-81,0 1 1,-1 1-23,-2-2 0,0 0-40,-3 3 1,0-2-80,3 2 1,-2-3-106,2 1 1,0 0 86,0 0 1,2 0-388,-1-3 1,0 1 194,-1 1 0,2-3-314,-1 4 1,1-6-245,1 3 1,0-5-517,0 3 1,1-5-645,1 2-650,-1-2 847,6-1 1,-2 0 818,3 0 0,-1-4-809,-2-1 0,1-2 1610,-3-1 0,3 0 0,-1 0 0</inkml:trace>
  <inkml:trace contextRef="#ctx0" brushRef="#br0" timeOffset="292">25 177 7843,'-1'-6'706,"-2"1"1,2 2 0,-2-2-435,6 3 0,2-2-203,3 1 0,2 2 6,1-1 1,2 1-62,-2 1 0,3 0 128,0 0 0,-3 1-50,0 1 0,-2 0-18,-1 3 1,-4-2-84,-1 2 0,-2 1 188,-1 2 1,-1 0-91,-2 0 0,-2 0-102,-6 0 0,2 0-66,-1 0 1,-2 0-169,1 0 0,0 1-48,0 1 1,2-3-261,-1 1 0,1-3 6,1 0 0,2 0 162,1-3 1,2-1-801,-2 2 1187,3-2 0,-5-5 0,3 0 0</inkml:trace>
  <inkml:trace contextRef="#ctx0" brushRef="#br0" timeOffset="642">81 121 7843,'-5'-5'1248,"2"2"0,2 3-733,-2 0 0,2 1 31,-1 5 1,1 0-122,1 7 0,-1 1-146,-2 2 0,2 2-103,-1 1 1,1 2 47,1-2 0,-3 3-157,0 0 1,1 1-28,2 1 0,-3-4-90,0-4 0,1-1-191,2-5-533,0 1 319,3-3 1,2-4 226,3-4 0,0-7-67,0-3 1,0-4 13,0 4 1,2-2 123,1 1 0,0 2 100,-3-1 0,0 4 183,0 4 1,0-2 96,0 2 151,0-1 1,0 6-105,0 3 0,-3 1-68,0 1 1,-2 0-573,2 0 1,0 0 210,0 0 1,2-1-252,-1-2 0,1 2-130,1-5 0,-3 4-1329,1-4 1258,-1 1 0,3-3-341,0 0 952,-4 0 0,3-4 0,-2 0 0</inkml:trace>
  <inkml:trace contextRef="#ctx0" brushRef="#br0" timeOffset="1067">305 153 7843,'-4'-8'1482,"3"3"-1007,-2-2 0,4 4-141,1-3 0,0 2-186,4 1 1,2 2-161,2-1 0,2 1-157,-1 1 0,-2 0 172,5 0 0,-2 1 174,1 1 1,0 0-41,-2 3 1,-3 1 209,0 2 0,-1 0-174,-5 0 1,1 0-68,-3 0 1,0 1-1,0 1 1,-3-1-142,-3 2 1,-1-2-581,-1-1 1,3-1 372,-1-2 0,1 1-493,-3-3 1,3 2 282,-1-2 1,4 0-700,-4-3 837,1 0 0,0-1 324,-1-2 0,5 1-176,-2-3 295,2 0 1370,-3-3-815,4 0 1211,-4 3-719,4 2-268,0 3 1,0 4-351,0 4 1,0 2-55,0 6 0,0-1-205,0 7 0,0 2-259,0 2 1,0 4-111,0-4 0,0 1 139,0-3 0,0-1-939,0-1 1,4-3 449,1-3 0,-1-3-963,2-3 0,-4 1-372,4-3 1755,-5 2 0,7-9 0,-4 2 0</inkml:trace>
  <inkml:trace contextRef="#ctx0" brushRef="#br0" timeOffset="1408">649 201 8169,'0'-8'497,"0"2"168,0 1 1,0 2 413,0-2-523,0 3 0,1-4-443,2 3 1,2 1 95,6 2 1,-1-3-189,3 0 1,0 1 88,3 2 0,3 0 193,0 0 0,2 3-60,-2 3 1,0 1 230,-3 1 0,-1 2 32,-2 1 1,-1 3 82,-4 0 1,-4 1-76,-1 1 0,-2 0-173,-1 0 1,-4 0-370,-1 0 0,-6 0 108,-2 0 1,0 0-186,0 0 1,3-1-912,-1-2-26,-1-1 0,3-5 125,-2-2 1,2-1-673,1-4 1,4-1-6,1-2 0,2-2 219,1-6 1375,0-5 0,-3-4 0,-2-4 0</inkml:trace>
  <inkml:trace contextRef="#ctx0" brushRef="#br0" timeOffset="1583">810 97 8169,'0'-8'408,"0"2"-272,0 1 2515,0 0-1894,-4 0 1,2 5 142,-3 6 1,-1 2-370,-2 2 1,0 5-107,-3 4 0,1 3-293,-3 0 0,-1 1-244,-2 1 1,-1 2-829,-1-2 1,2 1 712,0-3 1,0-3-1486,2 0 0,3-6-313,0-5 2025,2-4 0,1-8 0,0 0 0</inkml:trace>
  <inkml:trace contextRef="#ctx0" brushRef="#br0" timeOffset="1732">681 81 8169,'1'-6'796,"2"1"205,-2 3 1,3-1-207,-1 6 0,-1 3 241,3 4 0,0 4-531,0 4 1,2 0-175,-2 3 1,2 1-816,1 2 0,0-3 364,0 0 0,0 0-2697,0 0 2817,0-1 0,0-4 0,0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9:42.4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327 351 8374,'2'-12'0,"0"0"0,0 2 0,0 1 496,1-2 0,-1 1-47,-2-3 1,0-1 30,0-1 1,0-1-174,0-3 1,-3-1-73,-1-2 0,-4 2-115,-1-1 0,-2 4 112,0 2 1,-2 4-196,-2 3 0,0 3 21,-2 3 0,0 8-2,2 5 1,1 4 84,-3 7 1,2 3-179,-2 5 0,2 2 44,-2 0 1,0 1-148,0 4 0,-1-1 40,3 5 1,1 0 95,3 0 1,3-1-99,4-1 1,1-9 120,6-5 0,5-6-265,5-4 1,5-5 66,1-1 1,1-5 42,4-2 1,-4-2 64,2-2 0,-2-2-15,-1-5 1,-3-1-86,-1-2 0,-1-4 75,-2-1 1,4-2-100,1-3 0,0-1 95,0-2 1,-3-1 154,1 0 0,-1-2-86,-2-2 0,0 2 31,-1 3 0,-2 2-81,-5 6 1,-1 4 258,-3 5 1,0 4 93,0 4 1,-4 5 92,-2 5 0,-1 2-7,-1 5 1,0 1-100,0 3 1,3 0-57,-2 2 0,3 1-30,0 1 1,1-2-182,3-1 0,0-2 116,0-1 0,5-3-293,1-1 1,5-2-333,-1-2 1,3-2-555,2-3 1,0-2-1415,2-2 2485,-3-1 0,2-4 0,-4-1 0</inkml:trace>
  <inkml:trace contextRef="#ctx0" brushRef="#br0" timeOffset="376">994 158 8374,'-13'-9'0,"0"1"431,-2-2 0,0 2-57,-2 2 1,-1 0 384,-3 4 0,-2 0-233,-2 2 1,1 4-11,1 2 1,2 4-131,0 5 0,-2 2-188,-1 4 1,2-3-94,1 2 0,4-3-222,4 0 0,4 1-19,5-3 1,2-3 182,4-1 1,6 0-707,5 2 0,5-1 290,1 1 1,1-2 51,1 0 0,1-1-9,-1 3 1,1 0 374,-3 0 0,0 0 1,1-1 1,-4 1 112,-1 0 0,-4 0 41,-3 0 1,-4 0-41,-1-1 0,-8 1 159,-4 0 1,-5 1-58,-3 1 0,-2-4-245,0 2 0,0-3 106,-1 1 0,2-2-565,1-2 0,2-4-166,4 0 1,5-4-429,4-3 0,1-2-1284,1-7 2316,3 2 0,6-8 0,5 3 0</inkml:trace>
  <inkml:trace contextRef="#ctx0" brushRef="#br0" timeOffset="584">1109 248 8374,'-5'7'1552,"0"-1"0,0 1-558,3 2 0,-3 3-394,1 6 0,-1 3-104,1 3 1,-2 3-233,2 0 0,-1 3-666,1-5 1,-1 2 340,2-6 1,1-1-1180,2-5 417,0 0 0,1-9-2323,1 1 3146,2-4 0,2-6 0,0 0 0</inkml:trace>
  <inkml:trace contextRef="#ctx0" brushRef="#br0" timeOffset="749">1109 36 8374,'0'-9'0,"0"-1"-464,0 4 1,0 2-397,0-1 1611,0 4 0,3 1-450,-1 4 0,5 2-434,-1 0 1,3 4-505,-1 0 0,0 5 232,3 2 1,-3 3 404,3 1 0,0 2 0,2 2 0</inkml:trace>
  <inkml:trace contextRef="#ctx0" brushRef="#br0" timeOffset="1110">1251 274 8374,'4'8'203,"0"1"1,-2 2 379,2 0 0,-2 1 59,0 1 0,-1 2-171,-1 0 0,0 3 175,0 2 0,-1-1-163,-1 2 1,-1-1-58,-1-1 0,-1-1-146,3-1 1,0-4-262,2 0 1,0-3-25,0-4 0,0-1-127,0-1 97,0-3 0,2-1 76,3-4 1,-2-4-277,1-3 0,1-2 58,1-2 0,1 1-172,-1-3 0,1-3 144,2-4 1,-2-1-256,1 0 1,-1-1 138,0 0 1,2 1 125,2-1 1,1 4 404,1 3 1,-3 4-156,1 6 1,0 1 120,2 6 1,-3 2-80,1 4 1,-4 3 562,0 6 0,-1 2-236,-2 3 0,-1 1 327,-1 2 1,-1 2-220,-1 3 0,0 2-204,0 2 0,0-1-441,0 1 1,1-5 164,1 1 0,2-5-253,5 1 0,-1-8 153,2-3 1,2-4-9,3 0 0,-1-4-1541,3-1 0,-3-2-18,1-5 1,-1 0 658,-1-5 0,2-2-71,2-3 0,2 1-1,0-3 1028,0 3 0,1-8 0,-1 2 0</inkml:trace>
  <inkml:trace contextRef="#ctx0" brushRef="#br0" timeOffset="1467">1905 190 8374,'0'-6'726,"-2"2"-407,-1-1 0,-1 3 306,2-2 0,-3 3-138,1-2 1,0 3 445,0 0 1,0 5-128,-3 1 0,1 8 55,-1 1 0,0 5-124,-1 4 1,0 2-212,-3 1 0,3 6-417,-3 6 1,5-4 96,0 2 1,4-5-283,0-2 0,4-4 142,2-5 1,5-6-11,1-5 0,3-3-37,2-2 0,-1-2-248,3-3 1,-2-5-87,0-2 0,1-4 90,1-2 1,2-4-250,3-4 0,-2 0 205,4-2 1,-4-4-271,-1-5 0,-2-2 163,-2-4 0,-7 0-58,-2-5 1,-3 1 54,-3-3 0,-6 0 36,-3 3 1,-3 10 244,-3 8 1,-1 10 242,-3 7 0,-1 4 36,-2 3 0,2 3-153,-1 4 0,1 2-630,1 4 1,2 3 190,2 1 1,2 3-990,0 2 1,0 2 69,0-1 1330,-2 2 0,-2 1 0,-2 0 0</inkml:trace>
  <inkml:trace contextRef="#ctx0" brushRef="#br0" timeOffset="1624">1687 402 8656,'6'-3'703,"3"-3"-633,-1 2 1,4-2-71,1-1 0,3 3 1172,3 0 0,2 0-470,1-3 1,2 2-561,0 0 0,-2 2 76,2 1 1,-3 1-1049,0-1 0,0 2-137,0 2 1,0-1-1753,2 1 2719,-5 1 0,6 1 0,-4 2 0</inkml:trace>
  <inkml:trace contextRef="#ctx0" brushRef="#br0" timeOffset="1782">2315 447 8374,'-3'6'1335,"-1"1"1,-2 2-1464,0 2 0,0 2-18,-1 2 0,3-1 2240,0 3 0,0 1-951,0 3 0,0-1-681,2 1 0,1-3-723,-1-1 1,2 0-681,0 0 0,0-1 784,2-4 157,-1-2 0,5 0 0,-3-4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9:47.8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260 256 8374,'-8'-2'217,"-2"0"1,1 1 769,0 0 1,-2 4 751,3 1 1,-4 5-891,-1 4 0,0 4-35,-2 4 0,1 6-305,2 7 1,-4 3-174,-1 5 1,-1-2-542,1 1 1,-1-8 250,3-3 0,3-6-1684,3-5 773,5-5 1,4-8-616,4-4 1,3-5 628,1-3 1,-1-4 41,2-5 1,-1-2-245,0-5 1,0 2 54,0-4 998,-1 1 0,0-3 0,-1 0 0</inkml:trace>
  <inkml:trace contextRef="#ctx0" brushRef="#br0" timeOffset="290">87 45 8374,'0'-7'0,"0"1"0,0-1 0,2 1 902,0 0 1,3 1-318,-3 1 1,3 3-266,-1-2 1,2 3 97,3 3 0,1 0-109,3 4 1,0 3 101,-1 2 0,2 3-87,1 4 0,-4 2 205,2 4 1,-4 4-91,-1 1 1,-3 4 79,0 2 0,-5 0-116,0 0 1,-3-2-64,-3 3 0,0-1-327,-1 3 1,1-4 89,-1-3 1,4-5-144,1-5 0,6-2 104,2-5 0,5-2-871,0-5 0,1-3 379,1-1 1,2-2-870,0 0 1,-1-2 233,-3-2 0,0-2-55,-3-2 1,3-1-75,-2-2 0,0 1 518,0-2 1,-2 1 673,1-2 0,2 1 0,0-3 0</inkml:trace>
  <inkml:trace contextRef="#ctx0" brushRef="#br0" timeOffset="516">639 487 9295,'3'0'2338,"1"0"-1197,-2 0 1,-1 1-374,1 1 1,-2 5 163,0 3 1,0 3 73,0 2 1,0 2-401,0 4 1,0 2-290,-2 3 1,0 0-38,-2-1 1,2 1-340,-2 0 0,2-6-396,0-3 1,1-4-435,1-2 0,0-2-1209,0-2-195,0-4 0,0-1-1456,0-4 3749,3-1 0,-2-4 0,2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9:46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7 270 8374,'-1'-6'0,"0"1"0,-1 1 1851,0-1-1240,2-1 1,2 1-5,3 0 0,3 2-147,3 3 1,-1 0-388,1 0 0,2 0 127,4 0 1,3 3-615,1-1 1,2 1-168,5-1 0,-1-2-457,3 3 0,-3-3 130,1 0 0,-5 0 908,-4-3 0,-2 0 0,-5-4 0</inkml:trace>
  <inkml:trace contextRef="#ctx0" brushRef="#br0" timeOffset="190">13 450 8374,'0'-4'1256,"0"-2"0,4 5-791,2-3 0,2 2-201,5 0 0,1-1-234,6 1 0,5-1 172,2 1 1,8 1-683,2-1 1,0 1-211,-5 1 0,1 0-1486,-8-2 2176,2 1 0,-7-5 0,2 3 0</inkml:trace>
  <inkml:trace contextRef="#ctx0" brushRef="#br0" timeOffset="863">725 7 8374,'-2'-4'1323,"-2"2"-827,-2 2 0,1 3 298,1 4 1,0 2-281,-3 6 1,1 5 62,0 6 1,-2 6-138,0 7 1,1 5 62,-2 5 0,1-1-240,0-1 0,1-2-57,-2 0 0,0-3-65,0-1 1,1-8-226,4-5 0,-1-6-430,3-5 0,0-3 351,2-3 0,0-6-754,0 2 0,1-5 395,1 0 0,-1-4-44,3-2 1,-1-3 80,1-1 0,-2-4 109,2-3 1,1-6 97,1 0 1,0-2 17,1-3 0,-1-1 3,1-5 1,0 0-25,1 0 1,0 0 304,3 0 1,0 2-78,1 3 1,4 3 269,1 3 1,1 6 2,-1 5 1,1 5 136,-3 3 0,0 5-51,-2 3 1,-1 1-107,-2 4 0,-2 2 325,-4 2 1,-3 0-147,1 0 1,-2-1-1,-2 1 1,-2-2-82,-5 0 0,-1 1-289,-2 1 0,-1-4-6,0 2 1,-2-2-168,0 2 1,-2-3-138,2-1 1,0-2 186,2-1 1,1 0-58,1-2 1,2 0 44,3-2 48,-1-2-22,4 3 1,0-2 274,3 1 0,1 2 125,1 2 0,1 1 150,4-1 1,0 3-133,1 2 0,-1 1 37,2 1 0,1-2-245,1-1 1,-1 1 111,0 2 1,0 0-689,1-1 1,1-2 263,-1-1 1,1-2-1175,1 0 1,0-2 137,-1 0 1,2-3 1237,1-2 0,1-5 0,4-2 0</inkml:trace>
  <inkml:trace contextRef="#ctx0" brushRef="#br0" timeOffset="1014">1065 514 14340,'0'7'1386,"-2"1"0,1 2-1289,-1 3 1,-1 1 51,1 1 1,-1 1-411,1 3 0,1-2-570,-1 0 1,1-2-2377,1 0 3207,3-5 0,3 3 0,4-4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9:50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321 347 9125,'-4'-7'450,"-2"3"-1143,2 0 0,-1-1 880,1-1 0,-1-3 1211,3 1 1,-1-2-895,1 2 0,0 0-240,-2-3 0,2 3-291,-2-3 1,-1 1 116,-1-1 1,-1 0-116,1 3 1,-1-1 133,-2 3 1,-1 0 72,-2 2 1,-1 1-1,0 6 1,0 2-46,0 5 0,-2 2-113,-3 8 0,1 0 109,0 6 0,-1 2-203,3 2 0,0 2 141,2 3 1,2 0-157,2 1 0,1-4 100,6-4 1,1-5-215,3-1 1,2-6 0,5-3 1,1-4-17,5-5 0,1-1-19,1-6 0,4-1 110,-2-4 1,2-2-62,-2-3 0,-2-1 48,0-1 1,-3-1 82,1-3 0,-2-1-67,-2 1 0,-1 0 238,-2 0 0,-1-1-54,2 1 1,-4 3 175,-1 1 41,-2 1 99,1 4 1,-3 5-29,0 5 0,-3 3-63,1 6 0,-1 1 75,1 3 0,2 2-27,-3 0 0,1 2-168,-1 0 0,1 3-66,-1 0 1,3 0-188,-2-3 0,0 2 37,0 0 0,1 0-223,-1-2 1,2-2-1114,2-2 0,3-3 634,3-1 1,3-5-2109,4-2 2857,4-1 0,4-7 0,3-1 0</inkml:trace>
  <inkml:trace contextRef="#ctx0" brushRef="#br0" timeOffset="383">885 225 8374,'-13'-11'0,"0"0"0,-2 4 833,0 1 0,1 2-251,1 4 0,-2 2 246,0 2 0,-3 1-299,1 6 0,-2-1-33,0 3 1,0 0-295,0 0 0,0 2-176,2 0 1,6-3-421,5-1 0,4-1 383,0 1 1,7 0-215,3-2 0,4 0 151,0 0 1,4-2-344,1 4 0,2 0 113,0 2 0,-3-3 163,-1 1 0,-1 0 184,-1 2 1,-3-1-86,-2 1 1,-1 0 156,-3 0 1,-1-1-8,-3-1 0,0 2 313,0-2 0,-4 0-141,-2-2 0,-3-2 202,-2 2 0,-3 0-142,1-1 0,-2 3-156,0-2 1,-1-1-458,-3-1 0,-3-1 191,1 0 1,3 0-841,3-2 1,4-1 480,2-3 0,3-1-1121,2-1 0,1-2 88,6-4 1474,3-2 0,7-3 0,3 0 0</inkml:trace>
  <inkml:trace contextRef="#ctx0" brushRef="#br0" timeOffset="608">949 526 13943,'0'7'1619,"0"1"-1160,0 1 1,-2 4-172,0 0 0,-3 4-548,1 0 1,-2 4 244,0 0 1,0-2-1229,2-4 1,-1-2 275,2-3-2762,1 2 1913,5-7 1816,1-2 0,5-13 0,1-3 0</inkml:trace>
  <inkml:trace contextRef="#ctx0" brushRef="#br0" timeOffset="1248">1013 327 9419,'-6'7'693,"0"2"0,0 1-219,2 3 0,-2 5 262,2 4 0,-4 2-233,-1 2 1,1 1-93,1 1 1,1 0-496,-1-2 0,3-4 172,0 0 0,2-3-527,-3-2 0,4-4 269,-1-5-739,1 0-416,1-2 175,0-2 0,2-4 317,0-5 1,3-3 832,0-3 0,0-1 0,2-1 0</inkml:trace>
  <inkml:trace contextRef="#ctx0" brushRef="#br0" timeOffset="1423">1026 225 8374,'-3'-5'569,"0"1"0,2 2 568,-1-2-97,1 2-527,-2-1-478,9 6 1,-2 2-791,5 3 1,-2-1 484,-1 2 0,3 0-1973,0 0 2243,2 2 0,-1-1 0,3 3 0</inkml:trace>
  <inkml:trace contextRef="#ctx0" brushRef="#br0" timeOffset="1866">1231 391 7724,'-5'5'646,"0"-1"1,0-2-28,0 2 0,0 3 345,1 1 0,-1 4-382,0-2 0,0 5 75,-2 3 0,-1 0-239,-1 1 0,0-2-179,3 0 1,0-2-69,-1 0 1,2-2-221,0 0 0,2-5-25,3-2 509,0-4-839,0 1 0,3-8-52,-1-1 0,3-5 105,-1 1 1,4-3-85,0 1 0,2-2 139,-2-1 0,2-1-76,3-1 0,0-1 267,0 1 0,-1-3-99,1-1 0,0 1 251,0-1 1,-1 4-145,-1 4 1,0 2 888,-2 5-403,-1 1 1,-2 6 154,-2 3 1,1 4-89,-3 4 0,0 2 94,-2 1 1,3-1-63,-1 3 0,0 0-114,-2 0 0,0 1-218,0-1 1,0 0 113,0 0 1,0-3-396,0 1 0,0-1-358,0-2 0,0 1-424,0-3 0,0-1-730,0-2 124,3-1 1,1-2 852,5-2 0,-2-2-192,1-2 852,2-2 0,3-5 0,3-1 0</inkml:trace>
  <inkml:trace contextRef="#ctx0" brushRef="#br0" timeOffset="2224">1623 218 8374,'0'-3'577,"-1"0"951,-1 3-843,1 0 1,-4 3 129,3 4 0,-3 3-11,1 5 0,0 2-284,0 4 1,0 3 31,-3 4 0,1 3-154,-1 3 1,2 0-157,0-2 0,0-2-15,3-3 1,0-5-123,2-4 0,3-6-9,1-5 0,5-4-231,2 0 1,1-3-439,0 0 0,1-3 363,0-4 0,1-2-323,1-4 0,-2 0 181,2-2 0,-1 0 6,1-2 0,-1 0-37,1-2 1,-4-3 42,-3-2 1,-1-1 67,0 0 0,-4-4 1,-1-4 1,-2 4 68,-5-1 0,0 4-16,-5 2 1,-2 5 220,-3 4 1,2 7-66,-2 4 1,-1 3-321,1 1 0,-2 5 130,2 1 1,0 5-603,2-1 0,3 3 156,-1 2 1,3-1 697,0 1 0,-2 1 0,0 1 0</inkml:trace>
  <inkml:trace contextRef="#ctx0" brushRef="#br0" timeOffset="2372">1552 379 9511,'7'0'-1405,"-1"0"3036,0 0 0,2 0-692,0 0 1,2 0-727,3 0 1,3 0-373,1 0 0,2 0-510,2 0 1,2 0 20,3 0 1,0 0-1689,2 0 2336,-5 0 0,5 0 0,-5 0 0</inkml:trace>
  <inkml:trace contextRef="#ctx0" brushRef="#br0" timeOffset="2740">2065 488 8374,'-4'0'1452,"0"0"0,2-1 355,0-1-652,1 1-784,1-2 0,5 3-107,2 0 0,3 3-16,-2 1 1,4 0-110,-2 0 0,0 0-231,-2 3 1,-1-1 69,0 1 1,-1-1-245,-2 1 1,-1-1 5,-3 0 1,-1 3 76,-1-1 1,-5 2 48,-3-2 0,-3 0 91,-2 3 0,1-3 144,-3 3 0,2-3 92,-3 0 0,5 0 623,0-2-289,3 0-229,4 1 1,3-2-267,3 0 0,6-2 135,4-1 1,2-1-525,1 1 1,3-1 201,1-1 1,-1 0-967,1 0 0,0-1 245,0-1 0,1 1-137,-3-4 1,0 1 1012,0-2 0,2-3 0,2-1 0</inkml:trace>
  <inkml:trace contextRef="#ctx0" brushRef="#br0" timeOffset="3099">2540 295 10726,'7'0'1745,"2"0"0,2 0-1371,6 0 0,4 0-330,7 0 0,1 0-124,3 0 0,0-1 182,0-1 1,1 2-947,1-3 1,-6 3 584,0 0 0,-9 0-1634,-2 0 0,-8 0 1893,-2 3 0,-8 0 0,0 4 0</inkml:trace>
  <inkml:trace contextRef="#ctx0" brushRef="#br0" timeOffset="3248">2675 436 8374,'-9'1'690,"1"1"1,-1-1-201,3 1 1,1 1 348,1-1 1,3 2-783,1-2 1,6 3 53,5-3 0,4 0-367,5-2 0,0 0 181,6 0 0,1 0-1218,5 0 1,4 0 1292,2 0 0,4-3 0,2 0 0</inkml:trace>
  <inkml:trace contextRef="#ctx0" brushRef="#br0" timeOffset="3905">3444 13 8089,'-10'-4'232,"-1"-1"0,1 4-103,-1-1 0,2 4 915,3 2 1,-1 5-364,1 2 1,1 4-226,1 4 1,0 6-80,-2 5 0,-2 5 79,0 4 1,0 0-81,-3 4 0,3-1-126,-3 3 1,3-2-229,-3 0 1,1-8 76,-1-2 0,0-6-355,5-7 0,-1 0-135,5-5 110,0-3 1,2-4-24,2-4 0,0-1-329,2-3 1,-2-1 175,3-3 0,-3-1 101,2-6 1,0 0 94,3-4 0,-3-1 32,0-1 0,0-2 119,0-1 0,2 0-40,-2-6 0,2 4 22,0-4 1,-1 2 0,2-2 1,-2 3 95,6-1 1,-2 4 199,4-2 1,-1 8-93,5 3 1,0 6 195,3 3 1,-1 2-112,0 2 1,-3 7 164,-3 4 1,-3 2-89,-4 0 0,-2-1 28,-2 3 1,-3-2-140,-3 2 1,-1-2 0,-6 2 0,0-3-161,-1-2 0,-4 1 98,-1-5 0,-2 1-162,0 0 1,0-3 91,2 1 1,2-4-75,2-3 0,2 0 238,0 0-70,4-2 1,0-3-15,2-2 1,4-1 114,-1 4 1,2 1-119,2 1 0,-1 1 8,4 1 0,-1 1 238,2 1 1,1 2-56,-1 2 0,1 3 33,2 2 1,-2 3-125,1 1 0,0 2-178,1-2 1,-2 2-172,1-2 0,2 0-475,1-2 1,4-1-100,2-1 1,2-2 322,0-5 0,3-2-1199,2-4 1,0-2 1625,-1-5 0,-1-1 0,-2-3 0</inkml:trace>
  <inkml:trace contextRef="#ctx0" brushRef="#br0" timeOffset="4191">3707 488 8089,'-6'0'459,"2"-1"161,-1-1 1,4 0-43,-1-2 0,1 2 120,1-2 0,5 2-93,1 0 0,5 1-164,0 1 1,1 0-33,1 0 0,-3 3-121,1 2 1,-3 0 106,1 2 0,-2 0-145,-1 1 1,-2 2-13,-2 0 0,-5 5-28,-3-3 0,-4 5-81,-5 1 0,-2 0-22,-2 1 0,-2 0 135,2-2 1,-1-1-246,5-4 1,3 0 61,3-4-162,5 1 1,7-8 55,6 1 1,5-4-490,3-3 1,5 0-205,4-2 1,0-2-497,4-2 1,-5 2 204,1 1 0,-5-2-1582,0 2 2613,-1-1 0,0 0 0,-1-1 0</inkml:trace>
  <inkml:trace contextRef="#ctx0" brushRef="#br0" timeOffset="4517">4304 302 8089,'0'-7'1864,"0"1"-684,0 2-239,-3 1 0,-1 9-379,-2 3 0,-3 6-20,-2 4 1,-1 3-223,-1 4 0,0-1-286,0 1 1,1-1 128,-1-2 1,1 2-131,1-4 0,0-3-800,2-3 0,3-4 453,1-2 0,4-4-2611,-1-1 2053,1-3 1,-1-1-1200,0-4 2071,0-4 0,-1-2 0,-1-3 0</inkml:trace>
  <inkml:trace contextRef="#ctx0" brushRef="#br0" timeOffset="4765">4150 103 8089,'6'-13'178,"-2"0"1,2 0 333,-2 0 0,4 4 161,0 3 1,6 2-231,-1 4 0,4 1 185,0 1 0,1 5-189,2 6 0,-3 3 141,0 6 1,-5 2-13,1 6 0,-5 0-33,-2 4 1,0 2-162,-4 0 1,-1 3-61,-3 1 1,1-1-543,-4-1 0,4-3 246,-1-5 1,1-6-251,1-5 1,4-7 233,2-1 1,1-6-1250,1-3 0,1-2 62,0 0 0,-1 0-280,-1 0 1,0-2 565,2-3 899,-2 0 0,2-5 0,-3 0 0</inkml:trace>
  <inkml:trace contextRef="#ctx0" brushRef="#br0" timeOffset="5066">4676 513 12897,'6'0'989,"-1"0"-465,-1 0 1,0 3-144,2 1 1,2 3 70,-1 1 1,1 2-155,-4 3 1,-1 0 126,-1 0 0,-2 2-102,-2 0 0,-2 3-93,-2-1 0,-1-2-135,1 0 0,-1-2-183,1-2 1,2 0-547,0-5 0,2 0 434,0-4 1,6-1-873,3 1 1,4-4 468,2-3 1,3 0-566,3-2 1,2 1 341,1-1 0,3 2 165,-1 0 1,0 0 23,-3 3 637,-1-3 0,2 2 0,-2-4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0:07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97 8089,'3'-13'0,"0"0"0,-1 0-57,0 0 0,0 1 0,-2 2 1,0 1 1310,0 2-289,0 3-494,0 2 0,0 2-183,0 2 0,0 5 134,0 4 0,0 1-25,-3 3 0,2 2-142,-3 2 1,2 0-67,-3 0 1,3 1-64,-2 2 1,0 0-167,0 1 0,-1-1 110,3-2 0,-2-2-328,2-1 1,-3 1 128,0-3 0,2-3-833,1-3 356,2-2 332,0-4 1,0-3 55,0-7 0,2-2 16,0-4 1,3-2-112,-1-3 1,2-2 84,0-2 1,1-2-99,-1 1 0,-2-4 155,1-1 0,-3 1 226,2 3 0,-3 1 8,2 3 0,-3 1 441,0 6-359,0 5 0,0 9-71,0 5 0,0 4 329,0 5 1,0 2-115,0 4 1,-2 0 64,0 3 0,-2-1-60,2 3 0,-1-3-210,1 1 0,0-4 46,-2 2 0,2-1-172,-2-2 0,2-1-74,0-5 0,1-3 50,1-1-167,0-5 189,0-1 0,2-8-149,1-2 0,2-3 87,-1-1 1,-1-3-149,2-1 1,-2-3-25,1 1 1,2-5 55,-2-1 0,-1 0 85,-1 0 1,0-1-19,0-2 1,-1-1 159,1 2 1,-1 1-251,-1 7 528,0 4 1,0 8-131,0 5 1,-1 6 334,-1 7 0,0 2-150,-2 5 1,2-1 3,-2 0 1,1 0-262,-1 1 0,3-1 101,-1 0 1,-1 0-305,1 1 0,0-5 73,2-2 0,0-1-186,0-3 117,0-1 0,0-5-86,0-3 0,2-3 38,3-6 0,-2-1 98,1-3 1,0 0 58,0-2 1,1 1 8,-3-4 0,1 2 114,-3-1 1,0 1-80,0 3 0,0 3 469,0 2-132,0 1-179,0 3 0,-3 8-61,1 6 0,-3 6 248,1 6 1,0 0-142,0 4 0,0-1-257,-2-2 0,2 0-1036,2-4 1,1-3 555,1-1 1,1-4 497,1-3 0,7-3 0,5-3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0:15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38 385 8174,'-10'-2'119,"2"0"1,0-3-80,2 3 0,2-1 874,2 1 1,2 2-403,2-3 1,8 1-279,5 0 1,9-1-50,6 1 0,2-1-168,4-2 0,1 2-230,1 1 0,1 1 183,-1-1 0,0 1-678,-2 1 0,-2 0 407,-4 0 0,-4 0-290,-5 0 1,-7 1-30,-6 1 620,-6-1 0,-11 4 0,-5-1 0</inkml:trace>
  <inkml:trace contextRef="#ctx0" brushRef="#br0" timeOffset="208">89 475 10031,'0'-4'-577,"6"1"1087,3 3 1,3 3-151,6-1 0,-1 1-159,7-1 0,2-2-172,4 3 0,2-3-205,0 0 0,3-2-542,1 0 1,0-4 380,0 0 1,-6-1-679,-2-1 0,-8 0 1015,-5-1 0,-4 0 0,-2-4 0</inkml:trace>
  <inkml:trace contextRef="#ctx0" brushRef="#br0" timeOffset="459">352 263 8174,'7'0'0,"0"0"-675,1 0 1,1 0 285,4 0 0,1 1 389,5 1 0,3 2 0,2 5 0,2-1 640,1 2 0,0 1-82,1 2 1,-3 0-3,-1 0 0,-3 0-163,-4 2 0,-7-1 45,-6 1 1,-9 1 6,-5 1 1,-9 2-59,-6 0 0,-2 0-286,-3 0 1,3 0 157,-1-2 1,2-1-795,0-1 0,4-4 204,3 0-2336,6-3 2667,6-5 0,13-3 0,4-3 0</inkml:trace>
  <inkml:trace contextRef="#ctx0" brushRef="#br0" timeOffset="1000">1449 263 8174,'-6'-13'-44,"1"0"0,2-1-286,0-1 0,-1-1 961,2 1 1,0 1-174,2-3 1,0 2 114,0 0 1,-3 5-154,-2 4 0,0 2-13,-2 4 1,0 1-164,-1 1 0,-3 5 118,-4 6 0,-1 3-91,-4 3 1,-1 2-157,0 1 1,1 1 44,3-1 1,4-1-95,0-2 0,1 0-237,6-2 1,1-1 103,5-3 0,1-3-88,4-2 1,2-2 5,6-1 0,2-2-289,0-3 0,2-3 106,1-2 1,1-3-15,1-3 1,0 1 43,-5 0 0,2-3 35,-2-2 0,-1-1 262,-3 1 0,0 2-103,-2-2 0,-2-1 262,-2 1 0,-2 1 5,-3 3 212,0 2-132,0 5 0,-3 2 124,-2 4 0,2 5-27,-1 3 1,-1 2-106,-1 1 1,2 2-368,-1 0 1,2 1 109,-1-1 1,0-2-838,2 2 1,1-2 417,-1-2 0,2 0-957,2-2 0,5-1 1402,3-4 0,5 2 0,2-3 0</inkml:trace>
  <inkml:trace contextRef="#ctx0" brushRef="#br0" timeOffset="1325">1872 135 8174,'-15'-7'0,"1"3"116,-4 0 1,1 0 321,-2 0 1,1 1 567,0 3 0,1 1-478,2 1 1,-2 2-74,2 5 1,0-2-320,5 2 1,0 0 137,4-1 1,2 3-583,2-2 0,2-1 275,2-1 1,3-1-462,3 0 0,2 1 164,0-1 0,3 1-2,0-1 0,0 0 178,2 1 0,-2-1 58,-3 1 1,1 0 191,-5 1 0,1 0-138,-4 0 1,-1-1 511,-2 0 0,-2-1-160,-2 0 1,-3 1 217,-6-1 1,0-1-284,0-1 1,1-3-255,-1 1 0,0-1-120,0-1 0,1 0-524,1 0 1,3-1-733,3-1 1,3 1 621,2-3 0,0 1 763,2-1 0,2 0 0,2-3 0</inkml:trace>
  <inkml:trace contextRef="#ctx0" brushRef="#br0" timeOffset="1514">1969 180 8174,'0'3'1895,"0"1"-1231,0-2 1,-2-1 122,-1 4 0,-1 1-47,2 3 0,-3 3-248,1 1 1,-2 0-484,0 4 1,-3 0 67,1 0 0,0-2-302,3-2 1,0 0-928,3 0-116,0-3 1,3-2 522,1-3 745,2-2 0,2-6 0,0-1 0</inkml:trace>
  <inkml:trace contextRef="#ctx0" brushRef="#br0" timeOffset="1673">2001 39 8174,'-4'0'995,"-1"0"-995,4 0 0,-2 0-94,3 3 0,0 0-81,0 3 0,3 1-166,1-1 1,2 3 340,0-1 0,3 7 0,1-2 0</inkml:trace>
  <inkml:trace contextRef="#ctx0" brushRef="#br0" timeOffset="2342">2065 199 8174,'-3'9'0,"2"1"466,-4 0 1,3 2 63,-2-1 0,0-1 48,-3 1 0,2-3-100,0 3 1,0-1 108,0 1 1,2-2-353,-2-3 0,3-1 314,-2-1-731,3 0 268,-2 0-236,3-1 0,2-4-89,0-1 1,3-3-189,-1-3 1,3 0 240,1-3 0,0 1-28,3-3 0,-3-2-89,3 0 0,0-3 104,4 1 1,0 1 123,2-2 1,-3 4-42,1-1 0,-1 5 363,-2 1 1,-2 3 119,-1 1 1,-2 3 124,-1 4 1,-2 5-21,-2 3 0,-2 5 177,-2 0 1,-2 5-208,-2-1 0,0 1-38,2 0 0,-3-1-391,3 0 1,-3-2 92,5-2 1,-1-2-404,1 0 1,1-3-75,-1-2 1,4-1-284,3-3 0,3-1 120,0-3 0,3-1-359,0-4 1,1 0 219,1-5 0,0-1 190,0-2 0,0 0 40,-1 0 1,1 0 147,0-2 0,0 1 3,0-3 0,0-1 216,-1-1 1,-2 3 210,-1 1 0,-2 1 9,-1 2 0,-2 2 837,-2 1-255,-1 5 0,-4 2-323,-1 4 1,-3 2 33,-1 5 1,1 1-74,-2 2 1,0 2 160,0 1 1,-1 1-95,1 3 0,0 0-171,3-2 1,2 2-46,0-2 1,2-2-150,0 0 0,1-1-157,1-1 1,6-3 119,2-2 1,7-3-21,2-3 1,1-2-11,2-2 1,1-5-277,0-4 1,2-3 21,-4-1 0,1-3-85,-5 1 0,0-1 47,-5-1 0,0-4-78,-4 0 1,-2-3 80,1-4 1,-4 0-171,1-4 0,-2 4 381,-2 5 1,1 5-67,-4 8 1,-1 2 124,-3 6 1,-1 1 133,1 3 0,-2 4 268,3 2 1,-1 1-133,3 1 0,-1 1 109,1 0 0,0 2-273,2-3 1,1 1 41,3 0 0,1-2-484,1 2 1,2-1 181,2 0 0,3-1-237,-1 2 0,4-3-232,-2-2 1,2 2-1301,1-2 1943,0 2 0,3 1 0,0-1 0</inkml:trace>
  <inkml:trace contextRef="#ctx0" brushRef="#br0" timeOffset="2683">2604 334 8174,'-4'0'2576,"-2"0"-1889,6 0 0,-2 0-221,4 0 0,4 0-306,5 0 0,3 0-40,1 0 1,2 0-89,-2 3 0,0-2 134,-2 3 0,-1 1-126,-1 1 0,-4 3 120,-3-1 1,-3 1-179,-1 0 1,-4 1 165,-4 3 1,-4-3-45,-3 1 1,-2-2 83,2 1 0,0-2-159,5 1 1,0-3-327,4-2 140,2 2 1,7-5-305,6 1 1,6-1-221,7-1 1,1-1 305,4-1 0,1-1-1107,-2-1 0,-3-1 1482,-5 3 0,-3-3 0,-2 1 0</inkml:trace>
  <inkml:trace contextRef="#ctx0" brushRef="#br0" timeOffset="3150">1077 558 8174,'4'-5'144,"1"0"1,-1 2 318,2 1 1,2 1-105,0-1 0,6 1-62,8 1 1,5 2 128,12 0 0,2 1-127,11-1 1,2 1 77,8 1 1,9 1-194,10-3 0,-2 3-460,2-3 1,1 2 351,3-2 0,3 0-154,2-2 1,-10 1 232,1 1 1,-4-1-8,-2 1 0,-5 1 114,-1-1 0,-9 0-83,-5-2 0,-6 1 91,-4 1 1,-9-1-37,-8 1 1,-10-1-20,-5-1 0,-4 0-49,2 0 0,-3 0 286,0 0-967,0 0 422,-5 0-1334,0 0 1078,-3 0 0,-6-1-1280,-2-1 1,-5 1 96,-4-1 1532,0 1 0,-11 4 0,1 1 0</inkml:trace>
  <inkml:trace contextRef="#ctx0" brushRef="#br0" timeOffset="3424">1943 815 9116,'0'-7'-125,"0"1"1288,0 2 1,-2 5-482,0 6 1,-4 0 48,0 6 0,-1-1-264,-4 3 1,-1-1-444,-3 1 0,-1-1-231,-3 3 1,2-2-258,0 2 1,2-5-12,0 1 1,4-4-387,0 2 1,3-5 4,0 0 0,3-4 284,1 0 0,2-2-924,0-5 1496,-1 1 0,2-8 0,-2 2 0</inkml:trace>
  <inkml:trace contextRef="#ctx0" brushRef="#br0" timeOffset="3682">1770 719 8174,'4'-7'232,"0"1"1,1 2 159,1 2 1,3 1 302,2 1 1,1 1-208,1 1 1,1 4-32,1 2 0,-2 5 52,2-1 0,-4 2-175,-3 3 1,-1 0 87,0 2 1,-4 1-125,-3 2 1,-4-2 290,-4 4 1,-5-1-61,-2 3 1,-2-3-214,2-2 1,3-2-238,4-1 1,3-3-226,3-2 0,2-3-729,2-1 1,5-5 549,4-2 0,3-1-450,1-1 1,0-1 278,-2-1 1,-1-2-1152,1-2 0,-1 0 793,-1-1 0,-2 1 854,-2-1 0,-1 1 0,1-1 0</inkml:trace>
  <inkml:trace contextRef="#ctx0" brushRef="#br0" timeOffset="3958">2033 982 8174,'0'-4'2020,"0"0"-1389,0 2 1,1 2-39,1-3 0,-1 3 245,3 0-436,1 0 0,2 0-44,1 0 1,-1 3-63,2 1 0,-2 4 6,0 0 0,-1 1 0,0 0 1,-2-1-3,-2 3 0,-1-1 16,-1 0 0,-3 2-207,-1-1 0,-2-1 135,0 1 0,-1-3-495,1 0 1,1-1-96,1 0 73,3-1 1,-1-2-117,4-2 1,4-2-358,5 0 0,4 0-569,2 0 1,1 0 555,2-2 0,1-1-708,0-2 1,3 0 1466,-3 1 0,4-5 0,-3-1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0:09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347 199 8089,'0'-12'0,"-2"1"-385,0 0 0,-3 0 453,1-2 0,-2 1 510,0-1 1,-1 2-287,1 0 1,-1 4-196,1-2 0,0 2 137,-1 0 0,1 4-34,-1 1 1,0 2-59,-1 2 1,0 2 66,-3 5 0,3 1-157,-3 3 0,0 0 40,-2 2 1,3 2 16,-1 5 0,1-3-128,-1 3 0,2-2 88,3-1 0,1 0-181,1-2 0,3-2 44,-2-2 1,6-3-157,1-1 1,2-2 57,3-1 0,1-2-29,3-2 1,-3-1-17,1-1 0,0-3 49,2-1 1,-1-2 11,-2-1 1,2-2 13,-4-2 0,4 1 90,-2 0 1,0-3-59,-2-2 0,-1-2 156,0 2 1,0-2-84,1 2 1,-3-2 548,2 5 136,-5-3-295,1 8 0,-3 2-22,0 5 0,-1 5-56,-1 6 0,1 1 86,-4 1 1,2 2-14,-2 0 1,0 2-295,3-2 0,-1 0 137,1-2 0,2 0-543,-3-1 0,3-2-124,0-1 1,0 0-372,0 0 0,3-1 341,1-4 1,2-1-726,0-3 1225,3 0 0,4 0 0,3 0 0</inkml:trace>
  <inkml:trace contextRef="#ctx0" brushRef="#br0" timeOffset="350">758 129 8089,'-9'-9'-30,"1"0"1,-3 1 727,2 2 0,-2 1-187,0 1 0,-4 3-53,-2-2 0,-1 3-171,-2 0 1,1 3 304,0 1 1,3 4-138,1 0 1,2 1-339,2 0 0,2-1-80,2 3 0,4-3-267,1 3 0,2-3-362,2 0 0,4 1 375,5 0 1,2 0-167,2 0 1,-1-2 138,3 1 0,0 0 39,0 1 0,-1-1-29,-1 2 1,-4-1 400,-1 2 1,-3-3 163,-2 0 1,-2 1 170,-3 0 0,-6-1-149,-3-1 0,-4-1 21,-2 1 1,-3-2-420,1 0 0,-1 0 130,1-3 0,2 0-810,4-2 0,0 0 74,2 0-60,4 0 0,2-3 28,3-1 683,3-2 0,0-3 0,4-1 0</inkml:trace>
  <inkml:trace contextRef="#ctx0" brushRef="#br0" timeOffset="551">815 161 9652,'4'3'929,"-2"4"1,-1 0-571,-1 3 1,0 2-136,0 3 0,-2-2-177,0 2 1,-3-1-221,3-1 1,-2 0-903,2-1 0,-3-2 632,3-1 1,0-2 442,2-1 0,0 1 0,0-1 0</inkml:trace>
  <inkml:trace contextRef="#ctx0" brushRef="#br0" timeOffset="710">848 39 8089,'-7'-3'277,"1"2"353,2-4-454,-2 4 0,6-1-106,-2 4 1,1-1-528,1 4 1,2-1 270,0 2 1,3 3-616,-1-1 0,0 3 801,0-2 0,1 2 0,1-1 0</inkml:trace>
  <inkml:trace contextRef="#ctx0" brushRef="#br0" timeOffset="1062">925 173 8089,'2'7'0,"1"-1"-125,1 1 1,1-1 175,-2 1 0,-1-1 834,-2 0 1,0 2-304,0 0 0,0 1 22,0 2 0,-1 1-155,-1-1 1,-2-1-182,-2 0 0,0-2-120,2 1 0,-2-2-118,2-1 1,1 1 4,1-1 310,-2-2-565,4-1 165,-3-3 1,4-3-235,1-1 1,0-3 50,4-1 1,0-2-84,5-3 1,-1-2 115,3 0 1,2-3-45,0 1 1,3-2 149,-1 0 0,-1 1 4,-1 1 0,-2 2 222,0 4 0,-3 2-108,-1 5 336,-2 1 1,-4 6 4,-1 1 0,-1 6 152,-1 2 1,-1 1-155,-1 2 1,2 1 13,-3-1 0,1 1-353,-1-2 1,1 0 35,2 1 1,0-1-184,0-2 0,0 0 94,0-1 0,2-2-767,1-2 0,2-1 4,-1-2 1,2-1-327,0-3 1,2 0 344,1 0 0,0-1-116,0-1 0,1-4 894,3-2 0,2-7 0,2 2 0</inkml:trace>
  <inkml:trace contextRef="#ctx0" brushRef="#br0" timeOffset="1420">1393 39 8089,'3'-4'885,"-3"-1"-142,3 4 0,-4-2-224,-1 3 0,1 4 5,-3 2 0,-1 3-57,-1 4 0,-3 3 19,1 4 1,-4 2-61,2 3 0,0 2-191,-1 1 1,3-2-231,0 2 0,3-5 74,3-1 1,3-5-343,3-2 1,1-5 276,6-1 0,0-5-434,1-2 1,1-1 156,0-1 0,1-3-57,1-4 1,-2-1 54,2-3 1,-1-3-207,-2 1 0,1-4-152,0 0 1,1-3 218,-1-1 1,-1-3-77,-6-3 0,0 0 89,-2-1 1,-1 1 281,-3 1 0,-2 5-26,-2 6 0,-1 5 45,-6 3 1,-1 2-14,-3 2 1,0 1 245,2 2 0,0 3 52,0 1 0,-1 2-114,1 1 0,0 0-343,4 1 1,0 0 85,3 3 0,0-1-338,2 0 1,1 2 513,3-4 0,3 3 0,1-2 0,3 1 0,1-1 0,2-1 0,6-1 0,0-1 0</inkml:trace>
  <inkml:trace contextRef="#ctx0" brushRef="#br0" timeOffset="1794">1611 218 8089,'3'0'1431,"3"0"0,-5 1-915,1 1 0,-1 2 92,-1 2 0,-1 3-159,-1 2 1,0 1-215,-2 1 1,2 0-214,-2 0 1,2 0 170,0-1 1,-1 3-883,1 0 1,0-2-169,2-2 0,0-3-2281,0 0 3138,0 2 0,0-3 0,0 3 0</inkml:trace>
  <inkml:trace contextRef="#ctx0" brushRef="#br0" timeOffset="2400">1 546 8089,'4'-1'-513,"0"-1"1,1 1 863,1-1 1,3 1-88,2 1 1,8 0-128,4 0 1,10 0 68,5 0 1,8 0 146,1 0 1,9 2-59,6 0 0,4 1-121,2-1 1,-2-1-122,-2 1 1,-1 1 167,3-1 0,-1 0-76,-1-2 0,3 0-20,1 0 1,-1 0 9,0 0 1,4 0-42,0 0 1,-4 0-17,-10 0 1,3 0-26,-2 0 0,-4 0 66,-7 0 0,-8 0-223,-12 0 1,-6 0 159,-4 0-492,-3 0 66,-7 0 0,-2 0-150,-7 0 0,-4 0-151,-5 0 0,-4 0-1260,-2 0 1931,-1 0 0,-2 0 0,1 0 0</inkml:trace>
  <inkml:trace contextRef="#ctx0" brushRef="#br0" timeOffset="2736">771 751 8085,'3'-5'1099,"-1"1"-384,-1 3 367,-1-2-470,-3 6 0,-1 1-205,-5 5 0,-1 1-61,-3 2 1,0 4-83,-2 1 1,-1 2-107,-4 0 0,3-2-74,0 0 0,2 0-160,-2 0 0,4 0-181,0-4 0,3-2-437,6-5 0,1-1-1871,3-1 1875,0-3 0,1 2-364,1-6 0,0-1 1054,2-4 0,0-2 0,3-3 0</inkml:trace>
  <inkml:trace contextRef="#ctx0" brushRef="#br0" timeOffset="3028">597 706 8085,'6'-9'0,"-2"1"0,2-1 248,-2 3 0,2 0 412,0 2 1,4 0-255,0 2 1,3 1-172,-1-1 0,2 4 256,1 0 1,-1 4-74,3 0 0,-3 3-141,1 4 0,-4 0 36,-2 0 1,-3 2 146,-2 2 0,1 1-139,-3-1 1,0 2 54,-4-2 1,0 2 24,-5 0 0,2-1-120,-3-1 0,1 1-275,0-3 1,4 0 120,0-2 0,3-1-700,3-1 1,1-2 370,4-3 0,2 0-1004,3-2 0,2-1 134,0-3 1,2-3-153,-2-1 1,1-2 350,-1-3 0,-2 1 389,2-2 0,-1 2 484,-1-1 0,0-1 0,-1 0 0</inkml:trace>
  <inkml:trace contextRef="#ctx0" brushRef="#br0" timeOffset="3217">1072 898 12556,'0'7'1209,"0"2"-708,0 2 0,-3 1-149,-1 3 1,0 2-254,0 2 0,2 0 165,-2 1 1,2-2-722,0-1 0,1-1-245,1-3 0,0-3-671,0-2 0,1-1 582,1-3 791,-1-1 0,7-6 0,0-1 0</inkml:trace>
  <inkml:trace contextRef="#ctx0" brushRef="#br0" timeOffset="3922">2105 520 8085,'-5'-2'525,"1"0"1,3-1 295,-1 1 0,2 1-294,2-1 0,2 0-194,5 0 0,1 1-84,2-1 1,4 2-321,1 0 0,2 0-218,0 0 1,2 0-268,1 0 1,1 0 118,-1 0 0,-2 0-414,-3 0 1,-2 0-141,-4 0 0,-2 0 991,-5 2 0,-1 2 0,-3 2 0,0 1 0</inkml:trace>
  <inkml:trace contextRef="#ctx0" brushRef="#br0" timeOffset="4083">2150 616 8085,'-7'0'639,"1"0"197,-1 0 0,5 0-454,2 0 1,3 1-211,6 1 1,1-1-548,2 1 0,4-2 312,1 0 1,5 0-1161,1 0 1,3 0 1222,2 0 0,4-2 0,3-2 0</inkml:trace>
  <inkml:trace contextRef="#ctx0" brushRef="#br0" timeOffset="4809">2740 263 8085,'-5'0'-357,"1"0"-121,-1 0 0,0 2 1718,1 2 1,-2 1-487,2 6 1,-2 1-94,-3 5 1,1 1-137,-3 5 1,1 4-85,-3 5 0,-1 2-135,-1 4 0,1-4-53,-3 0 1,3-3-5,-1-5 1,4-1 0,3-4 0,0-4-229,2-2 0,2-2 100,2-5 1,2 1-1780,0-3 669,0-2 640,0-1 1,0-4 73,0-1 0,0-3-46,2-3 0,0-1-8,2-2 1,0-2 119,3 0 1,0 0-141,2-2 1,-2 0 92,4 0 1,0-4-43,2 0 0,-1 0 200,1 0 1,1 1 195,1 3 1,-1 0-86,3 2 1,0 3 214,0 1 1,-2 5-7,-5 2 0,2 6-106,-4 3 0,-1 3 239,-3 1 0,-3 1-106,1 1 0,-1 0 26,-1 0 1,-2-3-131,0 1 0,-4-3-64,0 0 0,-1 0-60,-4 1 0,0-4-193,-4 1 1,1-1-56,-1-1 0,-1-1 102,-1-1 0,1-1 63,1 1 1,4-1-11,0-1 0,3-1 194,-1-1 88,5 1 43,1-4 1,4 4 3,1-1 0,4 1 242,2 1 1,4 1 19,-1 1 0,1 0-111,0 2 1,1 0-197,0 2 0,-1 1 67,-1-1 1,1 1-404,-1 2 0,-2-2-263,0 2 0,-2-2-486,-1-1 1,1 1 66,-1 2 1,0-4-717,-2 1 0,2-1-402,-2-1 1924,2-1 0,3-3 0,1 0 0</inkml:trace>
  <inkml:trace contextRef="#ctx0" brushRef="#br0" timeOffset="4976">2958 622 8085,'-4'0'2255,"-1"0"1,4 1-1605,-1 1 1,-1 3 91,1 3 1,-3 3 193,3 4 0,-3 4-553,1 5 0,-2 0-168,0-1 0,2 2-1621,-1-4 1,4 0 909,-1-4 1,0-2 494,0-5 0,-1 0 0,-4-4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0:08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20 109 8089,'-7'4'-1137,"1"-2"3382,2-1-1480,2-1 0,2-1-212,0-1 0,5 1-307,4-1 0,3 1-145,3 1 0,5 0-120,6-2 0,1 1 92,5-1 1,1 1-320,6 1 0,-1 0 213,1 0 1,-7 0-257,-2 0 0,-6 0 77,-5 0 1,-5 0-184,-6 0-97,-4 3 0,-4-2 492,-7 4 0,-2-4 0,-4 2 0</inkml:trace>
  <inkml:trace contextRef="#ctx0" brushRef="#br0" timeOffset="201">78 231 8370,'0'-3'996,"2"0"0,4 3-814,3 0 0,5 0-85,1 0 1,9 0-197,6 0 0,4 0-153,5 0 0,-3 0 153,0 0 1,-5 0-361,-1 0 0,-3 0 229,-1 0 0,-6 0-507,-3 0 0,-4-2-27,-2 0 764,-5-3 0,0 1 0,-2-2 0</inkml:trace>
  <inkml:trace contextRef="#ctx0" brushRef="#br0" timeOffset="469">353 26 8089,'0'-6'0,"1"0"285,1 2 1,0-1-36,2 3 0,1-1-129,3 3 1,3 3 8,4 2 1,2 1-128,2 3 0,1 1 120,1 2 0,-2 3-170,1 0 0,-2 3 102,-3-1 1,-3-1 92,-3-1 1,-5-2-26,-2 0 1,-2 0-30,-2 0 0,-4-1 224,-5-1 1,-2-2-109,-2-3 0,-2 3-259,-4-1 1,1 3-577,-2-2 1,2 0 381,1 0 0,3-2-362,1 1 0,4-1 605,3-3 0,0-1 0,2-3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0:20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1 135 8174,'0'-6'3648,"0"-1"-3121,0 1 1,2 2-76,3 2 1,3 2-451,3 0 0,2 0-450,2 2 1,3 1-1066,4 3 1,2-1 755,-1 4 1,2-2 756,1-1 0,0 1 0,-1-1 0</inkml:trace>
  <inkml:trace contextRef="#ctx0" brushRef="#br0" timeOffset="148">46 264 8174,'-7'0'1134,"3"0"-851,0 0 1,1 0-780,-1 0 660,3 2 1,1-1 621,4 1 0,5-1-771,1-1 0,5 2-731,2 0 0,5 0-1557,4-2 2273,0 0 0,5-2 0,-2-2 0</inkml:trace>
  <inkml:trace contextRef="#ctx0" brushRef="#br0" timeOffset="706">539 1 8174,'-6'0'0,"-3"0"829,1 2 0,-1 2-262,3 2 1,-1 4 280,1 0 0,-1 6-304,-2 3 0,2 3-86,-1 4 0,-2 0-216,2 2 1,-3-1-133,3 0 1,-3-1 62,2-2 1,1-2-143,1-3 1,1-3-237,0-1 0,1-2 119,1-2 1,3-4-979,-1-3 759,1-2 1,1 0-488,0-4 404,0-5 1,2-1-130,0-2 0,3-1 137,-1-2 0,2 0 20,0 0 0,1 0 42,-1-2 1,4-1 60,0-4 1,2 1 161,1 0 0,0 2-111,0 0 1,0 0 433,2-3 0,-1 6-4,1 1 0,-2 5 253,0 2 0,-1 2-92,-1 4 1,-2 6-181,-2 3 0,-1 1-15,1 1 0,-3 3-19,0-4 1,-2 4-215,0-3 0,-2-2 73,-2-1 0,0 2-92,-2-2 0,0 0 157,-3-4 1,-1 1-5,-1-3 0,-2 1 29,0-1 0,0-1 178,0 1 0,-1 1 44,4-1 0,-3 1-67,3-1 0,-1 1 332,3 1-287,2 2 0,-1-2 109,3 2 1,1 0-235,3 1 1,2-1-52,5 1 0,-2-1-48,4 0 1,-2 1-214,1-1 0,0 1-569,1-1 0,0 1 392,-2-1 1,2 0-407,-3-2 1,1 1 271,0-3 1,-2 2-2420,2-2 2847,-2 3 0,-1-1 0,1 2 0</inkml:trace>
  <inkml:trace contextRef="#ctx0" brushRef="#br0" timeOffset="939">751 296 8285,'1'-5'784,"1"1"210,-1 3 0,2-2 69,-1 3 0,0 0-461,2 0 1,-3 1 265,2 1 1,-1 3-310,1 4 1,-2 0-129,-3 0 0,0 0-50,-2 2 0,-2 0 119,-3-2 0,-1 1-347,1-1 1,0 2 53,3-3 0,0 1-1306,-1-3 977,4 1 1,0-2-1452,6 0 0,4-1-79,6-1 1,5-1-391,6-2 0,3 0 2042,3 0 0,2-3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29.11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140 200 19778,'-16'0'-383,"8"0"383,1 0 0,7 0 0</inkml:trace>
  <inkml:trace contextRef="#ctx0" brushRef="#br0" timeOffset="216">465 153 20657,'-11'0'-63,"1"0"0,5 2-146,-5 3 0,5-3 0,-4 5 335,2 0 1,0-6 0,4 6-132,-2 0 0,-2-5 0,3 5-660,-1-1 779,0-4 0,-2 5 1,-1-7-1</inkml:trace>
  <inkml:trace contextRef="#ctx0" brushRef="#br0" timeOffset="594">326 14 19967,'0'-9'1056,"0"4"-631,0 10 0,0 6 0,0 8 0,0 3-197,0 2 1,0 2 0,0 5-1,0 0-526,0 0 0,0-6 0,-2 1 1,-2 0-224,-1-2 0,-5 4 1,5-8-1582,1-1 1,-3-2 2226,2-1 0,-7-1 0,4 1 1</inkml:trace>
  <inkml:trace contextRef="#ctx0" brushRef="#br0" timeOffset="943">16 416 19958,'-8'0'1239,"1"0"1,19 0-1,5 0-1294,5 0 1,4 0-1,5-2 1,2-1-45,3-2 1,-2-2-1,6 4 1,-1-3 34,1 3 0,-6-4 0,0 2 0,-6 1 862,-7 3-525,-4 1 0,-12 5 0,-8 2 1,-13 1 287,-6 4 0,-9 4 0,-5 3 0,1 1 153,3-1-1,1 4 1,0-1 0,0 2-422,0 4 1,7-6 0,3 0 0,4-1-990,1 0 0,1-1 1,1-4-143,4-1 1,5-6-1,10-4-384,5-3 0,4-9 1,1-4-1,1-2 1373,-1-3 0,8 1 1,1-1-1</inkml:trace>
  <inkml:trace contextRef="#ctx0" brushRef="#br0" timeOffset="1098">295 540 19958,'10'0'1069,"0"0"0,-6 2 0,3 3-1014,-1 5 0,-4 4 0,3 1 1,-3 1 186,-2-1 0,2 3 1,3 0-607,5 3 1,4 0 0,3-8 0,2-1 150,2-1 1,1-8 0,-1 1-1,3-6-581,0-3 0,5-12 1,-5 1-1,0-3 1074,-3-3 0,10-2 1,1-7-1</inkml:trace>
  <inkml:trace contextRef="#ctx0" brushRef="#br0" timeOffset="1934">960 231 19882,'-7'-16'-3493,"4"6"3983,-8-1 1,1 8-1,-5-2 1,-1 3 31,1 2 1,-1 0-1,1 0 1,-3 0-638,-2 0 0,3 5 0,-4 2 0,4 0-90,1 0 1,1 0 0,-1-4-1082,1 2 0,6 2 1420,4-2 1,10-3 0,6 3-235,2-3 0,3-2 0,-2 2 1,-2 1 221,-2 2 1,-5 2 0,5-3 755,2 1 0,-5 7 0,-2-2 0,-1 4-247,1 1 0,-3 1 1,3-1-1,-3 2-243,-2 4 1,-2-2-1,-1 7 1,-3 0-544,3-2 1,-4 3 0,2-4 0,0-1-551,-2 0 1,5-1 0,-3-6-2321,3 1 2058,2-8 0,2-2 0,1-12 0,4-4 602,2-4 0,-4-3 0,4-2 0,-1-1 691,1 1 1,-4 2 0,5 1 541,2 1 1,-3-1 108,1 1 0,1 6-185,4 4 1,-5 5 0,-1 5-622,-2 5 0,-2 4 1,-5 2-1,0-1-168,0 1 1,0-1 0,0 0-43,0 1 0,0-6-506,0 1 0,2-8 563,3 2 0,-2-10 0,6-5 0,-2-4-201,-4-2 1,4-1 0,0-3-1,0-4 39,0-1 0,5-5 0,-2 0 1,4-6 28,1-3 1,1-1-1,-1-1 1,2 6 652,4 8 0,-4-1 1,4 10-1,-4 4 6,-1 7 1,-1 7 0,0 5-1,1 5-502,-1 4 1,-1 9-1,-2 2 1,-1 5-57,1 0 0,1 1 0,3 0 0,-2 2-288,-4 3 0,4-3 0,-6 3 1,1-3 121,-4-2 1,-3-1 0,-2 0 0,0-3 83,0-1 0,-2-7 0,-3 2 0,-5-4 254,-4-2 1,-2-6-1,-1-4 1,-2-3-269,-1-2 1,-1 0 0,5-2 0,3-3-320,2-6 0,-2-2 1,4-3-1,0-1 195,4-4 1,4 2 0,1-5-1,1 0 3,4 0 0,6 4 0,8-4 0,3 0 646,2-1 0,2 7 0,5-5 1</inkml:trace>
  <inkml:trace contextRef="#ctx0" brushRef="#br0" timeOffset="2183">1625 323 19995,'9'-7'1680,"-1"1"1,-2-5-1394,4 6 0,5 3 0,6 2 0,5 0-1106,3 0 1,2 0 0,2 0 697,3 0 0,3 0 0,8 0 0</inkml:trace>
  <inkml:trace contextRef="#ctx0" brushRef="#br0" timeOffset="2398">2291 45 20337,'-9'0'3130,"4"7"0,10 3-5283,5 4 1,2 1 0,0-1-1,-1-2-1983,1-2 3819,-5 1 0,6 4 1,-4 1-1</inkml:trace>
  <inkml:trace contextRef="#ctx0" brushRef="#br0" timeOffset="2749">2058 231 19420,'16'0'191,"-1"0"0,1 0 0,-1 0-89,1 0 1,4 0-1,3 0 1,1 1-204,3 4 1,-3-3 0,1 5 0,-1-2 234,0 0 1,-5 6-1,1-4 1,-4 1-107,-6 4 1,-3 4 0,-7 3 307,0 1 1,-2 1-1,-3-6 1,-5 1 199,-4-1 1,-5 1 0,2-1-1,3 1-444,0-1 1,7 1-1,2-1-600,4 1 0,4-1 0,6-1 1,8-2 113,5-2 0,6 0 1,6 6-1,2-1 398,-1 1 1,-3 1 0,-3 2 0,-3 2 320,-5-3 1,-11 5-1,-6-1 1,-10 1 819,-9-1 1,-9 4-1,-12-6 1,-7-1-1164,-7-2 0,2-1 0,-4-1 0,6 1-4645,5-1 4640,3-6 1,7-2 0,0-7-1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0:23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96 289 8066,'-3'-3'1509,"0"3"1,6-3-984,4 3 0,3 0-155,5 3 1,3-3-155,5 2 1,5 0-33,8 0 0,6-1-83,5 1 0,2-1-327,-2-1 1,-6 0 221,-7 2 0,-5-1-1021,-6 1 0,-1 0 14,-5 0-1539,-4-2 2549,-7 6 0,-11-2 0,-6 2 0</inkml:trace>
  <inkml:trace contextRef="#ctx0" brushRef="#br0" timeOffset="242">0 392 8742,'0'3'550,"4"0"-528,2-3 0,7 1 578,6 1 0,5-1-151,6 1 0,1-1-3,7 1 0,3 0-302,6 2 1,-1 0-176,1 3 1,-3-1-173,-3 1 0,-7 1 177,-9 1 1,-4-1-844,-4-1 0,-5-4 360,1-1 0,-2-1-590,0-1 1,-2 0 1098,-3 0 0,-2-3 0,-1 0 0</inkml:trace>
  <inkml:trace contextRef="#ctx0" brushRef="#br0" timeOffset="518">475 180 8066,'0'4'865,"0"1"0,0-3-272,0 2 0,3 0-210,4 3 1,3 0-195,5 1 1,5 0 14,5 3 0,7 0-124,4 1 0,-2 1 97,-5-3 1,-1 2-151,-9-1 0,-5 1 88,-8 1 0,-3 0 45,-5 0 0,-5-1-65,-6 1 1,-5 3 209,-6 1 1,-4-1-151,-2-1 1,1-2-103,-1 0 1,3-2-744,-1-1 1,6-5 404,2 0 0,7-5-1057,4-2 1,5-1 620,2-4 0,4-1 721,2-1 0,5-2 0,1 1 0</inkml:trace>
  <inkml:trace contextRef="#ctx0" brushRef="#br0" timeOffset="885">988 321 8066,'-4'0'-725,"1"-3"1,8 2 1141,2-3 0,6 2-340,0 0 1,7 1 575,1 1 0,4 0-201,3 0 1,0 1 37,2 1 0,-1 2-133,-4 2 1,-3 3-123,-2 2 0,-8 0 276,-5 2 0,-4-1-17,-3 5 1,0 0-152,-2 2 0,-5-2-95,-4 0 0,-3 1-312,-1 1 0,-2-4-211,2-2 1,-2-1-261,2-3 0,0-1 250,2-1 0,3-4-246,-1 0 1,5-3-1060,0 0 0,3-3 1590,-1-4 0,2-2 0,-1-4 0</inkml:trace>
  <inkml:trace contextRef="#ctx0" brushRef="#br0" timeOffset="1066">1206 219 8066,'-6'6'0,"-1"0"0,1 1 0,-1 2 0,1 2 633,0 4 1,-3-1 908,0 3 0,-2-2-901,0 2 1,-2 0-143,-1 2 0,-1 3-331,-2-1 0,0 1 79,-2 0 1,2-3-783,0 0 0,2-5 424,0-6 0,1-3-1419,-1-3 1,4-3 170,-2-3 1359,4-3 0,-3-9 0,2 0 0</inkml:trace>
  <inkml:trace contextRef="#ctx0" brushRef="#br0" timeOffset="1224">1007 174 8066,'3'6'804,"-2"1"-727,4 2 1,-1 1 1177,2 3 0,4 2-531,0 2 1,3 3-428,2 1 1,4 1-50,2 2 0,1 0-343,0 0 0,-3-2-634,0-1 0,-3-3 729,-3-3 0,0-2 0,0 0 0</inkml:trace>
  <inkml:trace contextRef="#ctx0" brushRef="#br0" timeOffset="2753">2008 13 8066,'-4'-3'0,"-2"1"689,2-3 1,1 2-268,-2 3 1,3 0 280,-2 0 1,0 5-245,0 2 1,-1 4-60,3 2 1,-2 3-112,2 6 1,-3 1 115,0 5 0,0 4-109,1 2 1,-4 2-39,2-2 1,-2 3-172,2-3 1,-1-4 92,1-4 0,0-4-217,2-5 0,0-2 120,2-4-665,1-2 390,-2-5-167,3-1-508,0-3 524,0-6-8,3 2 1,-2-6 20,1 4 0,-1 0-61,-1-1 246,0 1 1,0-1-17,0 1 1,0 2 53,0-1 0,0 3-45,0-2-2,0 3 57,0-5 18,0 5 70,0-5-150,0 6 109,0-6-100,0 5 324,0-2-196,3 3 64,-3-2 0,3 0-42,-3-2 0,0 2 59,0-2 0,1 0-32,1 0 1,-1-2 0,1 2 0,-1-3 15,2-1 1,-3 1 4,2-2 0,1 2 78,-1 1 0,3-1-48,-3 1-28,0-1-6,1 1 0,-2 0-87,4 2 0,-3 0 26,2 2 0,-2 1-10,2-1 0,-2 1 31,3-1 1,-1 0-17,2-2 1,1 2-18,-1-2 1,3 2 19,-1-3 0,3 3 115,-2-2 1,0 0-102,-1 0 1,0-1 56,0 3 1,-1 0 114,0 2-80,-1 0 0,0 0 17,1 0 1,-3 0-19,0 3-64,-2 0 1,3 4 98,-3-1-197,0 0 1,-2 1 112,0-1 1,0-2-140,0 1 0,0-3 80,0 2 0,0-2-12,0 3 0,-3-3-1,-1 2 0,-2-2 25,0 2 0,-1-1 1,-2 1 1,2-3-7,-1 1 1,-2 1 9,2-1 1,-1 1-4,3-3 1,-1 2 141,1 0 0,0 0-15,-1-2 230,1 0-166,-1 0 0,3 0-71,0 0 71,2 3 1,0 0-47,4 4 1,2-1 142,2 1 1,1 0-42,-1 1 0,1 2 108,-1 3 0,2 0-4,1 0 1,2-1-84,-3-1 1,2 1-102,-2-2 0,0 2-30,3-2 1,-3-1-209,3-5 0,-3 1 101,0-3 1,-1 3-134,0-3 41,-1 0-484,1-5 0,-3 0-84,0-4 0,-2 3-328,0 0 0,-2-1 105,0-1 0,1-1-382,1 1 0,-1 0-896,1-1 2129,2 1 0,-1-3 0,4-1 0</inkml:trace>
  <inkml:trace contextRef="#ctx0" brushRef="#br0" timeOffset="3086">2316 347 8066,'0'3'1221,"-3"0"0,0-2-768,-1 1 0,0 2-144,2 2 0,1 3-73,-1 2 0,1 4-169,1 2 1,0 4 139,0 0 0,1 1-945,1-3 1,0-3 525,2-1 1,0-1-2196,0-2 2407,1 1 0,-4-3 0,2 0 0</inkml:trace>
  <inkml:trace contextRef="#ctx0" brushRef="#br0" timeOffset="3400">1604 655 8066,'0'-7'-230,"3"4"-4,4 1 1,5 2 782,8 2 1,8-1-1,9 3 0,7-2 271,7 0 1,5-1-449,6-1 0,3 0 13,4 0 1,-7 0-299,-8 0 0,-4 0 124,-1 0 0,1 0-234,-1 0 0,-7 0 13,-12 0 0,-2 0-725,-7 0 1,-1 0-103,-5 0 0,-4 0-1336,-6 3 2173,-2-3 0,-9 6 0,-1-2 0</inkml:trace>
  <inkml:trace contextRef="#ctx0" brushRef="#br0" timeOffset="3974">2053 757 8066,'-13'5'966,"0"-1"0,1 0-668,1 3 1,2 2-597,3 2 0,1 3 672,1 4 1,0 2 835,0 2 0,-2 2-410,2-1 0,1 3-309,-2 2 1,1 0-277,-2-1 0,-1 1 18,1-7 1,-1-3-151,1-3 0,0 0-60,-1-2 1,4-4-234,0-4-70,3-4-182,-3 2 0,2-6-210,-1-1 1,1-2 248,-2 0 0,3-4-14,-2 0 1,1-1 102,1-2 0,0 1 31,0-5 0,1 0 118,1-2 0,2-1 12,5 1 0,-2 2 52,4 0 1,0 1 243,2-1 1,0 1 176,2 3 0,1 3-200,1 1 0,1 3 291,0 2 0,-3 2-171,0 7 0,-3 2 133,-2 6 1,-4 0-64,0 2 1,-3-1-132,-1 3 1,-5-2-26,-4 3 1,-1-2-41,-3 1 1,-3-2-188,1-4 1,-2 0 133,0-2 1,2-2-134,-2-2 0,1 0 74,1-3 0,1-1-61,1-3 0,0-1 60,3-4 0,1 1 0,3-1 0,2 0 12,0-1 4,2 1-1,2-2 70,3 5 1,0 1-59,2 3 0,1 1 286,1 1 1,2 2-86,-3 5 0,4 1 108,-2 2 0,2 1-114,-2 0 1,2 2-263,-4 0 1,4 3-188,-2-1 1,5-1-600,0-1 0,0-3-76,-3-4 0,1 0 405,0-6 0,0-1-838,0-5 1,-3-1 1353,-2-6 0,2-3 0,0-2 0</inkml:trace>
  <inkml:trace contextRef="#ctx0" brushRef="#br0" timeOffset="4233">2277 1059 8034,'4'-4'35,"1"-1"0,-1 4-6,2-1 1,1 1 356,-1 1 1,1 0 830,-1 0 1,0 1-565,1 1 0,-1 1-214,1 4 0,-2 1 57,0 1 1,-2 2-112,-3 0 1,0 1 25,0 1 1,-4 0-75,-2 0 1,-2-1 62,-2 1 0,1-1-200,-2-1 1,4 0-134,-2-2 0,3-3-757,1-1 671,0-4 0,5 2-273,0-3 1,5-1 160,6-1 0,4-4-873,2-2 0,2-4-68,0 2 0,0-2-367,0-1 0,3 0 506,-1 0 933,1 0 0,0 1 0,0-1 0</inkml:trace>
  <inkml:trace contextRef="#ctx0" brushRef="#br0" timeOffset="4526">2899 526 7819,'-9'-2'0,"1"0"954,-2-2-449,5 0 0,0 0 412,10 2 0,2 1-431,5 1 0,4 0 168,1 0 1,4 0-562,0 0 1,1 0 41,-3 0 1,2 1-790,1 1 1,-1-1 396,-2 4 0,0-1-974,-2 2 0,-2 0 373,-4-2 1,-5 2-604,-4-2 1461,-1 2 0,-7 3 0,-1 1 0</inkml:trace>
  <inkml:trace contextRef="#ctx0" brushRef="#br0" timeOffset="4673">2919 668 7954,'-4'6'2288,"1"0"-1599,3 1 1,6-2 22,2 0 0,6 0-270,1-3 0,5 0-745,-1-2 0,7-1-497,-1-1 1,5-1 799,-3-4 0,1-2 0,-2-1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0:38.9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7954,'3'6'46,"0"1"0,-3-1-46,0 1 0,3-1 0,1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0:38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282 84 7954,'6'-13'827,"-1"1"1,-1-1-1176,1 3 1,1 0 0,1 4 0,1 0 1293,0 2 1,5-1-251,-1 3 1,2 0-297,3 2 0,0 0-136,2 0 1,0 3-67,-2 4 0,0 0-12,-4 4 0,-2-1 43,-4 3 0,-4 1 19,-1 1 1,-4-1-39,-5 3 0,-3-2-88,-5 2 0,-1-1 15,-3 2 0,-1-3-99,1-2 0,0 0 56,0 0 1,0-1-203,2-1 1,2-3 56,4-4 1,2 1 252,3-3-329,2 1 1,2-4 111,4-1 1,2 0-90,5-2 1,1 1-34,3-2 0,3 0-223,3 0 0,3 0 34,4 1 1,2-2-133,0 2 0,-1 1-200,-1 1 1,-3 1 140,-2 1 0,-4 0-397,-4 0 0,-4 3 75,-5 1 839,-1 2 0,-6 1 0,0-1 0</inkml:trace>
  <inkml:trace contextRef="#ctx0" brushRef="#br0" timeOffset="292">0 443 8278,'4'0'428,"1"0"1,-1 0-617,2 0 0,2 0 1415,3 0 0,4 3-533,11-1 1,8 0-41,11-2 0,5 0-215,6 0 1,6 0-220,2 0 0,1 0-132,0 0 0,-9 0-174,-3 0 1,-2 0 240,0 0 0,-3 2-721,-3 0 1,-9 0 124,-6-2 0,-6 2-97,-5 1 1,-6-1-2063,-4 0 1808,-5 2 0,-2 2 792,-4 1 0,-4-1 0,-4 1 0</inkml:trace>
  <inkml:trace contextRef="#ctx0" brushRef="#br0" timeOffset="692">449 565 7954,'-6'0'125,"2"-3"-193,-2 3 1,9-3 939,1 3 0,5 1-384,4 1 0,3 1 103,1 1 1,1 2-175,1-2 0,0 2-13,-2 0 1,1 1-257,-3 2 0,-1-2-112,-3 1 1,-5 2 134,-4-2 1,-2 4 50,-2-2 1,-4 0-74,-5 1 0,-4-1 56,-2 1 0,-2 1-123,0-2 1,0 0 59,0-2 1,2-1-95,2 0 0,5-4-97,1-1-309,5-1 230,12-1 1,5-2-140,10 0 0,-2 0 52,3 2 0,-3 0 107,3 0 0,-3 0 68,0 3 0,-2 1-52,-2 4 0,-4 2 266,-4 3 0,-5 0-59,-2 0 1,-6 2 557,-4 0 1,-5 0-120,-6-2 0,0 1 40,-1-1 1,-1 0-524,0-4 0,-1-1 125,3-1 1,0-2-1112,2 0 0,2-2 169,5-3-255,3 0 1,8-3 1000,5-2 0,7-3 0,3-2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1:24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62 8563,'-8'0'1269,"2"5"-1305,12 1 0,4 0 21,10 0 1,11-5 141,11 4 0,4 2 0,6-2 1,4-1 117,5-2 1,14-4-54,8-3 1,13-2-408,-45 2 0,1 0 1,1-2-1,1 0 219,0 2 1,0-1 0,-1 0-1,-1-1 25,46-9 0,0 3-227,-10 2 1,1 4 306,-1 7 1,-1 0-127,-9 0 0,-13 0 36,-19 0 0,-1 0 8,-9 0 1,0 2 41,-5 3 1,2-3 396,3 3 0,-2-1-388,8 1 0,-1-4 249,5 5 0,1-5-265,-1-1 0,1 0-31,-1 0 0,-1 0-12,-4 0 1,-3 0-3,-7 0 0,0 0 29,0 0 1,5 0-13,0 0 1,0 0 43,-5 0 0,7 0-42,3 0 1,4 0 69,1 0 1,6 0-56,-1 0 0,1-1-55,-6-5 0,1 5 40,-1-4 1,-5 3-6,1 2 0,4 0 76,6 0 1,11 0-5,-1 0 1,3 0 46,-3 0 1,5 0-88,0 0 0,6 0 206,-6 0 1,3 0-323,2 0 0,7 0 49,14 0 0,-2 5 15,-3 0 1,-5 0-170,-11-5 0,-3 0-19,-7 0 1,-2 0-278,-4 0 0,1 0-296,-10 0 1,1 0 307,-12 0 1,-2 0-157,-8 0 0,-4 0-81,-6 0 679,-1 0 0,1 0 0,-1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1:27.196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0 145 15441,'4'5'-474,"0"2"728,1-1 1,3 2-441,-2 4 0,-2 1-116,2 4 1,-1 3-176,0-1 1,3 5-465,-2-1 0,-2-2 470,2 2 0,-3-5-797,2-1 0,-3-1 452,1-5 810,2-3 0,0-1 0,3-2 1</inkml:trace>
  <inkml:trace contextRef="#ctx0" brushRef="#br0" timeOffset="899">60 162 15441,'4'-4'1555,"1"3"-491,-2-2 1,2 2-893,3 1 1,4 0 55,2 0 1,3 0-437,3 0 1,6 0 158,5 0 0,-1 0-66,1 0 0,-3 0 215,0 0 0,-5 0-507,-4 0 0,-7 0 53,-4 0 1,-5 4-281,0 2 0,-6 2 733,-3 4 0,-6 1-35,-5 4 1,-4 0 58,-4 0 1,-1 0-25,1 0 1,-1-1-98,1-2 0,3 1 133,2-4 0,3 1-66,0-4 1,3 0 810,3-3-514,2-1-494,4-4 1,5 0 16,6 0 1,2-1 187,3-2 1,3 0-110,3-3 0,-1-2 148,1 3 1,3-3-105,0 0 0,1-1-33,-1 1 0,-2 2-131,1 0 1,-1 2-163,-1-2 1,0-2-251,0 3 0,-3-2 207,-3 1 0,-5-1-427,0 1 0,-4 2 623,1-2 1,-2 0 0,-1-2-1</inkml:trace>
  <inkml:trace contextRef="#ctx0" brushRef="#br0" timeOffset="1126">195 0 15441,'1'5'-1524,"2"-2"1,-2 2 1248,2 0 0,2 4 702,0 2 0,0 7 28,1 8 0,-1 10 87,4 10 0,-2 7-350,-1 3 1,1-1-297,-4-1 0,0-5-534,0-1 1,-2-11 720,2-3 0,1-10-1284,-1-4 1,0-5 135,0-1 1077,-2-3 0,3 1 1,-4-4-1</inkml:trace>
  <inkml:trace contextRef="#ctx0" brushRef="#br0" timeOffset="1425">561 213 15441,'-9'-5'-1731,"3"1"479,1 4 2940,3 0 1,-1 5-1326,6 3 1,2 4-629,3 2 0,1 2-919,-1-2 1,4 5 526,3 1 1,0-1-857,-1-5 0,2 1 1476,-2-4 1,2 4-1,1-1 1</inkml:trace>
  <inkml:trace contextRef="#ctx0" brushRef="#br0" timeOffset="1767">696 230 15441,'0'-9'-1123,"1"1"1,2 0 1254,3 3 0,-1-2 656,0 4 0,4-3-199,2 4 0,4-4-211,-1 3 1,2 0-419,1 3 0,0 1 99,0 2 1,0-1-208,0 4 1,0-1 313,0 4 0,-4-1-296,-5 1 1,0 2-201,-6 0 0,0 1-9,-5-4 1,-5 2 265,-6 1 1,-3-1 132,-3 4 1,1-3-105,-4 0 1,4-1 157,-4-2 0,0 3-94,-2 1 0,2-4 221,1-2 0,3 0 219,-1 2 0,0-3-126,3-2 1,2 0-233,7 0 79,3 0 0,3-7-400,8-1 0,3 0 43,8-1 1,4 0 193,1-6 0,3 3-273,0-2 0,-2 1 141,0 2 0,-4 2-431,0 0 1,2 1 118,-1-4 0,-3 3 367,-3 1 197,-4 3 0,3-6 0,-5 4 0</inkml:trace>
  <inkml:trace contextRef="#ctx0" brushRef="#br0" timeOffset="1983">773 51 15556,'0'6'-16,"0"0"1,0 0 331,0 6 0,0 2 79,0 6 0,0 3-158,0 8 1,0 4-3,0 8 0,-7-1-327,-1 1 1,-6-2 258,-1-1 1,-1-3-1117,-1-6 0,1-6 782,2-5 0,1-6-1255,2-3 1,1-1 1593,-1-2 0,2-3 1,0-1-1</inkml:trace>
  <inkml:trace contextRef="#ctx0" brushRef="#br0" timeOffset="2114">832 425 12786,'9'4'0,"-1"1"-795,1 3 1,2 1 1699,0-1 1,5 3-385,-2 1 1,6 2-855,2-3 0,4 3 376,2-2 0,6 3 0,5-2 0</inkml:trace>
  <inkml:trace contextRef="#ctx0" brushRef="#br1" timeOffset="2508">1308 119 8116,'-9'0'716,"1"0"1,-2 3-739,-1 0 0,-2 5 99,-4 0 1,-3 1-579,0 6 1,0-1 262,3 3 1,1-3-573,2 0 0,-1-4 810,4 2 0,0 1 0,2 0 0</inkml:trace>
  <inkml:trace contextRef="#ctx0" brushRef="#br1" timeOffset="2666">1308 247 8116,'-4'8'0,"-2"0"0,-1-2 373,-2 0 0,0 0 12,-2 2 0,0 3-366,-3 1 1,1-1 145,-1-2 0,-2-1-616,2 1 1,1-1-60,2 1 1,2-2-963,0-1 1472,1 1 0,-1-2 0,1 4 0</inkml:trace>
  <inkml:trace contextRef="#ctx0" brushRef="#br1" timeOffset="2843">1316 323 8116,'0'9'277,"0"-1"0,0 1 872,0-1 1,0 1-475,0-1 0,0 4-499,0 3 1,0 3-243,0 2 0,0 0-414,0-3 0,0 0-735,0 0 0,1 2 648,2-2 1,-1 1-625,4-7 1191,-1-3 0,4-1 0,-1-2 0</inkml:trace>
  <inkml:trace contextRef="#ctx0" brushRef="#br1" timeOffset="3025">1469 145 10418,'1'7'-1887,"2"-1"1887,2 2 0,3-4 0,1 5 0</inkml:trace>
  <inkml:trace contextRef="#ctx0" brushRef="#br1" timeOffset="3183">1367 340 8314,'-3'-5'1203,"2"2"-1473,-3 3 1,9 0 116,3 0 1,1 0-232,6 0 0,-1 1-106,3 1 490,0-1 0,0 11 0,0-3 0</inkml:trace>
  <inkml:trace contextRef="#ctx0" brushRef="#br1" timeOffset="3333">1495 527 8111,'-4'5'-15,"2"1"902,-4-3 215,4 0 0,-2-3-576,1 0-258,2 0 0,-3-1-958,4-2 1,1-3 455,2-5 1,2-2-930,3-4 0,1-1 180,-1-2 983,1-1 0,3-9 0,1 0 0</inkml:trace>
  <inkml:trace contextRef="#ctx0" brushRef="#br1" timeOffset="3492">1622 51 8315,'-5'0'2202,"2"0"-931,3 0-1243,0 4 1,2-2 59,1 4 0,7-4-1055,-2 0 1,2 2 545,-1-1 0,2 4 421,1-2 0,-1 3 0,-3 0 0</inkml:trace>
  <inkml:trace contextRef="#ctx0" brushRef="#br1" timeOffset="3816">1563 264 8116,'3'-6'0,"3"0"0,2 1-741,0-4 1,1 4 407,3-1 1,1 3 332,4-3 0,0 2 0,0-2 0,-1 1 0,-2 2 0,1 3 0,-3-3 0,2 2 0,-3 1 285,-3 4 1,-5 0-89,-3 5 1,0-1 297,0 1 0,0-1-196,0 1 0,0 3 845,0 2 1,0 2-337,0 1 1,0 0-118,0 0 0,0 4-168,0 2 0,0 4-24,0 1 0,0 4-229,0-1 0,0-1-2,0-2 0,0 0-197,0-2 0,-2-3 111,-1-6 0,0-3-442,3-3 1,-1-5-144,-2 0 0,1-5-436,-3-1 1,-1-2-28,-3-6 0,0 1-672,-2-4 1,0-2 1537,-3-2 0,0-4 0,-3-3 0</inkml:trace>
  <inkml:trace contextRef="#ctx0" brushRef="#br1" timeOffset="4381">2293 26 8116,'-12'0'0,"2"0"0,-1 0 0,-2 3 477,-2 0 0,-4 3-158,-4 0 1,-5 2 11,-3 4 1,-5 0-216,-1 2 1,4 1-126,5-3 1,2-1-1026,3-3 497,10-3-260,6-1 0,8-5 108,1-2 689,-1 2 0,11-10 0,-3 1 0</inkml:trace>
  <inkml:trace contextRef="#ctx0" brushRef="#br1" timeOffset="4547">2047 102 8116,'7'1'-331,"-1"2"0,1-1 132,-1 4 1,1-3 1164,-2 2 0,2 1-366,-4 2 1,2 5 4,-2 1 0,0 2-175,-3 1 1,0 4-141,0 1 1,-1 3-377,-2 0 0,1 1 144,-3-1 1,0-3-136,-1-2 1,0-2 95,3-1 1,0-4-1965,3-2 187,0-5 679,4 1 1,1-10 236,3 1 842,1-5 0,-1-5 0,1-1 0</inkml:trace>
  <inkml:trace contextRef="#ctx0" brushRef="#br1" timeOffset="4799">2216 136 8116,'0'-4'1086,"1"0"-1,2 4-674,-2 0 1,3 1-36,-4 2 0,1 2-82,2 7 0,-2 1 66,1 4 0,0 4-51,1 1 1,-2 6-1,2 4 0,-2 3-142,-1 2 0,0 1 86,0-1 1,0-1-387,0 3 1,-3-4 163,0-1 0,0-4-709,3-4 1,1-4-202,2-3-68,-2-5-221,7-5 229,-7-5 0,2-5 83,-3-2 0,0-5 69,0-3 787,0-4 0,0-2 0,0-5 0</inkml:trace>
  <inkml:trace contextRef="#ctx0" brushRef="#br1" timeOffset="5208">2098 221 8020,'8'0'-573,"-2"-1"695,-1-2 0,1 3 344,3-3 1,3 2-544,2 1 1,-1 0 22,1 0 1,0 0-108,3 0 0,-3 0 66,-3 0 0,-4 1 108,-2 2 0,-3 1 105,1 5 1,-6-1 158,-3 1 1,-5 0-126,-3 2 1,-2-1-44,-1 1 0,0-1 104,0-2 0,1 1-85,2-1 0,2 1-190,3-1 0,3-3 132,1-2 1,4-2-362,1-1 1,4 0 55,8 0 1,4-1-90,4-2 1,2-1 188,-2-2 1,3 0 45,-3 3 0,-2 0 119,-3 3 1,-3 0-144,-4 0 1,-2 0 399,0 0 0,-4 1-133,0 2 1,-4 2 281,-4 3 1,-2 1-116,0-1 0,-4 1 11,-3-1 1,-1 1-145,-1-1 1,0 1-13,0-1 0,0 1-255,0-1 0,1 1 89,-1-1 1,-3 1-217,0-1 1,0 0 88,3-3 1,0 2-817,0-4 0,4-1 933,2-2 0,5 0 0,2 0 0</inkml:trace>
  <inkml:trace contextRef="#ctx0" brushRef="#br1" timeOffset="5474">2284 264 8116,'-8'0'743,"3"0"1,1-1-551,4-2 0,4 2-278,2-2 0,5 2-183,3 1 1,6-3-246,3 1 0,4-2 222,1 1 1,4 1-398,-4-4 1,-3 5 687,-2-2 0,-4-6 0,2 0 0</inkml:trace>
  <inkml:trace contextRef="#ctx0" brushRef="#br1" timeOffset="5775">2454 136 8029,'0'9'1061,"0"-4"1,0 2-319,0-1 0,0 5-190,0 3 0,0 6 18,0 3 0,0 2-165,0 3 0,0 3-328,0 3 0,-3 0 122,1 0 0,-4-3-614,3 0 1,-1-8 318,1 0 0,2-5-840,-1-4 1,1-2 80,1-3 1,-1-4-1331,-2-3 1416,2-1 1,-4-2 303,2-1 1,2-3 463,-5-4 0,0 0 0,-2-2 0,-4-3 0,1-3 0,-3 3 0,3 0 0,-1 0 90,4-3 0,2 1 753,0 2 116,5-2 1,-3 6-469,4-1 0,2 4 55,3 2 0,3 3-743,9-1 0,2 2 175,6 1 22,4 0 0,9 4 0,6 1 0</inkml:trace>
  <inkml:trace contextRef="#ctx0" brushRef="#br1" timeOffset="6091">2717 238 8116,'0'-8'0,"0"-1"400,0 1-160,0 3 945,0-3 1,0 8-495,0 0 1,0 5-168,0 7 1,3 1-314,0 4 0,0 0-262,-3 0 0,0 2-540,0 1 1,3 0 454,0-3 1,-1-1-931,-2-2 1,0 1 488,0-3 0,0 0-1763,0-1 2340,0-5 0,4 5 0,1-6 0</inkml:trace>
  <inkml:trace contextRef="#ctx0" brushRef="#br1" timeOffset="6332">2836 153 8116,'0'-8'396,"4"-1"894,-3 5-833,3 0 1,-1 5-24,-1 2 1,1 1-130,-3 5 0,3 0 184,0 3 1,1 4-110,-1 3 0,-3 4 151,3-3 1,-2 4-66,-1 2 0,0-3-182,0 2 0,0-1-163,0 1 0,0-3-199,0-2 1,0-3-785,0-3 0,0-2 566,0-4 1,1 0-2717,2-2 1282,-2-3 489,7-3 1,-8-3 206,3-3 1034,-2-2 0,-1-4 0,0-1 0</inkml:trace>
  <inkml:trace contextRef="#ctx0" brushRef="#br1" timeOffset="6558">2734 298 8116,'-4'-6'272,"1"0"492,-2 4 685,4-1-1231,-3 3 0,8 0 35,2 0 1,4 0-273,2 0 1,3 1 78,-1 1 1,2 0-61,1 4 0,-3 0 353,0 2-127,-3 1 0,-3-1-26,-5 1 1,-2 2-36,-1 0 0,-7 1-148,-1-4 1,-8 1 155,1-1 1,-2 1-791,2-1 0,0-3 112,1-2-2060,2 1 2565,3-3 0,1-1 0,-1-4 0</inkml:trace>
  <inkml:trace contextRef="#ctx0" brushRef="#br1" timeOffset="6783">2981 179 8659,'-5'0'2614,"0"4"-1808,2 1 0,2 7-226,-1 2 0,1 3-300,1 2 1,-1 3-228,-2 4 0,2 2-172,-2 0 0,-1 1 143,2-4 0,-1-2-1082,3-1 0,0-4 52,0-1-626,0-4 0,1-8 1632,1-2 0,3-2 0,4-1 0</inkml:trace>
  <inkml:trace contextRef="#ctx0" brushRef="#br1" timeOffset="7042">3032 85 8116,'0'-4'3248,"0"0"-2843,3 4 1,-1 1-104,4 2 1,0 2 26,2 7 1,1 1 92,-1 4 1,0 4-73,-3 1 0,2 4 198,-4 2 0,2 3 24,-2 6 1,0-2-168,-3 2 0,-3-2-340,0-1 1,-2-1 50,2-2 1,0-6-772,3-5 0,0-3 174,0-3 0,0-2-233,0-3 1,0-3-885,0-1-96,0-3 0,0 1-638,0-6 2332,0-2 0,0-7 0,0-1 0</inkml:trace>
  <inkml:trace contextRef="#ctx0" brushRef="#br1" timeOffset="7199">3015 272 8116,'-9'0'3238,"4"0"-2910,2 0-231,3 0 1,3 0-182,3 0 1,3 0-1284,2 0 1,-1 3 1366,4 0 0,1 3 0,2-1 0</inkml:trace>
  <inkml:trace contextRef="#ctx0" brushRef="#br1" timeOffset="7325">2981 400 8116,'-4'-9'1337,"3"4"0,-2 1-1456,6 1 0,3 1 333,5-4-214,2 4 0,8-5 0,1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1:35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128 128 8116,'8'-1'-88,"1"-2"1244,-5 2-234,0-3-306,-4 4-378,0 4 1,-4 1-133,-1 3 1,-4-2 79,-2 0 1,2-1-158,-3 4 0,0-1 58,1 1 0,-1-2-114,4-1 1,-4 2-76,1-3 1,3-1 40,2-1-263,0 1 220,-2-3 0,3 4-164,2-2 105,2-2 1,3 3-89,4-4 0,0 0 90,5 0 1,-2 3-138,0-1 0,-1 1 302,1-3 0,-1 3-116,1 0 1,-4 3 385,1 0-188,-4 2 0,2 0 171,-4 1 1,-1 2 1,-2 0 1,-2 1-138,-3-4 0,-1 1-60,1-1 1,-1 1 41,1-1 1,2 0-450,1-3 175,3 3-34,-2-7 1,5 3 35,2-4 1,1 0 108,5 0 1,-1 0 69,1 3 0,-1-1 169,1 4 1,-1 0-23,1 2 1,-4-1-116,1 1 1,-4-1 196,1 4 1,-2-2-86,-1 0 1,0-1-273,0 1 314,0-1-1030,0 1 362,0-4 0,1-3-268,2-4 0,-3-3 160,3-4 1,1-2 130,-1 0 0,3-4 448,-4 1 0,5-6 0,-2-2 0,3-3 0</inkml:trace>
  <inkml:trace contextRef="#ctx0" brushRef="#br0" timeOffset="385">255 17 8116,'5'-4'-191,"2"0"942,-6 4-749,7 0 1,-7 4-2,2 1 0,-2 3 94,-1 0 1,0 4-32,0-1 1,0 3 49,0-2 1,-1 3-121,-2-1 0,-2 3 93,-3 3 0,-1-3-57,1 3 1,0-2-8,2-1 0,0-4-75,3-1 0,0-3 64,3 0 0,0-4-100,0 1 1,4-4-86,2 1 1,5-5 55,3-1 1,2-4 19,1 2 0,1 0 46,2-1 1,-3 4 124,0 0 0,-1 1 37,-5 1 0,-2 1 223,-4 1 1,-3 3 284,1 4 0,-4 3-272,-5 2 0,0-1 168,-8 1 1,2 1-83,-2 2 0,0 0-180,-3 0 0,1-3 8,2 0 1,-1-1-326,3 1 0,1-2-188,3-3 0,2-1-803,0 1 34,4-4-7,-1-2 1,3-6-220,0-3 0,0-2 241,0 0 1006,0-4 0,3-2 0,2-2 0</inkml:trace>
  <inkml:trace contextRef="#ctx0" brushRef="#br0" timeOffset="543">272 315 9259,'6'0'948,"-1"0"1,-2 3-611,3 3 0,2 2-44,4 0 1,3 4-370,-1 3 1,6 1 139,2 1 1,1 0-974,3-1 0,-6 1 549,6 0 1,-3 0 358,3-3 0,-1-2 0,1-4 0</inkml:trace>
  <inkml:trace contextRef="#ctx0" brushRef="#br0" timeOffset="799">765 60 8116,'0'-5'1256,"0"1"1,1 5-1342,1 2 0,0-1-861,4 4 0,0-2 239,2 2 1,1 3 706,-1-1 0,1 1 0,-1 3 0</inkml:trace>
  <inkml:trace contextRef="#ctx0" brushRef="#br0" timeOffset="1135">620 264 8116,'-4'0'1083,"0"0"-845,4 0 0,1 0-311,2 0 0,5 0 118,6 0 1,2 0-227,1 0 1,-1 1 51,-2 1 0,2 0 177,-1 4 0,-3-1 119,-1 0 1,-2 4 65,-4-1 0,-1 1 1,-4 2 0,-5 0-68,-3 0 0,-4-1-75,-5 4 1,0-3 86,0 0 0,0-1-229,0-2 1,0 1 9,0-1 1,1-3-25,2-2 0,-2-3 252,5 0 1,3 0 536,2 0 35,4 0-490,-2 0 1,5 0 10,2 0 1,3 0-43,5 0 0,-1 1-154,5 2 1,-1-1-79,3 4 1,3-1-200,3 4 1,-1-1-167,0 1 0,-2-1-429,3 1 1,1-1-657,4 1 1,-5-3 144,3-1 1299,-3-3 0,3 2 0,-1-4 0</inkml:trace>
  <inkml:trace contextRef="#ctx0" brushRef="#br0" timeOffset="1377">1164 9 8116,'-5'-5'1464,"1"1"-1006,4 4 0,1 0-732,2 0 0,2 1 51,3 2 1,1 2-782,-1 3 0,3 0 11,1-2 993,-5 1 0,5-2 0,-3 3 0</inkml:trace>
  <inkml:trace contextRef="#ctx0" brushRef="#br0" timeOffset="1577">1002 85 8349,'-8'-2'641,"-1"-1"1,4-1 1260,-1 1-1423,4 2 1,-2-2-11,4 6 1,0 3 79,0 5 1,0 0-161,0 3 1,0-3-411,0 3 1,0 1 108,0 5 1,0-2-675,0 2 1,0 1-50,0-2 1,-1 1-507,-1-3 0,1 0 264,-2 0 1,-1-4-1561,1-1 2437,0-3 0,3 0 0,0-1 0</inkml:trace>
  <inkml:trace contextRef="#ctx0" brushRef="#br0" timeOffset="1936">1028 213 8116,'8'-9'0,"1"2"455,-1 1 1,5-1-46,1 5 1,2-5-55,1 1 0,4 2-151,1-2 1,4 4 0,2-1 0,-4-1-75,1 2 0,-6 0-146,-2 5 1,-1-2-232,-5 5 1,-3 0 231,-5 2 1,-3 4-152,-3-1 1,-2 0 17,-3-2 1,-1 2-249,1 0 0,-4 0-21,1-6 1,-1 3-173,0-2 1,3 0 150,-2 0 1,-2 0 90,2-3 1,-3 1 345,3-1 0,-4-2 0,4 2 0,-3 0 0,3 0 0,-2 0 0,2-3 0,2 0 17,-3 0 639,7 0-25,-3 0 0,8 0-286,0 0 1,4-4 64,4-1 1,2 0-345,1-1 0,2 2 94,4-2 0,0-1-488,0 4 0,-3-2 194,0 2 0,0-3-195,0 4 1,-1-4-82,-2 3 1,-4 0-272,1 3 1,-2-1 680,0-2 0,1 2 0,-2-2 0</inkml:trace>
  <inkml:trace contextRef="#ctx0" brushRef="#br0" timeOffset="2086">1181 213 8116,'-6'5'624,"0"1"1,4-3 298,-4 3-626,4-1 1,-6 5-45,3 1 0,0-2-878,-1 3 0,5 0 192,-2-1 0,-1 1-47,1-4 1,0 1 191,3-1 288,0-3 0,0 2 0,0-2 0</inkml:trace>
  <inkml:trace contextRef="#ctx0" brushRef="#br0" timeOffset="2683">1249 213 7870,'0'8'673,"0"1"0,0-1-1016,0 1 0,-1-1-13,-2 1 1,1-1-181,-4 1 0,1-1 250,-4 1 0,3-1 286,1 1 0,-1-4 0,-2 1 0,-1-1 0,1 0 0,-1 2-196,1-4 0,-1 1 196,1-2 932,-1-1-416,1 3 0,0-3 276,3 2 1,0-1-312,2 3 0,1-2 91,-4 3 0,4 0-80,-4 2 1,4 1-189,-1-1 0,-1 1-277,2-1 1,-1 0 90,3 1 0,0-3-508,0-1 0,0-2-464,0 3 116,0-4 0,4 1 306,1-3 0,3 0-133,0-3 1,2-2 189,1-4 0,-1 0 19,5-2 0,-4 1 357,3-1 0,-4 2-105,2 0 1,0 1 524,-1-1 1,-2 3-109,-4 1 1171,1 3-896,3-2 0,-5 5 62,-1 2 0,-2 2-198,-1 3 1,-4 1-134,-1-1 1,-3 3-238,0 1 1,-1 2 113,1-3 1,-1 3-484,1-2 0,-1 0-135,1-1 0,-1-1-363,1 1 0,2-3-464,0-2-866,4 2 1484,-1-7 1,4 2 630,1-3 0,0-1 0,4-1 0,0-3 0,2-4 0,1 4 76,-1-1 0,1 4 362,-1-1 0,2 2 504,1 1 1,-2 0-254,3 0 0,-3 3 363,0 0 0,2 4-416,0-2 0,2 3-230,-2 0 0,-2 0-214,3-2 0,1 0 61,1-3 1,-2 0-502,0-3 1,0-5-313,-1-3 0,4-5-671,-1-4 0,1-2 601,0-1 630,1-4 0,-7 2 0,3-3 0</inkml:trace>
  <inkml:trace contextRef="#ctx0" brushRef="#br0" timeOffset="2985">1631 26 8116,'-8'-6'1707,"3"1"-556,1 3-991,4-2-51,0 4 0,4 1-644,1 2 0,3-1-102,0 3 0,2 0-472,1 1 0,-2 1 1109,3-1 0,-3 1 0,0 2 0</inkml:trace>
  <inkml:trace contextRef="#ctx0" brushRef="#br0" timeOffset="3185">1478 145 7997,'8'0'-99,"1"0"0,0-3 732,3 0 0,1 0-351,4 3 1,1-3-409,2 1 1,0-2 58,3 1 0,1 2-192,-5-2 0,4 2 16,-3 1 0,2-3 134,-2 1 1,-1-1-451,-5 3 1,-1 0-101,-5 0 659,1 0 0,-5-4 0,0-1 0</inkml:trace>
  <inkml:trace contextRef="#ctx0" brushRef="#br0" timeOffset="3361">1741 102 8116,'-9'1'0,"-2"1"0,0 1 0,-3 4 386,3-2 0,-1 3 6,4 0 1,-1 4 132,1-1 1,-1 7 0,1-1 0,2 5 30,0 1 0,1 4-193,-4 2 1,1 3-59,-1-1 1,-2 1-312,0-1 1,-2 4 79,2-4 1,2 1-246,-3-3 0,4-4 233,2 1 1,2-3-1194,4-6 1,0-2 504,0-6 1,4-5-775,2-1 1,1-2 1399,2-1 0,3-7 0,1-3 0</inkml:trace>
  <inkml:trace contextRef="#ctx0" brushRef="#br0" timeOffset="3543">1724 196 8863,'-7'1'566,"1"2"1,-1-2 15,4 5 1,-2 0 61,2 2 0,-3 1-596,4-1 1,-2 4-411,1 3 1,2 1-1005,-2 1 1,-1-1 714,2-2 0,-1 1 651,3-4 0,0 1 0,0-4 0</inkml:trace>
  <inkml:trace contextRef="#ctx0" brushRef="#br0" timeOffset="3727">1818 187 8116,'-1'9'548,"-2"-1"1,1 1 487,-4-1 0,3 2-810,-2 1 0,2 2 12,-3 4 1,2 0-875,-2 0 1,-2 0 408,3 0 1,0-1-813,-1-2 1,2-1 348,-2-5 0,-2 1-322,3-1 1012,-3-3 0,-4 2 0,-1-2 0</inkml:trace>
  <inkml:trace contextRef="#ctx0" brushRef="#br0" timeOffset="4151">1520 340 8038,'-4'0'1422,"0"-1"-868,4-2 0,6 2-466,3-1 1,6-3-77,2-1 0,4 0-182,4 0 1,4-2 159,-1 3 0,3-3-91,-3 0 0,3 3 157,-2 2 1,-3 2 121,-6 1-77,0 0 0,-12 1-92,1 2 1,-5-1 165,-7 3 1,-2 1-100,-3 3 0,-4-1-90,1 1 1,-3-1 23,2 1 0,-2-1-144,3 1 1,-3-1 10,2 1 1,1-1 131,3 1 1,-1-1-137,1 1 1,-1-2 68,1-1 1,0 1 79,2-1-111,3-2 35,3 3 0,1-6 30,1 2 1,6-1 4,3 1 0,1-2 132,-4 2 0,1-3-128,-1 0 0,0 1 151,-3 2 1,2-1-89,-4 4 1,0-3 220,-3 2 0,0 1-121,0 2 0,-4 1-224,-2-1 0,-1 1-110,-2-1 0,-2 1-377,-1-1 1,-2-2-290,3 0 0,-1-2 383,0 2 1,3-2-73,-2-4 1,1 0 540,2 0 0,-1-4 0,1-1 0</inkml:trace>
  <inkml:trace contextRef="#ctx0" brushRef="#br0" timeOffset="4293">1614 459 8116,'5'0'2351,"1"0"-1856,0 0 0,2 3-187,1 0 0,-1 3-39,1 0 0,0 2-214,2 4 1,3-3-230,3 2 1,3-1-820,3-2 0,3 1 614,2-1 1,-2-3 378,3-2 0,1-2 0,0-1 0</inkml:trace>
  <inkml:trace contextRef="#ctx0" brushRef="#br0" timeOffset="4702">2089 332 9054,'9'0'322,"-1"0"1,7 0-258,2 0 1,9 0-21,-1 0 0,5 0 46,-1 0 1,1 0 76,-5 0 0,1 3 43,-9 3 1,1 2 179,-7 0 1,-3 2-132,-5 1 1,-3-1 177,0 4 1,-4 1-210,-5 1 0,0-1-161,-5-1 1,0-1-49,-3 1 1,0 1 70,3-3 1,-1-1-858,4-3 1,-3 1 428,2-1 0,0-3-903,1-2 0,4-2 508,-1-1 1,2-2 731,0-4 0,-1-3 0,2-8 0</inkml:trace>
  <inkml:trace contextRef="#ctx0" brushRef="#br0" timeOffset="4885">2276 238 9448,'-3'6'1087,"0"0"0,-3-1-617,0 4 0,-4 0-165,-2 2 1,-3 0-68,1 3 1,-5 0-521,0 3 0,-4 0-246,3 0 0,0-4-550,3-1 0,4-3-306,2 0 0,1-5 1384,2-1 0,-1-2 0,1-1 0</inkml:trace>
  <inkml:trace contextRef="#ctx0" brushRef="#br0" timeOffset="5035">2166 204 8116,'7'12'135,"-1"-1"0,1 5-91,-1 1 1,2 1 1117,0 4 1,3 1-624,1 3 1,-1-5-503,-2-1 0,2 0-1504,0-3 1,1 1 1466,-4-7 0,4 0 0,2-2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1:45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69 7742,'0'8'1595,"-1"0"-871,-1-3 0,0 3-378,-4-2 0,3 4-165,-2 1 1,0 1-102,-1 0 1,-1-2 137,1 4 0,-2 0-167,0 0 1,2 1 110,1-4 1,0 3-76,-1-2 1,0-1-13,3-3 0,-1 0-198,1-2 0,2-2 8,-2-1 0,3-2-47,3 2 1,-1-2-56,4-1 0,0 0 97,2 0 0,3-3 4,1 0 1,0 0 72,-1 3 0,1 0-46,3 0 1,1 0 36,-2 0 1,1 0-3,-1 0 1,1 1 39,-3 2 0,2-1 18,-3 4 1,0-3 231,-2 2-284,-1-3 434,1 2-236,-5-4 54,0-4 1,-5-1-95,-2-3 1,-1-1 26,-5 1 0,1-2-66,-1-1 1,0 1-1,-2-4 0,1-1-272,-1-2 1,1 1 96,2-1 1,-1-3-268,1 0 1,2-3 141,1 3 0,3 1-325,-1 2 0,-1 1 214,1 1 1,0 6-1416,3 3 797,0 4 958,0-1 0,0 10 0,0 3 0</inkml:trace>
  <inkml:trace contextRef="#ctx0" brushRef="#br0" timeOffset="458">314 196 8151,'0'-6'105,"0"1"158,-4-1 1,3-2 150,-2-1 1,2 3-116,1 1 0,0-1-112,0-2 1,1-1 53,2 1 1,-1-1-135,4 1 1,-1-1 164,4 1 0,-1 0-3,1 2-20,-1-1 1,1 6-19,-1-2 1,1 2 41,-1 1 1,-2 4-80,-1 2 0,-2 4 148,3 1 1,-4 4-105,1 0 0,0 1-68,0 1 0,0 0 29,-3 0 0,3-1-198,0 1 1,1-2-132,-2-1 1,0-1 99,4 1 1,-3 1-130,2-3 0,-2-1 92,3-3 1,-1 1-858,0-1 0,3-3 407,-3-2 1,3-2-824,1-1 0,-1-4 344,0-2 0,1-2 996,-1-3 0,5-3 0,0-3 0</inkml:trace>
  <inkml:trace contextRef="#ctx0" brushRef="#br0" timeOffset="633">577 69 8151,'-9'7'0,"0"0"705,-2-2 1,1 1-202,-1 3 0,-1 3 30,0 2 1,-3 1-224,1-1 1,2 2-197,1-2 1,-2 2-49,2 1 0,0 0-288,2-3 1,2-2-795,1-4 0,-1-2 280,4 0-1159,1-4 1894,-2 1 0,3-3 0,-3 0 0</inkml:trace>
  <inkml:trace contextRef="#ctx0" brushRef="#br0" timeOffset="1024">764 162 8376,'0'-8'1620,"0"3"-1222,0 1 0,1 1-210,2 0 0,1 1-144,5 2 1,-1 0-343,1 0 1,3 0-43,2 0 1,2 0 191,1 3 1,3-2-634,0 2 0,0 1 388,-3-1 1,-1 2 392,-2-2 0,2 4 0,-3-2 0</inkml:trace>
  <inkml:trace contextRef="#ctx0" brushRef="#br0" timeOffset="1225">755 238 8387,'0'-4'1589,"4"0"0,1 4-1458,3 0 1,4 0 140,-1 0 0,7 0-799,-1 0 0,3 0-224,-1 0 1,0 0 750,4 0 0,0 4 0,2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1:47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1657 162 8151,'0'-6'783,"0"1"565,0 3-434,0-2-425,0 4 0,-1 4-169,-2 2 0,1 4-36,-4 1 1,-2 4-67,-3-1 1,-4 0-79,4 0 1,-3 0-374,3 3 1,-4-1 251,4-2 1,0-1-945,2-1 0,2-6 25,1 3-1708,2-6 1385,4 0 1223,0-6 0,0-2 0,0-4 0</inkml:trace>
  <inkml:trace contextRef="#ctx0" brushRef="#br0" timeOffset="258">1597 9 9985,'6'-3'1008,"0"1"0,-1-1-617,4 3 1,-3 4-82,3 1 0,-5 4 107,4 2 0,-1 3-135,1 6 1,-3 2 14,-2 3 0,1 4-31,-2 3 0,1-2-25,-3 1 1,0-7-428,0 2 0,1-7 221,2-2 0,-1-5-997,3-6 0,4-3-77,2-3 0,4-3-520,0-3 0,-2-4 1559,1-2 0,0-3 0,3 2 0</inkml:trace>
  <inkml:trace contextRef="#ctx0" brushRef="#br0" timeOffset="982">1 128 9529,'5'0'2270,"2"0"-1815,-1 0 1,5 0-87,3 0 1,6 0-97,3 0 0,9 0-43,5 0 1,4 0-240,4 0 0,4 0 115,4 0 1,3 0-153,3 0 0,-3 0 54,-2 0 1,-7 1-83,-5 2 0,-1-1 75,-1 3 1,-4-3 3,3 1 1,-3-1 10,-2 1 0,0-2 8,0 2 1,-7-2-102,-1-1 0,-9-1 98,0-2 1,-6 2-164,0-2 0,-2 1 48,-3-1-296,1 2 1,-7-2 135,0 3 1,-2 0-2122,-6 0 2375,1 0 0,-13 3 0,2 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1:53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18 187 7743,'-4'-9'883,"3"1"1,-3-1-450,4 1 1,0 2-138,0 1 1,4 0-60,2-1 1,1 2 18,2 4 0,-1 0-127,1 0 0,0 0-1,2 0 1,-1 4-86,1 2 1,-2 1 93,0 2 0,-1 2-223,-3 1 0,0 0 28,-2-1 1,-2 0 104,2 3 0,-3-4-180,-3 1 1,1-1 85,-4-2 1,0 1-53,-2-1 1,-3 1 59,-1-1 1,1-2-62,3 0 1,-4-4 92,1 4 0,0-3-4,2 3 0,3-5 80,1 2 20,-1-2-83,1-1 1,2-1 10,3-2-13,0 3 0,3-7 11,3 4 1,2 0 9,0 3 0,1 0-23,-1 0 1,1 0-4,-1 0 1,3 0-34,1 0 1,0 0-90,-1 0 0,-1 0-3,1 0 1,-2 1 101,0 2 1,-1-2-686,1 2-211,-1-2-242,1 3-44,-4-4 1205,-2 4 0,1-4 0,1 0 0</inkml:trace>
  <inkml:trace contextRef="#ctx0" brushRef="#br0" timeOffset="679">434 34 7770,'-1'-8'-763,"-2"-1"1920,2 4-687,-7-2 1,4 6-130,-5-2 1,4 2-130,-1 1 0,3 0 243,-3 0-6,1 0-240,-4 4 1,2 1-90,1 3 0,1 1 122,2-1 0,3 3-51,-3 1 0,2 2 3,1-3 1,-3 4-49,0-1 1,0 2-18,3 1 0,0-2 9,0-1 0,0 1-11,0 5 1,0-2-24,0 1 1,0-1 13,0-1 1,-1 0 37,-2 0 0,3 0-202,-3 0 1,2-3 91,1 1 1,-1-4-136,-2 3 0,2-3-71,-2 3 1,2-3-87,1 0 0,0-1-83,0-2-5,-4 1 0,3-2-146,-5-1 1,4-1-206,-1-3 317,-1-1 1,-1 3 4,-4-4 1,4 0-996,-1 0 758,0-4 1,-1 0 38,1-5 0,2 0 561,4-3 0,-3-1 0,-2-4 0</inkml:trace>
  <inkml:trace contextRef="#ctx0" brushRef="#br0" timeOffset="874">255 178 8204,'0'-4'2385,"1"0"-2118,2 4 1,2 0-253,3 0 0,1 0 97,-1 0 0,4 0-586,-1 0 0,3 1 302,-3 2 0,5-2-311,-2 1 0,-2-1 483,-1-1 0,2 0 0,1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1:59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195 128 8151,'0'-8'0,"0"-1"483,0 1 1,0-1-61,0 1 0,0-1-51,0 1 1,0-1-113,0 1 1,0 2-54,0 1 0,-2-1 4,-1-3 1,-3 4-92,3-1 1,-3 3 28,0-2 1,1 3 107,0-1 0,-1 2 8,-3 1 0,0 1-77,-2 2 1,1 1 61,-1 5 1,-1 2-41,0 1 0,-2 3-1,3-1 1,0 1-31,2-1 1,1 3-112,-1 0 1,3 0-81,1 3 0,3-3 125,-1-3 0,2 2-160,1-2 0,0-2 46,0 0 1,1-3-93,2 0 0,2-4 41,3 1 1,1-4 45,-1 1 1,1-2-31,-1-1 0,4-4-169,2-2 0,0-2-150,0-4 1,-3 2 115,3-4 1,-2 3 15,2-4 1,-1 1 50,1-3 0,-2 4 274,-3 2 1,-1 1 340,1 2 407,-4-1-295,-2 5-196,-3 0 0,-1 8 109,-1 1 0,-3 6 237,-4 0 1,1 4-202,-1-1 0,4 1-196,-1-1 1,4 2-279,-1-1 0,2-2 91,1 1 0,0-4-578,0 2 1,1-3 116,2 0 1,2-1-120,3 1 0,-1-5-172,2-1 1,-3-2-555,5-1 0,0 0-328,0 0 1,-1-1 749,1-2 1,-2-1 762,0-5 0,-1 1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35.01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372 106 18875,'0'-16'2971,"0"8"-2104,0 1 1,2 8-667,3 5 0,-3 2 0,3 8 438,-3-1 1,-2 1-1,0 1-153,0 3 0,0-2 1,-2 2-1,-3-1 1,-6 2 1,-1-4 0,0 5 0,2-1-411,-2 0 1,-2 1-1,-1-3-1904,-1 1 0,6 1-852,0-5 1,5-8 506,-6-3 2541,8-3 1,-11-2 0,5 0 0</inkml:trace>
  <inkml:trace contextRef="#ctx0" brushRef="#br0" timeOffset="531">233 152 19958,'-16'0'422,"1"0"0,-1 0 259,1 0 1,0 2 0,-1 3 43,1 5 1,-1-1 0,1 1 0,-1 2-107,1 2 0,4 0 0,1-2 0,0-2-12,1 2 0,1 2 0,4 1-281,-1 1 1,0-6-411,5 0 1,2-6 0,4 1-1,8-3 303,5-2 1,9-2 0,-3-1-1,6-4-121,5-2 1,-3 4 0,3-5-1,-1-1-375,1 3 1,-4-4 0,4 5 0,-5 0-692,-5 0 0,3 0 0,-5 4 0,1-2-4944,-5 1 5893,-3 2 0,6-5 0,1-1 1</inkml:trace>
  <inkml:trace contextRef="#ctx0" brushRef="#br0" timeOffset="1018">388 59 20044,'-11'0'1436,"1"0"0,7 2 1,-3 5-1,5 7-1185,1 4 1,0 10 0,0-2 0,0 5 152,0 5 1,0 3 0,0 8 0,0 1-285,0 3 1,0-2 0,0 2 0,0-3-393,0-1 0,0-6 0,0-3 0,0-4-801,0-5 0,0-8-439,0 0 0,0-13 652,0-8 0,-7-1 0,-4-10 0,-4-1-42,-6-2 0,2-1 1,-5-2-1,0-2 549,0-2 1,4 1 0,-4 4-1,1 2 146,4 4 0,0-4 0,0 6 491,-1-1 0,-1 2 1134,6 7 1,8 0-852,7 0 1,7 0-1,10-1 1,5-5-517,9-4 0,2-4 1,10-3-1,3-2-161,4-1 0,7-8 0,-6 2 0,-1-3-449,-2-2 1001,-1 0 0,-1-7 0,1-1 0</inkml:trace>
  <inkml:trace contextRef="#ctx0" brushRef="#br0" timeOffset="1400">697 44 19289,'-10'0'1546,"-1"0"0,8 1 0,-4 3-1020,0 1 1,6 7-1,-6-2 1,2 6-422,-1 4 0,-4-2 0,5 2 0,0-1-72,-2 2 0,3-4 1,-4 4-1,1-4-777,3-2 0,3-4 42,1-1 1,1-7 0,6 3 0,7-5 290,5-1 0,10-1 1,0-5-1,8-2 216,2-1 1,2-3-1,6 7 1,-2 2 281,-4 1 1,3 2 0,-4 2 0,0 3 302,-4 5 1,-5 11 0,-7 4 0,-7 5 113,-5 1 0,-9 5 1,2 2-1,-5 1 6,-5 4 1,-3 2 0,-8-1 0,1-1-363,-1-1 1,-1-8 0,-2 2 0,-1-3-69,1-2 0,7-7 0,1-5-931,-1-7 0,-1-5 1,-3-7-534,1 0 0,4-9 0,1-5 0,0-6-2882,1-4 4172,-5-2 1,6-12 0,-8-1 0</inkml:trace>
  <inkml:trace contextRef="#ctx0" brushRef="#br0" timeOffset="1514">836 369 19958,'-10'0'-67,"0"0"0,-2 1 233,-2 5 0,4-3 0,-1 6 0,-1-1 226,-1 1 0,2-1 1,3 4-1339,1-1 812,2-1 1,5-1 0,0-3 0</inkml:trace>
  <inkml:trace contextRef="#ctx0" brushRef="#br0" timeOffset="1664">1022 384 19958,'0'10'-2010,"0"1"2570,0 1 0,-2 2 0,-3 3 0,-7 2 721,-7 1 0,-5 8 0,-9-1 0,-1 6-820,-2 3 0,-5 0 0,5-3 0,1-1-1286,3-1 0,2 2 1,5-12-1,4-4 1016,4-5 0,8-5 0,2-7 1</inkml:trace>
  <inkml:trace contextRef="#ctx0" brushRef="#br0" timeOffset="1916">1440 291 19958,'-11'0'491,"1"0"0,8 0 1,2 0-693,9 0 0,6 0 1,6 0-1,5 0-585,3 0 1,2 0 0,-2 2 705,-3 3 0,3-3 1,-5 5-1</inkml:trace>
  <inkml:trace contextRef="#ctx0" brushRef="#br0" timeOffset="2098">1331 492 19958,'-10'2'2206,"0"3"1,5-3-1676,-6 3 0,10-3 1,1-2-1,10 0-1253,9 0 0,2 0 1,8 0-1,3-2-2,1-3 1,5 2-1,-2-6 1,-3 0-836,-6 1 1600,2 4 0,-5-9 0,7 4 0</inkml:trace>
  <inkml:trace contextRef="#ctx0" brushRef="#br0" timeOffset="2282">1502 415 19249,'-11'-5'-1105,"1"0"2182,7 0 1,-9 11 0,6 5 0,3 3-812,1 1 1,2 2 0,0 4 0,0 5-351,0 3 1,0 2 0,0-2 0,0-1-594,0-3 1,0-1-1,2 0 1,1-6-323,3-6 1,0-9 0,0 2-1,4-3 490,4-2 1,1-12 0,1-5 595,-1-6 0,7-9 0,3-8 0</inkml:trace>
  <inkml:trace contextRef="#ctx0" brushRef="#br0" timeOffset="2465">1827 167 26010,'8'-6'0,"-1"-3"-289,0 0 0,-4 3 749,8 6 0,-8 3 1,2 6-672,-3 6 0,-2 6 0,0-2 0,0 3-63,0 2 1,0 0 0,0 4 0,0-3-171,0 3 1,0-6-1,0-1 1,0-4-1448,0-1 1,0 4-693,0 1 2142,0-7 0,7-8 0,1-6 1</inkml:trace>
  <inkml:trace contextRef="#ctx0" brushRef="#br0" timeOffset="2682">2012 137 19958,'11'-14'717,"-1"3"1,0-1-1,4 6 1,-2-1-200,-2 0 1,-5 3 0,6 8-1,-1 3-889,-1 1 1,3 4-1,-5 7 1,-1 4 403,1 1 1,0 0-1,-3 3 1,1-1 40,-2 2 1,-1 1 0,-2 2-1,0 0-357,0 0 1,0 0 0,0-2 0,0-2-687,0-1 1,0-7 0,0 2-3480,0-4 4320,0-2 1,-7-13 0,-1-4 0</inkml:trace>
  <inkml:trace contextRef="#ctx0" brushRef="#br0" timeOffset="2897">1919 322 19422,'16'0'0,"-1"0"-49,1 0 0,-1 0 0,3 0 0,0 0 20,3 0 0,0 0 0,-6 2 25,1 3 1,-3 4 0,-4 6-107,-9 1 1,-2-1-1,-10 1 1,-3-3 106,-4-2 1,-2 1-1,6-7 1,-1-2 136,1-1 0,-1 5 1,1 1-1</inkml:trace>
  <inkml:trace contextRef="#ctx0" brushRef="#br0" timeOffset="3065">2012 260 19824,'0'16'-1112,"0"-1"0,0 2 1776,0 4 0,0-2 1,0 5-1,0 0-428,0 0 0,0 2 1,0 7-1,0 1-260,0 2 1,0 0-1,0-5 1,0 0-1057,0 0 0,0-5 0,0-2-716,0-2 1687,0-8 0,7 0 0,2-6 1</inkml:trace>
  <inkml:trace contextRef="#ctx0" brushRef="#br0" timeOffset="3231">1904 601 20494,'0'-9'1105,"7"2"1,3 7 0,4 0-1828,1 0 1,1 0-1,-1 0 1,1 0 608,-1 0 1,1 0-1,-1 0 1</inkml:trace>
  <inkml:trace contextRef="#ctx0" brushRef="#br0" timeOffset="3398">1718 848 20681,'-7'0'2455,"7"0"-2211,9 0 1,12 0 0,6 0 0,8 0-442,6 0 1,3 0 0,5 0 0,2 0-1235,6 0 1,3 0 1430,2 0 0,0 0 0,0 0 0</inkml:trace>
  <inkml:trace contextRef="#ctx0" brushRef="#br0" timeOffset="3632">2507 353 19958,'-13'-2'-664,"1"-1"0,1-2-397,-1 1 0,5 1 814,2-2 0,5 3 0,5-3 1127,6 3-892,2 9 1,10-5 0,1 5 0</inkml:trace>
  <inkml:trace contextRef="#ctx0" brushRef="#br0" timeOffset="4281">2368 554 20320,'7'-8'1197,"2"-4"1,6 7 0,1 1-1182,-1 2 1,1 4-1,-1 3 1,0 6-268,1 2 0,-6 8 0,-1 1 0,-2 1 501,-4-1 0,-1 4 0,-2-4 0,0 0-218,0 1 0,0-3 0,0-4-640,0-1 1,2-6 144,3-4 0,2-17 0,5-9 0,-2-6-150,2-4 0,2-2 1,0-1-1,-2-4-237,-2-1 0,-2-3 0,4-4 1,-3 0 794,-2-1 0,3 1 1,-3-1-1,0-1 312,0-3 1,3 9-1,-5 1 1,-1 8-280,-2 8 0,3 2 467,0 8 0,2 6 0,-4 6 27,2 6 0,6 6 0,-6 6 0,0 1-499,2-1 1,-5 1 0,4 1 0,0 2-83,-1 1 0,2 1 1,-4-4-1,4 2-156,2 2 1,-4-1-1,5-4 1,2 1-117,2 4 0,1-4 0,1 3 1,1-2 27,4-3 1,-4 1 0,5-1 0,-1 2 134,-1 4 1,1-4 0,-7 5 0,-4-1 235,-5 0 1,-3 5 0,-4-4-1,-3 0 506,-5 1 1,-6 4 0,-4-3 0,-6 2-9,-3 0 1,-1-9-1,3 0 1,1-5-391,-1 0 0,3-5 0,-1-2 0,1-3-486,0-2 1,5-2-1,-1-3 1,3-5-198,1-4 1,8-1 0,2-1 0,3 1 512,-2-1 1,3 1-1,-3-1 1,5 2 426,5 4 1,-2-2 0,8 5-1,1 0 342,2 0 1,1 2 0,2 5-1,2 0-310,2 0 1,1 2 0,-1 3 0,3 5-745,0 4 1,3 3 0,-4 2 0,1 4-1005,3 1 0,1-4 1,-1 4 1097,-1-1 0,0 4 0,5-3 0</inkml:trace>
  <inkml:trace contextRef="#ctx0" brushRef="#br0" timeOffset="4515">3374 90 19958,'0'-15'-795,"2"6"1,3 4 374,5 3 0,-1 7 1,1 2-1,0 2-125,-1 3 0,5 8 0,-6 5 0</inkml:trace>
  <inkml:trace contextRef="#ctx0" brushRef="#br0" timeOffset="4697">3235 260 19958,'-11'0'304,"1"0"0,1 2 0,-3 3 775,2 6 1,5 7-1,-4 3 1,2-2-1677,4-2 0,1 4 0,2-1 1,0-1-849,0-1 0,0-3 1,2 0-1524,3 1 2695,4-7 0,6 4 1,1-4-1</inkml:trace>
  <inkml:trace contextRef="#ctx0" brushRef="#br0" timeOffset="5150">3327 369 19958,'11'-16'492,"-1"1"1,-5 1-1,6 2 681,1 2 0,1 1 0,3-1-472,-1 5 0,-4 3 0,-3 4-1018,-1 3 0,-2 3 0,-5 8 1,0-1 473,0 1 0,-1 1 0,-5 2 0,-2 1 3,-1-1 0,-3-1 0,5-3-178,-1 0 0,2 1 1,-2-1-1,1 1-111,4-1 0,1-4 0,2-1-320,0 2 0,0 2 0,2 1-482,3 1 0,-2-6 0,7 0-15,3 2 0,-5-5 0,2-2 1226,2-3 0,-5 0-541,-1 3 1,-6-3 0,-6 5 0,-4-2 313,-4 0 0,-6 5 0,-3-5 1,-1 1 102,-3 0 1,-2-2-1,-2 6 1,0 1 212,0-3 1,0 6-1,0-6 1,2 3 592,3-1 0,3-1 0,10 3-412,2-2 0,4 0 1,11 4-1,6-2-208,11-2 0,6 1 1,4 3-1,2-2-384,3-2 0,-3-2 0,3 4 1,-3-3-208,-3-2 0,1 0 0,0-4 0,0 2-636,0-1 1,-5-2 0,0-2-1,1-2 21,3-3 0,-6-4 0,-4-6 0,-3-3-906,-1-2 1764,-1 3 1,8-13 0,1 6 0</inkml:trace>
  <inkml:trace contextRef="#ctx0" brushRef="#br0" timeOffset="5264">3652 492 17855,'0'11'-65,"0"-1"1,14 0 0,3 6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2:47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182 477 8279,'0'-7'192,"0"-1"-192,0 1 0,0-1 419,0 1 0,0-1-235,0 0 0,-1 1 0,-2 0 0,-2 1 0,-1 1 0,-2-1 158,0 0 0,1 1-150,-1 3 1,1 1 10,-1 1 0,-2 3-59,0 2 0,-3 5 33,3 0 0,-2 4-121,2 1 1,-1 1 27,0 4 0,4 0-149,-1 0 0,2 2-38,3-2 1,-2 1-97,3-1 0,0-1-62,4-4 1,3-3 98,2-2 1,4-3-355,2-2 0,-2-1 155,2-4 0,0-4-84,2-1 1,-1-5 78,-1-2 0,0-4 181,-3-1 0,3 0 30,-3-3 1,3 2 276,-3-2 0,0 6 316,-3-2 0,-2 4-300,-3-1 1,2 2 451,-2 4-393,1 3 1,-4 1 386,-2 6 0,2 2-175,-5 5 1,4-1 132,-3 4 1,3-1-123,0 3 0,-2 0-312,2 1 0,-1-1-396,3 0 0,0 0 246,0 0 1,1-1-983,2-1 1,1-2 547,3-3 1,1-4-873,0-2 1348,2 3 0,6-8 0,3 2 0</inkml:trace>
  <inkml:trace contextRef="#ctx0" brushRef="#br0" timeOffset="342">432 477 8279,'0'-5'2332,"0"0"221,0 4-1977,0-6 1,3 6-222,2-1 1,5-2-466,3 2 0,2-1 146,2 3 0,3 0-754,3 0 1,2 3 452,0-1 1,0 2 271,-2-2 0,-4-1-798,-1 1 0,-3-1-2860,-2-1 3651,-2 4 0,-4-4 0,1 4 0</inkml:trace>
  <inkml:trace contextRef="#ctx0" brushRef="#br0" timeOffset="509">469 546 13041,'9'0'272,"1"0"1,5 0-720,5 0 1,5 2-298,3 1 1,2-1 443,0-2 1,2 0 299,-2 0 0,2 0 0,-5 0 0</inkml:trace>
  <inkml:trace contextRef="#ctx0" brushRef="#br0" timeOffset="960">1174 212 8279,'3'-11'399,"1"3"-279,4-2 0,0 5 1024,2 2 1,1 0-476,2 1 0,1 0-242,-1 4 0,1 3-141,1 2 0,-3 2-74,-2 1 0,-2-1-105,-3 4 1,-2-3 129,-3 2 0,-1 0-143,-1 1 1,-3-2 74,-5 0 1,-2-3-140,-3 2 1,-1-2 104,-2 0 1,2-1-218,-2-2 0,2 1 99,1-4 1,1 3-76,1-2 0,2-1 197,4-2 0,2 0 346,0 0-532,3 0 0,-1 0 136,6 0 0,2-2-197,5-1 0,-1 0 118,4 0 0,0 3-117,2-3 1,1 2-142,1 1 1,-1 0-313,2 0 0,-2 1-827,-1 2 0,0-3 578,0 3 1,1 0-1665,-1 0 2473,-3 3 0,5-2 0,-1 3 0</inkml:trace>
  <inkml:trace contextRef="#ctx0" brushRef="#br0" timeOffset="1266">1704 31 8279,'-4'-8'331,"-1"1"62,-2-1 0,0 4 808,-1 1 0,1 2-507,-1 1 0,-2 4 145,0 1 0,-3 5-333,3 3 0,-2 1-63,2 1 1,-1 1-132,4 2 1,3 0-79,1 2 1,0 2-28,0-2 1,2 5-63,3 0 0,0 3-181,3-3 1,-3 2 115,0-4 1,-1 0-382,-1-5 1,0 1 124,0-4 1,-3 1-542,-3-6 0,0 0 0,-2-5 0,1 1-290,-1-4 0,0 1 342,1-3 0,-1-1-118,1-2 1,-1 2-493,1-4 0,2-1 1275,-1-4 0,-2-2 0,-4-3 0</inkml:trace>
  <inkml:trace contextRef="#ctx0" brushRef="#br0" timeOffset="1400">1469 190 8279,'4'-4'0,"2"3"1195,-4-4-779,4 3 1,-1-4 222,6 4 1,-2-1-505,3 3 1,4 0-756,1 0 1,6 0-961,-3 0 0,4 3 1580,-4 2 0,2-1 0,0-1 0</inkml:trace>
  <inkml:trace contextRef="#ctx0" brushRef="#br0" timeOffset="1726">954 500 8279,'11'0'0,"-2"0"533,4 0 0,0 0 198,5 0 0,1 0 63,4 0 1,5 0-65,5 0 0,6 0-236,12 0 1,5 0-430,7 0 1,-2 0 111,-3 0 1,-1 0-86,1 0 1,3-2 97,-6-1 0,-5 1-376,-12 2 1,-7-3 73,-6 1 1,-2-1-622,-3 3 0,-3 0 80,-4 0 0,-2 0-1259,-3 0 409,-1 0 497,-3 0 0,-4 0 1006,-8 0 0,-6 3 0,-6 2 0</inkml:trace>
  <inkml:trace contextRef="#ctx0" brushRef="#br0" timeOffset="2125">1333 697 8279,'-8'1'690,"0"1"0,3-1-186,0 2 0,0 1 251,-2 1 0,-2 2-291,-1 0 1,1 3-316,-4 0 0,2 4 74,-2-1 0,-1 1-32,1 1 0,0-1-138,0-1 0,2 0 112,3-3 1,2 1-240,1-4 108,1 1-222,4-1 0,4 0 77,1-2 1,2-2-30,3-3 0,2 3 39,3-1 1,1 1-17,2-3 1,1 0 22,4 0 1,-1 0 30,-2 0 0,-1 0 9,-1 0 0,-3 0 9,0 0 1,-3 0 155,-4 0 1,-3 0-161,0 0 458,-3 0 1,-2-1-168,-6-1 1,0 0 96,-2-3 0,0 0-97,-2-3 1,0 1-101,-2-1 0,2 0-363,-3-2 1,4 0 143,-1-2 1,1 2-803,2-3 0,0 3 417,2-3 0,2 4-2349,3-1 1408,0 2 1403,3 3 0,1-1 0,4 1 0</inkml:trace>
  <inkml:trace contextRef="#ctx0" brushRef="#br0" timeOffset="2426">1454 848 8279,'0'-7'2136,"0"-1"0,1 1-1324,1-1 1,2 0-648,4-2 1,3 1 13,1-1 1,5-2-136,1 0 0,2 1 354,-2 1 1,-1 2-65,-1 3 0,-5 2 660,-1 3-699,-1 0 0,-5 4 452,-1 3 0,-3 2-221,0 4 0,0-1-21,0 3 1,3 0-294,-1 1 1,4-1-253,-1 0 1,2 0-48,1 0 1,2-3-278,0-2 1,3-1-869,-3 1 1,2-5 596,-2 0 0,3-3-420,-3-2 0,-2 0 352,-3 0 1,-1-1-928,1-1 1,1-3 1629,-4-5 0,1-2 0,-3-3 0</inkml:trace>
  <inkml:trace contextRef="#ctx0" brushRef="#br0" timeOffset="2576">1772 735 8279,'-5'0'410,"0"0"1,0 0 604,-3 0 0,3 0 337,0 0 1,2 3-626,-2 2 1,-1 2-182,-4 1 0,2 3-157,-2 1 1,-3 2-974,-2 2 0,0 2 470,-3 2 0,2-1-544,1-2 0,1-4 336,1-3 322,6-1 0,0-2 0,3 1 0</inkml:trace>
  <inkml:trace contextRef="#ctx0" brushRef="#br0" timeOffset="2817">2271 432 12490,'6'0'-1497,"-1"0"0,0 3 1497,2-1 0,4 4 0,1-2 0</inkml:trace>
  <inkml:trace contextRef="#ctx0" brushRef="#br0" timeOffset="3141">2786 432 8279,'-5'0'710,"0"0"0,3 1 356,-3 1 0,0 0-442,-3 3 0,0 1 218,-2 4 0,0 2-306,-2 3 0,-1 4-649,-2 1 0,0-1 173,0 1 1,0 0-929,3 3 1,1-6-809,3-2-813,4-5-334,1-2 2823,3-5 0,3-10 0,1-1 0</inkml:trace>
  <inkml:trace contextRef="#ctx0" brushRef="#br0" timeOffset="3376">2695 273 8279,'4'-8'2134,"-2"4"-1379,3 2 1,-3 1 270,3 1 0,0 4-286,3 4 0,-1 3-254,1 4 0,-1 1-8,1 1 1,-3 5-139,0 3 0,-1 3-5,1-3 0,-1 3-120,-4-3 0,2 2-111,1-2 1,3-5-257,-1 0 1,1-6-582,2-4 0,0-3-1459,3-2 1,-1-1 1018,3-4 0,1-4 1173,-1-1 0,1-5 0,1-2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2:52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0 462 8279,'5'-6'937,"0"1"0,-2 1-310,2 4 1,0 0 491,2 0 0,1 0-485,0 0 0,-1 0-348,1 0 1,3 3-1,1-1 0,2 3-851,-2-2 0,3 2-219,-3-3 0,3 1-653,0-3 1,-1 0 757,-1 0 1,0 0 678,-3 0 0,0 0 0,-2 0 0</inkml:trace>
  <inkml:trace contextRef="#ctx0" brushRef="#br0" timeOffset="151">61 546 8279,'-8'0'1409,"1"0"816,-1 0-1545,4 0 0,1 0-168,6 3 1,4-2-463,6 1 1,1-1-384,1-1 1,4 0-361,1 0 0,3 0-2027,2 0 2720,-1 0 0,5 0 0,-2 0 0</inkml:trace>
  <inkml:trace contextRef="#ctx0" brushRef="#br0" timeOffset="641">818 61 8279,'3'-8'0,"-1"1"633,3-1 0,0 2-20,3 0 1,0 1 82,2 2 0,3-2-239,4 3 0,0-1-203,3 3 1,-2 3-188,2 2 0,-3 3 114,1 2 1,-6-1-153,-1 4 1,-6-1 121,-3 0 0,-2 2-88,-2-4 1,-3 3 30,-6-3 1,-1 0-148,-6-3 1,1 1 69,-3-1 1,1-2 78,-1 1 0,1-5 51,4 2 1,-2 0 67,2 0 466,-2-1-455,9-2 0,-2-1-309,5-1 1,2 1 68,6-2 0,3 0 79,4 1 0,6-1-77,0 3 1,1 0-231,1 0 0,0 0-504,3 0 1,0 0 364,-4 0 1,2 0-995,-2 0 1,-1 1 544,2 1 1,-2 0 829,-1 3 0,0-3 0,1 1 0</inkml:trace>
  <inkml:trace contextRef="#ctx0" brushRef="#br0" timeOffset="859">1166 31 12156,'5'0'1525,"0"0"1,0 4-1149,3 3 0,2 2-356,0 4 1,4-1-196,-2 3 1,3 0 203,0 1 0,0-2-1179,0-2 0,0 2 687,0-4 1,-3 0-1395,-2-2 0,-1-2 1856,-2-1 0,4-1 0,1-4 0</inkml:trace>
  <inkml:trace contextRef="#ctx0" brushRef="#br0" timeOffset="1018">1401 38 8279,'-5'-4'453,"0"2"0,2 1 797,-2 1 1,3 1-577,-3 1 0,-3 3 42,-2 5 0,-6 2-253,1 3 1,-5 3-210,0-1 1,0 2-826,0-1 0,3-5 401,-1 2-2702,3-1 2872,6-3 0,2-3 0,7-5 0</inkml:trace>
  <inkml:trace contextRef="#ctx0" brushRef="#br0" timeOffset="1436">1643 53 8279,'-7'-4'1528,"-1"-2"-911,1 4 0,1-1 117,1 3 1,0 4 141,-2 1 1,-3 2-283,0 3 1,0 3 18,2 5 0,3-2-367,0 1 0,3 2 8,0-2 1,1 1-469,1-3 1,4 0 265,4-3 0,5-2-513,5-5 1,3-1 173,-1-4 1,1-4-169,-1-1 1,1-2 123,-3-3 1,-1-2-122,-5-3 0,-1 0 65,-3-1 1,-4 1 159,-1 0 0,-3 0 172,0 0 0,-3 2-145,-2 1 0,-5 2 173,-3 0 0,1 4-73,-4 1 0,4 4-57,-3-2 1,0 2-161,2 1 0,2 1-290,1 2 0,5-2-1396,2 4 2003,3 0 0,0 3 0,0 0 0</inkml:trace>
  <inkml:trace contextRef="#ctx0" brushRef="#br0" timeOffset="1600">1840 159 8279,'8'0'578,"-1"0"1,1 1 840,-1 2 155,-2-2-1232,1 5 1,-5-1-168,2 2 1,-2-2-978,-1 0 0,0 0 525,0 3 1,0-1 276,3-2 0,-2 1 0,2-1 0</inkml:trace>
  <inkml:trace contextRef="#ctx0" brushRef="#br0" timeOffset="1844">2158 0 8279,'-3'5'598,"-2"-3"1,0 2 292,0 1 0,1 2-355,-1 1 1,-2 2 180,2 0 1,0 3-228,-1 0 0,1 0-345,2 0 0,1 1-54,2-4 0,0 2-173,0-2 1,3 0-33,2-2 0,5-3-226,3 0 0,1-3-590,1 0 1,1 2 423,2-2 1,-1 1-200,3-3 0,-3 0 172,4 0 1,-5 0-1257,2 0 1789,-2-4 0,-1 0 0,0-3 0</inkml:trace>
  <inkml:trace contextRef="#ctx0" brushRef="#br0" timeOffset="2008">2317 69 8279,'-3'-5'583,"-1"2"939,-4 3 0,0 1-687,1 1 0,2 3 1,0 2 0,-3 5-339,-2 3 0,0 1-967,2 4 1,1 0 369,-1 3 0,3-1-551,0-2 1,3 1-408,0-3 1,1-1 1057,1-5 0,-3 3 0,-1-4 0</inkml:trace>
  <inkml:trace contextRef="#ctx0" brushRef="#br0" timeOffset="2540">447 455 8279,'5'-1'58,"0"-2"0,-2 3 217,2-3 0,0 0 60,6 0 0,1 1-123,6 2 0,5 0 42,8 0 1,6 0 153,6 0 0,5 0-92,5 0 0,0 0-145,3 0 1,4 3 98,0 2 1,3 2-141,-3 0 0,-2 0-12,0-2 1,4 1-94,3-4 1,0 1 62,1-3 0,-1 0-142,3 0 1,1 0 62,-1 0 0,-2 0 87,2 0 0,-5 1-134,3 1 0,-9-1 117,-6 2 1,-5-2-135,-6-1 0,-2 0 53,0 0 0,-3 2-3,-5 1 1,-2-1-65,-1-2 1,-8 0-195,-1 0 1,-7 0-23,2 0 0,-4 0 161,1 0 1,-1-1-510,-2-1 0,2 1 189,1-2 1,-2 0-647,2 1 1,-1-2 1089,-2 2 0,1-3 0,-1-2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3:0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8 8279,'5'0'1465,"-3"-3"-562,2 2 1,1-2 303,2 3 0,-2 0-608,0 0 0,1 3 12,4 2 1,-1 5-65,4 0 0,-1 3-223,0 0 0,3 1-366,-3 1 0,4 0 125,1 0 1,-3 1-865,1-1 0,-5-3-185,0 1 0,-2-4-2566,0 1-236,0-1 3768,-4-5 0,2-1 0,-1-3 0</inkml:trace>
  <inkml:trace contextRef="#ctx0" brushRef="#br0" timeOffset="159">281 8 8279,'-8'0'2160,"1"0"-1018,-1 0 1,1 4 287,-1 1 0,-3 2-790,-2 4 0,-4 0-99,-3 4 1,-5 3-1685,0 0 0,-2 0 760,4 0 0,0-2-3792,5 2 4175,4-6 0,-1-1 0,4-3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2:57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61 114 12142,'-5'9'1132,"0"1"0,1-1-1081,-1 4 1,-2-1-170,2 3 0,-1 0-288,1 1 0,-1-1 219,3 0 0,-2-1-165,3-1 0,-1-2-2179,3-4 935,0 1 88,0-1 1508,0-2 0,4-2 0,0-3 0</inkml:trace>
  <inkml:trace contextRef="#ctx0" brushRef="#br0" timeOffset="149">122 243 12764,'0'7'-1007,"3"1"0,-1-1 715,3-2 0,-3 2 292,3-2 0,0 1 0,3 2 0</inkml:trace>
  <inkml:trace contextRef="#ctx0" brushRef="#br0" timeOffset="418">364 99 8279,'-5'0'284,"0"0"0,0 0 818,-3 0 157,1 0 0,0 1-415,2 1 0,-1 3-319,3 2 1,1 1-236,2-1 1,0 2-37,0 1 1,3 1-246,2 1 1,3 2-90,2-4 0,-2 3-45,2-3 0,-2 2 99,-3-2 0,1 4-228,-4-2 0,1 0 11,-3 1 1,0-4 71,0 1 1,-3 1-215,-2-1 0,-2 0 122,-1-2 1,1-4-189,-1-1 0,-2-3-297,0 0 1,0 0-388,2-3 0,3-4 1135,0-6 0,0-1 0,-2-2 0</inkml:trace>
  <inkml:trace contextRef="#ctx0" brushRef="#br0" timeOffset="550">273 122 8279,'-8'-8'1014,"3"1"806,0 2-1210,4 2 0,3 3-952,6 0 0,5 0 198,2 0 1,4 0-1433,4 0 0,-1 1 1576,1 1 0,0-1 0,-1 3 0</inkml:trace>
  <inkml:trace contextRef="#ctx0" brushRef="#br0" timeOffset="834">629 129 8279,'-4'-4'469,"4"-3"1907,-7 3-906,6 0 226,-2 1-1170,3 3 1,1 4-31,1 3 0,2 1-352,4 2 1,2 2-166,0 0 1,0 3-75,-2 0 1,2 0-385,0 0 0,0 0 530,-2 0 0,-1 1-75,1-1 0,-1 0-874,1 0 1,-1-1-261,1-1 1158,-4-2 0,3-4 0,-3 1 0</inkml:trace>
  <inkml:trace contextRef="#ctx0" brushRef="#br0" timeOffset="1017">788 160 8279,'-8'0'521,"1"0"0,2 0 2046,0 0-1679,0 0 1,-3 3-343,0 2 1,0 2-175,-2 0 1,1 3-119,-4 0 1,0 5-475,-2 0 1,0 0-328,0 3 0,0-2-586,0-1 0,1-1 844,4-1 289,0-2 0,6-4 0,-4 1 0</inkml:trace>
  <inkml:trace contextRef="#ctx0" brushRef="#br0" timeOffset="1243">1007 152 8279,'-5'0'489,"0"0"1,3 0 722,-3 0 0,0 1-101,-3 1 1,0 3-451,-2 6 1,0 0-621,-2 4 0,-1 1 40,-2 2 1,1 1-328,1 1 1,2 1-356,4-4 1,2 0-624,3-4 1,4-3 913,3-5 310,2 2 0,4-6 0,1 2 0</inkml:trace>
  <inkml:trace contextRef="#ctx0" brushRef="#br0" timeOffset="1551">1091 167 8279,'-5'0'2479,"-1"4"0,4 0-1880,-3 3 0,2 2-75,-2 1 1,3 4-181,-3 4 1,3 3-86,0-1 0,1 1-468,1-1 0,1-1 264,1-4 0,2-2-388,4-3 1,0 0 198,2-8 0,1 0-361,2-5 1,1-3 161,-1-4 1,-1-5 61,0 0 1,-2-1 145,0-4 1,-3 3 135,-2-1 1,-1 2 328,-4 1 1,-4 1-164,-1 1 0,-2 0 99,-3 3 0,1 1-61,-1 4 1,-1-1-454,1 3 1,-3 1-296,3 2 0,1 0-1454,4 3 103,-2-2 1884,6 6 0,-5-3 0,2 3 0</inkml:trace>
  <inkml:trace contextRef="#ctx0" brushRef="#br0" timeOffset="1767">1318 99 8279,'-4'-1'792,"1"-1"1,0 0 1737,0-3-1045,1 3-1140,2-1 0,3 3-91,2 0 1,2 0-555,0 0 1,3 0-417,1 0 0,1 0-824,-2 0 0,3 0 778,-3 0 762,3 0 0,-1 0 0,3 0 0</inkml:trace>
  <inkml:trace contextRef="#ctx0" brushRef="#br0" timeOffset="2134">1469 16 8652,'0'-4'1313,"1"-2"-123,2 3-707,-3 1 1,7 2-255,-2 0 1,2 2-178,1 1 1,-1 3-134,1-1 0,-1 1 143,1 2 0,-1-1 201,-2 1 1,-2 0-82,-3-1 1,0 1 69,0-1 0,-4 2-115,-4 1 0,1-4 7,-3 1 1,-1-1-41,0 2 1,1-3-135,3 0 0,2-4-420,0 2 230,3 1-139,-1-3 0,7 2 129,3-6 1,4 2-67,5-1 1,-1 1 123,0 1 1,-3 0 83,1 0 1,-3 0 162,3 0 1,-5 3 306,0 2 0,-2 2 342,-3 1 1,-1-1-347,-5 1 0,-4 2-42,-6 0 1,0 1-7,0-1 1,-1-2-1125,1 2 0,0-4 103,0-1 0,-1 0-932,4 0 1623,0-2 0,3-3 0,-1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3:03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106 38 11394,'-4'3'975,"-3"2"-676,2 2 1,-1 3-79,-2 0 0,0 4-16,1-2 1,-1 0-154,1 1 1,0-4 83,2 1 1,-2-1-30,2-2-46,-2 1-14,0-1-240,3-3 110,0 0-40,4-4 1,1 0-12,2 0 0,3 0-83,4 0 0,5-3 161,0 1 1,0-2-144,3 2 1,0 1 247,0-1 0,1 1-115,-4 1 0,2 3 352,-4 2 1,-2 2-94,-1 0 0,-5 4 251,-3 2 0,-2 4-135,-2 0 0,-6 4 5,-4-4 0,-5 4-248,-1-4 0,0-2-107,0-2 0,2-4-623,-2 1 0,6-5 397,2-2 1,1-3-936,2-3 1,-1-1 533,1-3 1,2-4-664,3-2 1,0-1 75,0-1 1255,1-4 0,-3 0 0,4-4 0</inkml:trace>
  <inkml:trace contextRef="#ctx0" brushRef="#br0" timeOffset="130">68 83 8188,'8'0'-274,"-3"-2"394,0-1 1,0 1 256,3 2 0,-1 0-192,1 0 1,3 0-25,1 0 0,0 0-947,1 0 0,2 0 786,3 0 0,-1 3 0,-2 1 0</inkml:trace>
  <inkml:trace contextRef="#ctx0" brushRef="#br0" timeOffset="441">402 83 8279,'-7'5'824,"2"1"0,-2-4-222,2 3 1,-2 0 153,0 3 1,-2 0-249,-1 2 1,1 1 13,-4 2 0,4 1-326,-1-1 1,2-2 57,0 2 1,1-4-203,2 1 0,2-1 62,3-2 0,1 0-235,1-2 0,5-1-64,3-4 0,6 2-305,-1 1 0,5-1 98,-3-2 0,4-1-276,-1-1 1,1 1-269,0-2 0,-3 0 385,-3 1 1,0-1-154,-3 3 1,2-3 216,-4 1 0,-3-1 487,-2 3 0,-3-3 0,1-1 0</inkml:trace>
  <inkml:trace contextRef="#ctx0" brushRef="#br0" timeOffset="622">485 129 8279,'-1'-5'1336,"-2"0"-291,3 3-268,-4-1 1,3 5-119,-1 1 1,1 5-195,-1 0 0,-3 4-431,0 1 1,1 1 68,-1 1 1,1 1-237,-1 2 0,-2-2-368,2 2 1,2-1-583,0-1 1,2 0 167,1-6 0,1 0 915,2-3 0,4-3 0,5 0 0</inkml:trace>
  <inkml:trace contextRef="#ctx0" brushRef="#br0" timeOffset="965">697 38 8869,'-5'0'868,"0"0"1,2 1 238,-2 1 0,0 3-229,-2 6 0,-1 0-357,0 4 0,-2 4-230,0 1 1,-2 5-38,2 0 1,-1 0-498,4-2 0,2-1 290,0 1-482,3-4 0,2-1 0,5-5 185,2-3 0,1-4-201,2-1 0,0-4-105,2 2 0,0-6 62,1-2 0,0-1 53,-3-2 0,0-2 157,-2 0 1,-1-3 334,-2 3 1,1-1-111,-4 1 1,1 2 400,-3-2 0,-4 2-128,-1 3 0,-2-1 20,-3 4 1,0-1-8,-2 3 0,-1 0-97,-2 0 1,2 0-771,1 0 0,2 3 324,-3-1 0,4 4-2007,2-1 2323,-1-2 0,8 4 0,-4-3 0</inkml:trace>
  <inkml:trace contextRef="#ctx0" brushRef="#br0" timeOffset="1224">886 121 9558,'0'-4'5887,"0"1"-5601,4 9 0,-1 0-226,2 7 1,2-3-53,-2 3 1,4-1 104,1 3 1,1 1-951,-1-1 1,-1 0 517,4 0 1,-3-2-1258,3-1 1,-4 0 275,1 1 1,-2-3 1299,0-5 0,0 2 0,-1-3 0</inkml:trace>
  <inkml:trace contextRef="#ctx0" brushRef="#br0" timeOffset="1407">1075 129 8279,'-7'0'1410,"-1"0"0,1 1-598,-1 1 0,-2 2-175,0 1 1,0 4-63,2-2 1,-3 6-29,-1 0 1,-2 1-466,2 1 0,-3 0-325,3 0 0,1 1-1020,1-1 1,1-3 347,2 1-2850,3-4 3765,0 2 0,4-7 0,0 0 0</inkml:trace>
  <inkml:trace contextRef="#ctx0" brushRef="#br0" timeOffset="1631">1250 114 11902,'-7'7'1753,"2"1"1,-2 0-1463,2 2 1,-2 2-221,0 3 1,-1 1-214,1 2 0,2-1-1139,-1 3 0,2-3 770,-1 0 0,2-1-1313,3-4 0,0-1 1824,0-3 0,3-1 0,1 1 0</inkml:trace>
  <inkml:trace contextRef="#ctx0" brushRef="#br0" timeOffset="1908">1371 129 8279,'-5'0'759,"0"0"0,0 2-199,-3 1 1,3 2 266,0-3 0,0 5-237,-3 1 1,3 0-182,0 5 1,3-1-123,-3 4 0,3-3-17,-1 2 1,3-4-457,3 4 0,1-5 236,4 0 0,3-2-224,1-3 0,3-2 48,0-3 0,0 0-122,0-3 1,0-2 116,0-5 1,0 1 11,1-4 1,-5 0 319,-1-2 1,-2 0-82,-3 0 1,-2 0 184,-3 0 0,0 0-32,0 3 0,-4-2-507,-3 4 1,-2 1-418,-3 4 1,-1 2-612,-2 3 0,0 0 547,0 0 715,3 0 0,-2 3 0,2 1 0</inkml:trace>
  <inkml:trace contextRef="#ctx0" brushRef="#br0" timeOffset="2173">1590 15 8279,'-7'-3'4897,"3"2"-4843,0-2 1,4 2 44,0-2 1,7 3-490,3-3 1,4 2 187,4 1 202,5 0 0,4 4 0,3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3:20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76 8279,'4'-4'1035,"-1"4"0,-2-5 105,2 3-605,-2 1 1,3-3 496,-2 1-340,-1 2-91,3-5-224,-1 2 0,-2-4-123,1 0 1,-2 3-34,-2 0 1,-2 1 64,-4-1 0,0-1-189,1 4 1,-2-1 97,-1 3 1,-1 0-111,-1 0 0,-2 1-10,4 1 0,-2 3-187,2 2 1,-1 1-36,4-1 1,0 1 83,2 0 0,2-1-325,3 1 0,1-1 155,1 1 0,3-3-300,5 0 0,0-3 110,5 0 0,-1-1-83,4-1 1,-2 0 247,-1 0 1,0-1 213,0-1 0,-2 0-154,-1-3 0,-2 2 199,0-2 1,-4 4 740,-1-2-443,-4 2 1137,3 1-1028,-4 0 1,-4 4 435,-1 4 1,-2 3-246,0 4 1,-1 0-60,1 0 1,-3 1-364,0 2 1,-1-2-283,4 2 1,-1-2-253,1-1 1,2-3 333,0 1 0,2-4-1746,-2 1 1,3-4-235,0-1 2003,1-3 0,-2 1 0,-2-3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4:10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8105,'4'0'3129,"0"0"-2141,-1 0-838,-2 0-787,2 0 637,-3 0 0,0 0 0,0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4:40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0 129 8365,'0'-9'1420,"3"1"-1019,0-1 1,1 2-139,-1 1 0,-1-1 34,4 4 1,-1-3-2,4 0 1,0 2-17,3 1 0,-2 2-11,5 1 0,-4 0 0,3 0 0,0 0-112,0 0 1,2 4 121,-1 2 1,1-1-329,1 0 1,0 0 56,0 1 1,0 1-334,-3-5 0,2 1 24,-2-3 1,2 0-129,-2 0 0,-2-1 132,-3-2 1,0 0-144,-1-3 0,0-2-380,-2 3 5,-3 1 80,-3-4 0,-1 7-67,-1-2 802,-3 2 0,-8 5 0,0 1 0</inkml:trace>
  <inkml:trace contextRef="#ctx0" brushRef="#br0" timeOffset="307">18 327 8365,'0'-6'0,"0"0"0,0 3 540,0-2 1,0 2 57,0-3 1,-3 3 543,0-3-788,0 1 1,7-3-63,2 2 1,1 0-188,2 3 0,0-1 175,3 1 0,2 2-166,6-2 0,-1 2 94,4 1 0,0 0-114,3 0 0,-3 1-41,0 2 0,-4-1-181,1 4 0,-3-3 77,-3 2 1,2-3-178,-5 1 1,0-1-408,-6 1 1,3-2 343,-2 2 1,-2-5-883,2-1 0,-1-4 499,1 1 0,0-4 674,-3-1 0,4-5 0,-2 3 0</inkml:trace>
  <inkml:trace contextRef="#ctx0" brushRef="#br0" timeOffset="748">610 172 8558,'-3'-6'0,"1"0"161,0 0 1,1 1 1894,1-1-1394,0 1 0,4-4-275,1 0 0,6 4-125,0-1 1,5 3-34,-2-3 1,-1 4-9,2 0 1,-5 2 32,1 2 0,1 3-116,-3 4 0,0-1 83,-6 1 0,0 2-175,-3 1 1,0 2 33,0-2 0,-4 2-146,-2-3 1,-4 4-36,-2-4 0,0 1-64,0-4 0,2 1 91,-4-1 1,0-2 36,0 0 0,-1-4-7,3 1 0,1-2 32,2-1 0,3 0 316,1 0-257,3 0 0,-2-1-47,4-2 0,7-1-22,1-2 1,7 0-128,-1 3 0,1-1-23,-1 1 1,3 2-301,-3-2 0,1 2-157,0 1 1,0 0 222,-4 0 0,4 3-970,-4 0 0,3 4 140,-2-2 1236,-1-1 0,2 4 0,0-3 0</inkml:trace>
  <inkml:trace contextRef="#ctx0" brushRef="#br0" timeOffset="1183">1031 172 8365,'5'-9'792,"-2"1"0,-1 2 250,1 0-314,-2 1 0,2-4-406,-3 0 1,3 1-60,0-1 1,0 1-136,-3-1 1,1 0 78,2 1 1,-2-1-170,2 1 0,-2-1 65,-1 1 1,-1-1 47,-2 0 1,1 2 18,-4 1 0,-1 2 7,-4 4 0,-1 1 96,-3 2 1,-1 2-89,2 3 1,0 2-109,0 1 1,4-1 143,-2 1 0,3 2-497,0-2 0,4 1-55,2-4 0,2 1-283,1-1 0,5-3 204,4-2 0,0-2-252,6-1 1,-4 0 268,3 0 1,-2 0 134,2 0 1,-3 0 492,0 0 0,-1-3-151,-2 0 433,1 0 146,-1 3 670,-3 0-882,-1 0 0,-4 4 193,0 2 1,-1 2-163,-2 0 1,1 5-93,-3 1 1,-2 3-78,-5 3 0,3-2-50,-3 2 0,3 1-165,0-1 0,1-2-211,-1-4 1,1-1-472,3 2 0,0-3-169,2-3 1,2-4-863,-2 1 0,6-4 376,3 1 0,2-3 1239,0-3 0,5-2 0,0-3 0</inkml:trace>
  <inkml:trace contextRef="#ctx0" brushRef="#br0" timeOffset="1541">1134 138 8365,'0'-9'230,"0"0"0,1 1 476,2-1 0,-1 4 400,4-1 0,0 1-462,2-1 0,1 2-30,-1 4 1,2 0-271,1 0 1,-1 1-231,1 2 1,2 2 88,-2 4 0,0-1-70,-6 1 0,-1 2 61,-4 1 0,0 3 32,0-1 1,-4 2-319,-1-2 0,-6 1 74,0-3 0,-4 2-147,4-3 1,-3 1 76,2-4 1,-2 0-157,2-2 193,1-2 1,2-2 51,1 1-60,3 0 1,1-7 8,4-1 1,0 0 11,0-1 1,4 3 36,2-2 0,4 3-242,2-1 0,0-1 74,-1 1 0,0 0-589,3 3 1,-2 0 86,2 0 0,0 0-654,4 0 1,-4 1 392,0 2 0,0-1 932,0 4 0,6-1 0,-2 4 0</inkml:trace>
  <inkml:trace contextRef="#ctx0" brushRef="#br0" timeOffset="2042">1435 370 8365,'-1'7'0,"-2"-1"821,2 2 1,-3-7 712,4 5-10,0-4-1084,0 2 1,4-5-134,2-2 0,2-3-170,0-5 1,0 0 83,-2-3 0,1 3 66,-1-4 0,2 1-24,0-3 1,1-1-180,-1-2 1,1-2-21,-1-4 0,-2-1-238,0-1 0,-1 1 76,0-2 1,2 6-51,-4 3 0,0 3 63,-3 3 169,0 5-82,0 5 1,-1 8 13,-2 2 1,1 5 166,-4 4 0,4-2-86,0 1 0,-2 1 133,1 2 0,0-1-203,3-2 1,0 2 13,0-5 1,0 3-614,0-2 402,4-1 0,1-3-205,3-2 0,1-3 96,-1-3 1,1 0 7,0 0 1,2-4-78,0-5 1,1 0-83,-3-6 1,2 1 283,0-3 1,0 2-27,-5 1 0,1 1 355,-1-2 0,-1 3-109,1 3 0,-5 1 836,2-1-484,-2 5 927,-1 0-885,0 4 0,0 4-40,0 1 1,-3 6-146,1 0 1,-1 2-52,3-2 0,0-1-966,0 1 1,0-1 462,0-2 1,0 2-1322,0 1 0,1-2 792,1-1 1,2 1-905,2-3 0,2-2 1704,-3 2 0,7 0 0,1 2 0</inkml:trace>
  <inkml:trace contextRef="#ctx0" brushRef="#br0" timeOffset="2574">1830 129 8698,'-5'0'3435,"2"0"-1422,-1 4-1401,3 1 0,-3 4 3,4 3 0,0-2-202,0 4 0,0 0-383,0 0 1,0 2 33,0-1 1,0 1-187,0 1 1,0-4 272,0-1-159,0-3 1,0 0-1087,0 0 507,0-5 43,4 0 1,-3-8 174,2-1 0,0-4-35,0-2 1,3 0 149,-3-3 1,3 0 99,-4 0 0,5-2 34,-1 2 0,1-2 174,-2 2 1,3-1-50,-2 3 0,0 4 270,0 2 921,2 4-863,-4-2 1,4 5 248,-2 2 0,-2 5-176,-4 3 1,2 4 11,1 0 1,0-2-183,-3 1 0,0-2-219,0 2 0,0-3 107,0 0 1,-3-1-151,0-2 1,1-2-506,2 0 237,0-4-48,0 5 1,0-7 135,0 0 0,3-4-157,3-4 1,2-4 31,0 1 1,1-4 59,0 0 1,2-1 208,0-1 0,4 0-87,-4 0 0,4 3 193,-4 3 0,3-1-109,-2 4 0,-1 1 747,-2 7 0,-3 2 26,-1 4 0,-3 0 278,1 9 1,-2 2-363,-1 3 0,0 1 140,0-1 1,0-2-904,0 2 1,-3-2 174,0-1 0,0-3-714,3-3 647,4 3 0,1-6-1977,4 1 1,-1-4 161,1-5 1,-1-1 1845,1-2 0,3-2 0,2-4 0</inkml:trace>
  <inkml:trace contextRef="#ctx0" brushRef="#br0" timeOffset="2723">2260 352 8365,'5'0'1717,"1"0"362,-4 4 0,3-3-233,-2 2-132,-2-2-3504,2-1 1185,1 0 605,-3 0 0,3 4 0,-4 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4:5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44 8365,'-3'-5'666,"2"-3"0,-3 6 296,4-3-229,0 3 0,1-2-216,2 4 1,4 0-204,5 0 0,3 0-103,-1 0 1,5 0-72,2 0 0,-1 1-110,-3 2 0,-1 2 155,-2 3 1,1 1-34,-7-1 1,3 1-5,-6 0 1,-1-1 49,-1 1 0,-6 0-54,-2 3 0,-6-3-2,0 3 0,-6 0-56,0 0 1,0 2-152,-3-3 0,2 1 94,1-4 0,3 1 223,3 0-286,-3-1 201,5-3-265,0-1 1,6-4-88,6 0 1,6-1-223,5-2 1,2-2-413,2-3 1,-4-1 364,0 0 1,0 4-598,0-1 1,1 3 409,-3-3 0,-4 4-1337,-2 0 803,0 1 1175,-2 1 0,-4 0 0,-4 0 0</inkml:trace>
  <inkml:trace contextRef="#ctx0" brushRef="#br0" timeOffset="275">18 147 8365,'-5'-5'2407,"1"1"-1416,4 4 1,-2 4-133,-1 2 0,0 4-337,3 2 1,0 3 8,0-1 1,0 5-208,0 1 1,0 1-186,0-4 1,0 0 45,0 0 1,4 2-131,1-2 0,7-1-233,2-8 1,2 0 191,2-2 0,0-3-569,2-3 0,-2 0 279,2 0 0,-2-2-182,-1-1 0,0-3 136,-3 3 0,-5-3-55,-3 3 11,-4 1 193,2-2 0,-4 2-105,0-4 0,-1 4-221,-2-1 1,1-1-507,-4-2 0,4 1-677,0-1 1682,-3 1 0,4-8 0,-3 0 0</inkml:trace>
  <inkml:trace contextRef="#ctx0" brushRef="#br0" timeOffset="542">396 1 9267,'0'6'2084,"0"-1"1,0-2-1541,0 3 1,-3 0 173,0 2 1,0 1-236,3-1 0,-2 4-462,-1-1 1,0 1 12,3-4 1,1 1-179,2-1 0,1-2 7,5 0 1,1-4-238,1 1 0,0-2-171,3-1 1,-3 0 190,4 0 0,-4 0-605,3 0 1,-3-1-251,0-2-829,-1 2 755,-2-3 140,-3 4 1143,-5 0 0,-5 4 0,-3 1 0</inkml:trace>
  <inkml:trace contextRef="#ctx0" brushRef="#br0" timeOffset="716">293 233 8365,'-6'5'539,"0"-3"215,5-1 1,-3 0-167,4 2 1,1-2-141,2 2 0,2-2-495,7-1 1,1 0 104,4 0 0,1 0-133,2 0 1,-1 0-242,1 0 0,1 0-392,-1 0 0,-3-1 175,-3-2 0,-3 2-601,0-2 1,-2 1 1133,-4 0 0,3-3 0,-3-4 0</inkml:trace>
  <inkml:trace contextRef="#ctx0" brushRef="#br0" timeOffset="893">465 181 7778,'0'-5'4111,"0"3"-3181,0 4 0,-1 3-377,-2 4 0,2 0-367,-2 3 1,-2 1 109,0 4 1,-3 1-291,-1-1 0,1 3-302,-1 0 0,1-3-336,-1-3 0,0-2-920,1 2 1,-1-6 657,1 0 1,2-5-1481,0 0 2374,4-2 0,-5-9 0,2-1 0</inkml:trace>
  <inkml:trace contextRef="#ctx0" brushRef="#br0" timeOffset="1015">422 310 8365,'8'0'-660,"1"0"462,0 0 0,-1 0 1193,1 0 0,0 3-325,3 0 1,-5 3-339,5-4 0,-7 5-345,3-1 1,0 1-387,3 2 1,-4-1 136,2-3 1,-3 3-590,3-2 851,-1-2 0,1 3 0,0-2 0</inkml:trace>
  <inkml:trace contextRef="#ctx0" brushRef="#br0" timeOffset="1393">602 138 8365,'0'-5'2036,"0"2"0,1 3-892,2 0 0,-2 1-827,2 1 1,-2 4-39,-1 6 1,3 0-359,-1 2 0,2 2 127,-1-5 0,-2 3-844,2-2 1,-1-1 590,1-2 1,-2 0-2299,2-1 1487,-2-3 0,-1-1 100,3-4 1,-2-4 475,2-2 0,-2-1 310,-1-2 0,0-3 51,0-3 0,3 2-52,0-1 1,3 3 544,-4 0 1,5-2-302,-1 2 1,1 2 757,-2 3 1,3 4-166,-2-4 0,1 4 57,2-1 1,-1 3-295,1 3 1,0 1 16,-1 1 1,-3 6-140,-2-2 1,-2 1-85,-1-1 0,0 2-62,0 1 0,-4-1 78,-2-2 1,-4-1-329,-2 1 0,1-2-253,2-1 1,0 1-317,-3-4 1,6 0-679,-3-3 7,2 0 0,2 0 1289,-1 0 0,4-4 0,-2-1 0</inkml:trace>
  <inkml:trace contextRef="#ctx0" brushRef="#br0" timeOffset="2085">1264 233 8365,'0'-9'0,"0"1"410,0-1 0,0 3-65,0 1 0,0-1 145,0-3 0,-3 1-66,0-1 1,-1 3-77,1 1 1,1 0-29,-3-1 1,-1 2 16,-3 4 0,1 0 92,-1 0 0,0 1-117,-3 2 1,2 3 92,-5 5 1,5 0-127,-2 3 1,3 0-192,0 4 0,3-1-30,1 0 0,3-3-161,-1 1 1,2-2-135,1 1 0,4-2 175,2-7 1,1 2-533,2-4 1,2 0 274,1-3 1,3-1-281,-1-2 0,0 0 158,0-5 0,-1 1 25,2-5 0,-3 0 184,-3 1 0,-2-2 247,-1 2 0,1 1 234,-4-1 0,0 1 3,0 2 1,-2 2 374,2 0-273,-2 4 379,-1-2 0,-3 8-282,0 2 0,0 4 108,3 2 0,-2 0-79,-1 0 1,0-3-612,3 3 1,0-2-343,0 2 0,0-6-452,0 3 0,1-2-99,2 1 1,-1-2 507,3 0 1,1-4 515,3 0 0,-1-1 0,1-1 0</inkml:trace>
  <inkml:trace contextRef="#ctx0" brushRef="#br0" timeOffset="2224">1530 310 8365,'8'0'0,"-2"0"1548,0 0 1,-3 0-326,3 0 0,-4 1-38,4 2 1,-4 2-912,1 3 1,-2 1-423,-1-1 1,-4 2-2323,-2 1 1,-4-1 2469,-2 1 0,-7 3 0,1-1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4:5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9 8365,'-5'-5'1378,"-1"2"0,3 2-586,-3 1 1,3 0-253,-2 0 0,2 4-22,-3 2 0,3 4-254,-2 2 0,3 3-132,-1-1 0,-1 3-45,1 0 1,0 0 106,3 0 0,0 1-569,0 2 1,3-1 257,0 1 0,4-3-1194,-2-3 1,3 1 68,1-3 1,-1-2-1588,1-4 2829,-1 2 0,5-7 0,0 2 0</inkml:trace>
  <inkml:trace contextRef="#ctx0" brushRef="#br0" timeOffset="343">146 60 8600,'0'-4'1852,"0"0"1,4 4-1732,2 0 0,1 0 310,2 0-412,0 4 1,-1 0 68,1 1 1,-1 3-1,1-2 0,-4-2 196,-2 2 0,-2 0-68,-1 2 0,0 1 49,0 0 0,-4-1-81,-2 1 1,-3-1-48,-2 1 0,1 0 62,-1-1 1,1 0-51,2-2 1,-1 0 59,1-3 0,2 3-303,0-3 1,4 0 65,-1 0-71,3-2 0,4 3-181,5-4 1,-1 0-270,4 0 1,1 0-497,2 0 1,-2-3 489,1 0 0,-3-2-769,0 2 1,-1-3 616,-2 3 1,1-3 706,0 4 0,-1-5 0,1 2 0</inkml:trace>
  <inkml:trace contextRef="#ctx0" brushRef="#br0" timeOffset="551">292 26 8580,'0'-5'1987,"0"1"-1486,0 1 0,1 2 232,2-2 1,-1 3-236,4 3 1,-1 0 74,4 5 1,-1 0-173,-3 6 0,3 1-262,-2 2 1,-1 3-66,0 0 0,-3 4-310,1-1 0,-2-2 129,-1 2 0,-3-4-162,0 2 0,-3-3-1314,0-1 1,-1-4 696,1-1 1,-1-3 885,1 0 0,-2-1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47.419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356 401 19874,'0'-15'174,"0"-1"0,-5 6 0,-2 1-528,-1 3 0,3-5 0,-4 4 542,2-1 0,-5 3 1,2-4-60,-4 2 0,-1 2 0,-1 5 10,1 0 1,-3 0 0,0 2 0,-3 1 158,2 2 1,2 7-1,0 0 1,-2 6-1,-2 2 1,0 6 0,6-4 0,1 2-272,4 4 1,1-1 0,6 1 0,-2-2-84,1 1 0,3-4 1,2-3-1,4-3-208,6-1 1,4-8 0,4-2 0,3-6 183,3-6 0,2-4 0,7-11 0,3-4 65,-3-5 1,-1-6 0,-2 0-1,-1 0-54,1-2 0,-1 4 1,-3-7-1,-3-1-50,-1 3 1,-3-4 0,-6 5 0,-2 0 39,-2 0 0,-5 4 1,4 8-1,-2 6 1345,-4 2-938,-1 10 1,-7 3 0,-2 12 0,0 6 380,0 6 1,-5 9 0,2-1-1,-2 8-521,2 6 0,-4-2 0,4 3 0,-2 1-287,1 1 0,-1-2 1,5-3-1,0-1-281,1-4 0,-1 4 0,3-2 0,-1-3-372,2-6 0,3-4 1,5-9-1,5-4-1563,4-5 1,1-3 2388,1-2 1,6-7-1,2-2 1</inkml:trace>
  <inkml:trace contextRef="#ctx0" brushRef="#br0" timeOffset="499">867 370 19958,'0'-10'-3387,"0"0"3929,0 6 0,-2-8-448,-3 7 1,-3 0 0,-8 5-1,1 0 364,-1 0 1,-1 0 0,-2 2 0,-3 1 48,-2 2 0,5 7 1,-2-1-1,4 1-361,1-2 0,3 4 1,1-4-502,1 4 1,8 1 0,-2 1-256,3-1 0,11-5 0,4-1 1,8-2 243,3-4 1,-3 4 0,4 0-1,1 0 148,-2 0 1,-1 0 0,-8-4-1,1 4 264,-1 2 1,-6 1 0,-4 5 121,-3 1 0,-9-6 0,-4 1 1,-4-1 186,-6-2 0,2 5 0,-5-8 0,2-2-1306,3-1 0,2 3 1,1 0-213,1-1 0,5-3 1,1-2 1054,2-5 1,9-9-1,6-9 1</inkml:trace>
  <inkml:trace contextRef="#ctx0" brushRef="#br1" timeOffset="731">1223 401 8119,'-7'-8'687,"4"1"1,-6 9-403,2 3 0,-3 3 0,3 8 0,0 1-252,0 4 1,0-3 0,2 7 0,-3-1-326,-1 0 0,0-5 0,6 1 0,-2-3-1077,1-1 0,-3-1 1369,2 1 0,0-8 0,12-8 0,2-8 0</inkml:trace>
  <inkml:trace contextRef="#ctx0" brushRef="#br1" timeOffset="863">1176 231 8119,'0'-15'-693,"0"4"-594,0 1 1464,0 7 0,2-3-177,3 12 0,4 2 0,6 8 0</inkml:trace>
  <inkml:trace contextRef="#ctx0" brushRef="#br1" timeOffset="1259">1393 370 8025,'0'9'590,"0"0"1,0-4-385,0 5 1,0-1 0,0 1 0,-2 2-1,-3 2 1,2 3 0,-6 2-152,2 1 0,-3 6 0,5-3 0,0-1-119,-2 0 1,5-1 0,-3-6 0,3 1-239,2-1 1,0-10 0,2-8 130,3-11 0,4-10 1,8 2-1,2-2 9,1-4 1,3-1 0,-4-2-1,1 2 136,-1 3 1,4-1 0,-3 6-1,-1 2 147,-2 2 0,-1 3 0,-1 4 0,1 5 215,-1 3 1,-1 4 0,-4 3-30,-5 5 1,-3 11 0,-2 3 0,0 2-1,0-1 42,0 3 0,0 1 0,0 2-397,0 0 0,-5-2 0,0-1 0,1-4 1,3-2-707,1-3 1,0 3-1,1-3-47,5-5 1,2-5-1,8-9 1,-1-2 800,1-3 0,6-11 0,2-8 0</inkml:trace>
  <inkml:trace contextRef="#ctx0" brushRef="#br1" timeOffset="1619">1997 216 7890,'0'-7'2207,"0"7"-1550,0 8 1,-6 8 0,0 4 0,-1 6-154,0 3 0,-4 8 0,5-1 1,-1 0-283,0 2 1,-4-4 0,6 6 0,2-4-197,1-7 0,2 0 0,2-10 1,3-4-146,5-3 0,4-8 0,2-1-174,-1-6 1,7-7 0,2-9 0,2-4 0,0-1-26,2-3 0,-4-4 0,0-4 0,-2-1 264,-3 2 0,-4-4 0,-3 2 0,-3 2 168,-2 1 1,-4 2-1,-8 0 1,-5 0 136,-4 0 1,-6 9-1,-3 6 1,-1 9-121,-3 6 1,-1 1 0,1 1 0,3 5-598,1 4 0,-3 9 1,6 2-1,1-1-366,2 2 1,3-4 0,2 2 0,3-2 831,2-3 0,-5 7 0,4 2 0</inkml:trace>
  <inkml:trace contextRef="#ctx0" brushRef="#br1" timeOffset="1797">1904 494 8149,'-9'-2'1450,"2"-1"-18,0-2 0,6-2 0,-3 2-457,8-6 1,-1 3-1,9-1 1,4 1-302,2-1 0,8 4 0,-3-4 1,-1 2-575,0 4 0,4-4 0,-4 2 0,1 2-861,-1 1 1,-1 2-1,-4 0-6562,4 0 7323,-4 0 0,5 7 0,-6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4:58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78 128 8365,'0'-4'1665,"0"-4"289,0 7-450,0-3-1015,0 4 0,0 5-62,0 4 1,0 0-132,0 5 0,0 2-162,0 4 0,0-2-67,0 2 1,-3-2-212,1-1 0,-4 2-231,3-2 0,0 2-567,3-8 0,0 0-2607,0-2 2639,0 0 1,1-5 909,2-1 0,2-2 0,3-1 0</inkml:trace>
  <inkml:trace contextRef="#ctx0" brushRef="#br0" timeOffset="158">104 214 8365,'-5'-4'820,"-2"3"1,5-5 786,-4 3-832,4 0-709,-2 3 1,5 0 28,2 0 1,2 0-137,3 0 1,1 0-928,0 0 0,2 0 583,0 0 1,1 0-769,-3 0 0,-1 1-75,1 2 1228,-5-2 0,4 3 0,-3-4 0</inkml:trace>
  <inkml:trace contextRef="#ctx0" brushRef="#br0" timeOffset="392">27 188 8828,'0'6'1225,"0"0"0,-3-2-600,0 4 0,0 0-139,3 6 0,-3 1-145,0 2 1,0 1-175,0 2 1,2-2-112,-2 2 1,2-3-142,1-2-232,0 1 1,4-8-169,1 1 1,3-4 229,1-5 0,0-1-1076,3-2 1,0-2 523,2-3 0,3-5-670,-3-1 1477,2 1 0,1-3 0,1 3 0</inkml:trace>
  <inkml:trace contextRef="#ctx0" brushRef="#br0" timeOffset="549">319 171 8365,'4'-8'0,"-3"0"1173,5 2 179,-4 2 14,2 4-1010,-4 0 0,-4 1-267,-2 2 0,-1 2-33,-2 4 0,-2-1 89,-1 1 1,-2 2-1036,2 1 0,-2-1 564,3-2 1,-1-2-1108,4-1 1,-1 1 1432,0-4 0,1 3 0,-1-1 0</inkml:trace>
  <inkml:trace contextRef="#ctx0" brushRef="#br0" timeOffset="792">233 111 8365,'0'-6'216,"0"1"1930,0 3-1501,0-2 1,-1 5 43,-2 2 0,2 3-134,-2 5 1,2 3-140,1 6 1,0-1-179,0 4 0,-3 0 42,1 3 0,-1-3-144,3 0 1,3-1 4,3 1 0,0-3-167,3-6 1,-3 1 50,6-3 0,1-5-261,1-4 1,0-2-332,0-1 1,0-4 309,4-1 0,-5-3-454,-2-1 1,-4 1 296,-1-1 0,-3 1-481,2-1 1,-3 3-502,1 1 701,-2-1 1,-4-3 694,0 1 0,-3-1 0,1 1 0</inkml:trace>
  <inkml:trace contextRef="#ctx0" brushRef="#br0" timeOffset="1034">482 145 8964,'-8'6'1056,"3"0"1,0-1 206,2 0 1,2 6-600,-2-2 0,-1 4-339,1-2 1,1 5-47,2-2 1,-1 3-708,-2 3 0,2-3 337,-2 1 1,2-1-1080,1-3 1,0-2 426,0 0 0,0-3-1154,0 0-191,0-4 2088,4-1 0,-3-4 0,3 0 0</inkml:trace>
  <inkml:trace contextRef="#ctx0" brushRef="#br0" timeOffset="1258">499 171 8365,'0'-5'916,"0"-1"-480,0 4 0,0-3 133,0 2 0,1 2 315,2-2-599,-2 2 0,4 1 43,-2 0 1,-3 1 81,3 2 0,1 2-19,-1 4 1,0 3-113,-3 2 1,0 3-93,0 0 0,0 0 92,0 0 1,0 0-583,0 1 1,0-2-228,0-2 0,0 1-559,0-3 1,0 2 266,0-2 1,0-4-1994,0-2 1261,4-4 1554,-3 2 0,6-4 0,-2 0 0</inkml:trace>
  <inkml:trace contextRef="#ctx0" brushRef="#br0" timeOffset="1483">465 240 8365,'-5'1'307,"2"2"1,1-2 232,-1 2 24,2-2 1,-1-1-244,4 0 0,3 0-362,4 0 1,0 0 47,3 0 1,-2 0-539,5 0 712,-5 0 0,2 1-7,-3 1 1,-4 0 303,-2 4 1,-6 0-153,-3 2 0,-2 2-111,-4 1 1,-1 0-193,-4 3 0,-1-3-187,1 0 1,1-1-163,2-2 1,1-2-1529,5 0 1854,3-4 0,1 1 0,4-3 0</inkml:trace>
  <inkml:trace contextRef="#ctx0" brushRef="#br0" timeOffset="1727">628 137 8365,'-9'0'2927,"1"0"-2477,3 0 0,5-1-241,6-2 1,5 2-208,4-2 1,2 2-423,3 1 0,-2 0-590,2 0 1,-2 0 535,-1 0 0,-1 0-1225,-1 0 1699,1 0 0,-6 0 0,2 0 0</inkml:trace>
  <inkml:trace contextRef="#ctx0" brushRef="#br0" timeOffset="2050">740 68 8365,'-5'-4'2185,"1"3"-1188,4-2 0,0 4-379,0 1 1,0 7-106,0 5 0,0 3 132,0 0 0,3 5-176,0 3 0,0 2-119,-3 5 1,0-1-72,0 4 1,0-1-365,0 0 1,0-4-240,0-4 1,0-5-271,0-7 0,0-2 27,0-3 0,1-1-1724,1-3 1426,-1-1 1,3-5 258,-4-2 1,-3-1-403,1-5 0,-5 0 379,1 1 0,-2-4 629,-4 1 0,3-3 0,-3 2 0,3-2 0,0 2 0,0-2-85,1 3 0,-1-4 18,1 4 1,3-1 990,2 4-414,-2-1 552,4 1 1,1 0-326,6 2 1,3 2-838,2 4 0,2 0 130,5 0-30,-1 0 0,4-3 0,1-2 0</inkml:trace>
  <inkml:trace contextRef="#ctx0" brushRef="#br0" timeOffset="2276">1057 68 8365,'-11'0'261,"0"0"1,-1 0 816,4 0 1470,3 0-1074,1 0-2252,4 4 1,5 1 422,3 3 0,1 0-559,2-2 1,-1 1 118,-2-1 795,1-2 0,0 7 0,-1-1 0</inkml:trace>
  <inkml:trace contextRef="#ctx0" brushRef="#br0" timeOffset="2964">843 197 8365,'-5'0'1456,"1"-4"0,9 3-1176,4-2 0,1 0-326,7 0 1,-2 0 32,5 3 0,1 0 67,0 0 0,0 0 93,-1 0 0,-6 1-31,0 2 0,-3 1 283,-3 5 1,-3 1-140,-2 1 1,-6-1 1,-3 1 0,-4 2-49,-2 2 1,-3-2-261,1 1 1,1-3-90,2 0 0,2-4-134,4-1 1,-2-3-34,4 2 51,0-3 0,10 2-91,1-4 0,7 0 94,-1 0 1,1-1 314,0-2 0,0 2-142,-4-2 1,4 3 534,-4 3 1,-3-1-11,-5 4 0,-2 0 190,-1 2 0,0 1-285,0-1 1,-4 1 57,-2 0 0,-2-1-371,0 1 1,-1-3 166,1-1 0,0-2-825,2 3 1,2-4 168,1 1-1825,2-2 1330,-3-1 0,4-4-118,0-2 0,3-2 524,0 0 1,3-2 50,0-1 1,5-3 194,0-3 0,1-5 77,0-3 1,-2-5 213,5-4 0,-1-2 0,3-1 0,0 1-10,1-4 1,-5 8 336,-2 4 1,-2 8 1080,-3 9-804,-2 5 1,-4 3 472,0 6 0,0 5-426,0 3 1,0 2-14,0-2 1,-1 0-201,-2 3 1,2-2-159,-2 2 0,2-3-333,1 4 0,0-4 117,0 3 0,0-3-204,0 0 0,1-1-57,2-2 1,2-2-283,3 0 1,1-3 254,-1 2 0,4-2-61,-1 3 1,1-4 205,-4 1 0,0 2-23,-2 0 1,0 3 423,-3 1 1,0-1-105,-3 1 1,-1 2 107,-2 1 1,-2 0-129,-3 0 1,-4-3-151,1 3 0,-1 0-205,4-1 0,-2 0-393,-1-5 0,1 1-98,-1-1 1,2-1 278,4 0 0,-3-2-1009,2 3 1,-1-4 1377,-2 1 0,4-6 0,1-2 0</inkml:trace>
  <inkml:trace contextRef="#ctx0" brushRef="#br0" timeOffset="3081">1178 283 8365,'5'-4'2636,"2"3"-1667,-2-3 1,4 5-393,-1 2 0,1 2-112,-1 4 1,2 2-437,1 0 1,0 4-313,3-4 1,0 4-1329,4-4 1,0 1 482,2 0 1128,-2-3 0,7 4 0,-3-5 0</inkml:trace>
  <inkml:trace contextRef="#ctx0" brushRef="#br0" timeOffset="3359">1650 188 8365,'-8'4'0,"-1"2"0,0 2 1467,1 0 1,-1 4-601,1-1 1,-4 4-304,1 0 1,-1 1-223,4 1 1,-1-3-570,1 1 0,-1-2-223,0 1 1,1-4-483,-1-4 1,3-2 38,1 2-533,-1-2 1426,-3-4 0,1-8 0,-1-1 0</inkml:trace>
  <inkml:trace contextRef="#ctx0" brushRef="#br0" timeOffset="3507">1556 111 8365,'8'0'919,"1"1"-499,-1 2 1,-2-1 385,0 4 0,3-1-395,2 4 0,4 0-317,0 3 1,2-2-174,3 5 0,2 2-502,3 3 0,0 0-1045,-2-3 1626,2 0 0,-7 4 0,3 1 0</inkml:trace>
  <inkml:trace contextRef="#ctx0" brushRef="#br0" timeOffset="3951">2071 120 8777,'5'-4'2897,"-1"4"-2127,-4 0 1,0 2-69,0 6 1,0 0-104,0 6 0,0 4-22,0 2 1,0 4-284,0 2 0,-3 1-226,0 4 1,0-3-371,3 1 1,0-6 315,0-3 0,0-3-828,0-3 0,0-1 65,0-5-856,0-3 683,0-1 0,0-5-347,0-2 1,-3-2 516,0-3 1,-3-2-440,0-1 1191,-2 1 0,-4-6 0,-1 2 0</inkml:trace>
  <inkml:trace contextRef="#ctx0" brushRef="#br0" timeOffset="4158">1934 214 8365,'0'-6'-234,"0"1"0,-1 3 994,-2-1 0,2 1 394,-2-1-1136,2 2 0,5-3 37,2 4 1,1 0 79,2 0 46,-1 0 0,1 4 48,0 2 0,-5 2 103,-1 0 0,-2 1 193,-1-1 1,-1 4-359,-2-1 0,-1 4 94,-5-4 1,0 3-700,1-2 1,0-1 308,2-2 1,-1-1-2553,1 1 577,2 0 2104,0-5 0,4 0 0,0-4 0</inkml:trace>
  <inkml:trace contextRef="#ctx0" brushRef="#br0" timeOffset="4373">2191 206 8365,'9'-5'183,"-3"0"106,-1 2 0,-2 2 595,3-2 374,-4 2-607,2 1 0,-8 3-166,-2 0 0,-4 4-230,-2-1 1,-2 1 7,2 2 0,-3 2-102,1 1 1,0-1 101,0-2 0,4-4-133,-2 1 0,6 0 184,0 3-461,0-1 1,2 0 14,4-3 1,5 2 113,6-4 1,3 4-591,3-2 1,0-1 257,0-1 0,2 1-1084,1-1 0,-2 3 68,2-4 1366,-6 1 0,2 1 0,-2 1 0</inkml:trace>
  <inkml:trace contextRef="#ctx0" brushRef="#br0" timeOffset="4616">2380 171 8365,'-4'0'5671,"-4"0"-4820,7 4 1,-6 2-848,4 5 1,1 0 97,2 3 0,0-1-344,0 2 0,2 1 252,1-2 1,3 0-1538,-3 0 1,0-4 360,-3 2 0,3-3-198,-1 0 0,1-3 286,-3 0 1078,0-5 0,4 3 0,1-4 0</inkml:trace>
  <inkml:trace contextRef="#ctx0" brushRef="#br0" timeOffset="4933">2423 197 8365,'9'-9'307,"-1"1"1,1 2 469,0 0 0,0 4-225,3 0 1,1-2-84,4 1 1,0 0-155,1 3 0,-2 0-23,-2 0 0,2 0-73,-1 0 1,-3 1-88,-1 2 1,-4-1 364,-1 4-378,-4-1 1,1 4-68,-6-1 1,-2 1 74,-4 0 0,-3-1-311,-2 1 1,-3-1 85,0 1 1,0-3-131,0-1 0,0 1 82,0 3 0,0-4 143,3 1 0,2-3 36,3 3 0,0-4 488,1 1-636,3-2 171,1-1-326,16 0 0,-2-3 127,10 0 1,-2-4-491,0 1 1,-1 2 119,0-2 0,-1 3-75,-2-3 0,2 3-108,-5-2 0,1 3-227,-4-1 1,1-1-118,-1 1 1040,-3-3 0,3 1 0,-3-4 0</inkml:trace>
  <inkml:trace contextRef="#ctx0" brushRef="#br0" timeOffset="5142">2561 60 8365,'-6'0'2555,"0"0"1,4 3-1511,-1 3 1,3 3-468,0 2 1,0 3-44,0 3 1,0 5-83,0 3 0,0 2-112,0 5 0,0 1-390,0 1 1,0 2 123,0-8 1,0 0-935,0-5 0,0 1-284,0-4 1,2-4-831,1-4 1,4-6 562,-1 0 1410,-3-4 0,9 2 0,-3-4 0</inkml:trace>
  <inkml:trace contextRef="#ctx0" brushRef="#br0" timeOffset="5290">2982 360 8365,'5'0'996,"1"0"1,-3 1 328,3 2 1366,-4-2-2400,1 7 0,-3-4-837,0 5 1,-6 1 545,-3 1 0,-9 2 0,0 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11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171 325 8365,'0'-4'4654,"0"0"-4089,0 4 0,-1 1-81,-1 2 1,-3 1-253,-3 4 0,1 5 47,-1 3 1,-3 4-213,-2 1 0,-2 1 68,0 2 1,-1-4-24,1 1 1,2-4-24,0 1 0,5-3-267,0-2 1,1-4-172,4-4 266,1-3 1,5 1-109,2-3 1,3 0 52,3 0 1,-2 0 5,4 0 1,0-2 119,2-1 0,1 0-2,-1 3 0,-2 0 4,0 0 0,-1 0-29,1 0 1,1 0 10,-4 0 1,0 1 11,-2 2 1,0-2 303,-1 1-284,-2-1 438,-2 3 0,-3-4-108,0 0 0,-1-1 43,-1-4 1,-2-1-168,-1-1 1,-2-2-34,2-1 0,-2 0-258,-1-2 0,1-2 197,-1-4 0,1 1-431,2-1 0,-2 2 173,2 1 1,1-1-310,-2 1 0,4 3-16,-3 1 1,3 3-804,-1 0-1303,3 0 1125,0 4 544,0 1 1,0 3 903,3 0 0,1 3 0,4 1 0</inkml:trace>
  <inkml:trace contextRef="#ctx0" brushRef="#br0" timeOffset="376">333 534 8365,'0'-8'0,"-2"-1"869,-1-1 1,1 1-170,2-1 1,0-1-42,3 1 1,0-4-254,4 1 1,-1-4-144,5-1 0,0 0-38,-1 2 0,3 3 55,-3 0 0,1 4 476,-4-1-196,1 5-58,0 1 0,-1 5 13,-2 2 0,-2 2 60,-3 5 1,3-1-110,-1 4 1,2 0-204,-2 3 0,0 2-236,3 0 1,0 1 100,3-1 1,-2-2-396,2 2 0,-5-2 283,5 0 0,1-3-477,1 0 1,0-4-232,-2 1 0,0-1-534,-1-1 0,1-3-2140,0 0 1681,0-3-1312,-1 1 2997,-2-3 0,-2-7 0,-3-1 0</inkml:trace>
  <inkml:trace contextRef="#ctx0" brushRef="#br0" timeOffset="575">650 364 8365,'-8'4'0,"1"-2"0,-1-1 1404,0-1 0,1 3-428,-1-1 1,0 4-177,0 0 0,1 0-213,-1 2 0,-1 3 12,-1 2 0,1 2-344,-1 0 1,-2 1 23,-1-1 1,2 1-639,1-1 0,0-2 327,0 0 1,1-4-1016,-1 2 1,1-4 200,2-2 1,2 0-1197,3-3-803,1-1 2845,1 3 0,0-8 0,0 0 0</inkml:trace>
  <inkml:trace contextRef="#ctx0" brushRef="#br0" timeOffset="833">805 433 15968,'8'-3'806,"-1"1"1,4-1-1038,2 3 0,3 0-161,2 0 1,2 0-391,3 0 1,-3 0 159,1 0 0,-4 0-618,1 0 0,-2 0-1084,-3 0 975,-2 0 1349,-7 4 0,-4 0 0,-4 4 0</inkml:trace>
  <inkml:trace contextRef="#ctx0" brushRef="#br0" timeOffset="1008">851 526 8365,'-8'3'3375,"1"-2"-1472,2 6-1373,2-6 1,7 3-209,4-1 0,3-2-512,5 1 0,3-1 235,1-1 0,-1 0-241,-1 0 1,1 0 269,-1 0 0,0 0-1261,-3 0 0,1 0-42,-1 0 1229,1 0 0,-1 0 0,1 0 0</inkml:trace>
  <inkml:trace contextRef="#ctx0" brushRef="#br0" timeOffset="1459">1485 193 8365,'0'-7'0,"0"-2"1007,0-1 0,0 1-214,0-1 0,3 2-36,3 3 1,0-1-216,2 3 0,3 1-198,2 2 1,2 0-217,0 0 1,-2 4 122,0 4 1,-1 0-224,1 5 0,-5-2 157,-6 2 0,-1-3 49,-1 3 0,-3-1-53,-2 1 1,-6 0-89,-2-2 0,-1 2-108,-2-3 1,1 2 33,-1-4 1,1 1-10,-1-4 0,4 1 96,-1-1 0,3 1 176,0-3 1,4 0 50,1-3-335,3 0-50,-1 0 1,6-1-129,2-2 0,3 1 152,2-3 1,2 3-126,4-3 1,-1 3-474,1-1 0,-1 2 221,1 1 1,-1 0-875,0 0 0,1 0 503,-1 0 1,-2 0-769,0 0 1,0 1 1543,3 2 0,-1-2 0,0 2 0</inkml:trace>
  <inkml:trace contextRef="#ctx0" brushRef="#br0" timeOffset="1766">1910 70 8365,'0'-16'0,"-2"2"340,-1 1 0,0 2-30,0 3 1,1 4 719,-3 1 0,3 2-269,-4 1 0,4 0-39,-3 0 1,2 4-185,-2 1 0,1 4-53,-2 2 1,0 2-99,4 0 1,-2 2-92,2 0 0,1 4-27,-2 2 0,2 0-6,-2 0 1,2 1-28,-1-1 0,1 1-60,1 1 1,0 0-131,0 1 1,0-4-51,0 1 0,0-1-365,0 0 1,0-2-651,0-5 0,-1 1 536,-2-4 1,2 2-270,-4-4 0,2 1 243,-2-7 0,2 1-2133,-2-3 1945,0 0 0,-3-4-1341,0-1 2038,4-5 0,-3-2 0,3-4 0</inkml:trace>
  <inkml:trace contextRef="#ctx0" brushRef="#br0" timeOffset="1916">1740 209 8365,'0'-8'1311,"1"1"-74,2 2 0,1 1-518,4 1 0,0 2-743,2-1 0,2 0 86,4 0 1,-1 1-374,1-2 1,3 2-412,1 1 1,-1 3-1945,-1-1 2666,-1 4 0,-5-1 0,-1 2 0</inkml:trace>
  <inkml:trace contextRef="#ctx0" brushRef="#br0" timeOffset="2292">1160 534 8365,'4'-5'-1,"0"2"-60,4 3 1,4-1 1465,3-2 0,6 3-557,7-3 1,10 1-108,8 0 1,7 0-271,1-3 1,1 0-15,4-3 1,5 1-337,0 2 0,-2-1-214,-11 3 0,-5 1 251,-7 2 0,-2 1-95,-3 1 0,-1 0 10,-5 3 0,0-3-345,-5 0 0,1-1-443,-5-1 1,-4 0-44,-2 0-323,-4 0 1,2-3-177,-3-2 1257,-4 1 0,0-3 0,-4 3 0</inkml:trace>
  <inkml:trace contextRef="#ctx0" brushRef="#br0" timeOffset="2907">1748 673 8365,'0'-8'630,"0"0"193,0 0 0,0 1-211,0-1 1,-3 3-145,1 0 0,-2 0-129,2-3 0,0 3-76,-3 0 1,0 3 178,-3-1 1,-1 0-54,-1 0 1,1 2 106,-1 3 0,-2 2-144,-1 4 1,-1 1 79,2 1 1,-2 2-297,4 3 1,-3 1 159,2-1 0,2 3-357,4 0 0,0 1 129,3-4 1,1 0-109,-2-3 1,6 2-278,2-3 1,5-2-264,3-4 0,-1-1 222,1-4 1,0-1-186,3-2 0,-1-2 154,1-5 1,-2 0 38,-1-3 0,1 0 339,-4-2 1,0 2-122,-2 0 0,-3 1 113,0-1 1,0 0 139,0 2 0,-2 1 150,-3 2 1,0 3 1001,0 0-907,0 3 0,-2 2 364,-1 5 1,-3 6-194,1 2 1,1 1-71,-2 2 1,5 2-191,-2 0 1,0 0-720,0-3 0,1 1 324,5-1 1,-1-3-606,3-2 0,3-2-485,2-3 0,1 1-2768,-1-3 3976,2-4 0,0-3 0,0-4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27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94 472 8365,'4'-8'1938,"-1"3"555,-3-1-1138,0 5-924,0-3 0,0 8 0,-1 1 1,-1 2 66,-3 1 0,-2 3-437,-1 2 0,0 1 146,1 2 0,-1-3-741,0-1 0,0-1 415,1 2 0,-1-4-1790,0 1 0,4-1 884,1-1 0,2-3 1025,-2 0 0,2-3 0,-2 1 0</inkml:trace>
  <inkml:trace contextRef="#ctx0" brushRef="#br0" timeOffset="270">55 371 10717,'5'0'628,"0"0"1,-2 0-227,2 0 1,-2 1 83,2 1 1,0 4-83,3 4 0,-3-1 359,0 4 1,-3 3-235,0 2 1,-1 3 160,-1 0 0,0 1-211,0 1 1,0 1-541,0-1 1,0-4-326,0 0 0,3-7-389,-1-1 1,4-4-991,-1-1 1,2-3 887,1-3 1,2-3-440,1-3 0,2-4 117,0-3 1199,2-5 0,4-2 0,0-3 0</inkml:trace>
  <inkml:trace contextRef="#ctx0" brushRef="#br0" timeOffset="513">403 263 8365,'0'-4'5659,"0"0"-4121,0 4-1339,0 0 1,-1 4 79,-2 1 1,-2 5-818,-5 3 1,1 1 537,-1 2 0,-2-1 0,0 1 0</inkml:trace>
  <inkml:trace contextRef="#ctx0" brushRef="#br0" timeOffset="1052">681 502 8365,'0'-4'1667,"0"0"-504,0 1-44,0 2 1,1-2-477,1 3 1,3-3-201,2 1 0,5-1-389,1 3 1,1 0-336,2 0 0,2-2-75,0-1 1,2 1 371,-2 2 1,3 0-1336,-3 0 1,-1 0-337,-4 3 1655,-2-2 0,-3 9 0,0-1 0</inkml:trace>
  <inkml:trace contextRef="#ctx0" brushRef="#br0" timeOffset="1200">720 587 8365,'-5'0'1128,"-1"0"256,5 0 0,-5 1-668,3 2 1,1-2-224,5 1 0,1-1-465,4-1 1,3 0 156,2 0 0,2 3-1303,3-1 1,1 1 300,2-3 817,1 0 0,2 0 0,3 0 0</inkml:trace>
  <inkml:trace contextRef="#ctx0" brushRef="#br0" timeOffset="1671">1268 240 8365,'3'-8'0,"0"0"0,3 1 1083,-1 2 1,2-2-389,0 2 0,4-1-33,-1 1 0,4-1-186,-1 3 0,0 1-58,0 2 0,2 0-155,-2 0 1,-2 3-34,-1 2 0,-2 2 11,-3 1 0,1 2-33,-3 1 0,-1 0-163,-2-1 1,-3-1 177,-2 1 1,-5 1-308,0-1 0,-4 1 47,1-4 1,0 1-61,0 0 0,-2-1 59,2-2 0,-1 1 150,2-3 0,0-1 133,1-2 238,3 0-230,-4 0-70,8 0 0,4-2-321,5-1 0,3-2 113,2 2 0,3 0-443,5 0 1,-1 2 220,1-1 1,-2 1-917,-1 1 0,1 0 184,-1 0 0,1 3-48,-1-1 0,-2 3 1027,0-2 0,-4 3 0,3-2 0</inkml:trace>
  <inkml:trace contextRef="#ctx0" brushRef="#br0" timeOffset="1980">1763 70 8365,'-4'-12'63,"1"1"1,0 0 1087,0 1 1668,-3-1-1935,2 4 0,-4 2-342,1 3 1,1 1 192,1 1 0,0 3-261,-3 3 0,1 3 90,-1 1 1,0 7-266,0-2 0,3 2-75,0-1 0,3 3-2,0 1 0,1 3-181,1 0 0,0 0 95,0 0 0,0 0-156,0 1 0,0-2-77,0-2 0,0-1 82,0-3 0,-3-1-780,-3 1-1,0-4 378,-2-2 0,3-2-844,-1-3 1,-1 1 77,-4-3 0,1-1-184,2-2 0,0-2 421,-2-1 0,1-3 947,-1 1 0,1-5 0,1-2 0</inkml:trace>
  <inkml:trace contextRef="#ctx0" brushRef="#br0" timeOffset="2102">1539 209 8365,'4'-8'284,"2"3"241,-3 0 0,3 0 114,-1 0 1,2-1-151,1 4 0,0-1-359,3 3 1,1 0 77,3 0 0,4 0-806,2 0 1,0 3 369,0-1 228,1 4 0,-2-1 0,3 2 0</inkml:trace>
  <inkml:trace contextRef="#ctx0" brushRef="#br0" timeOffset="2403">1168 456 8365,'-5'0'1757,"0"0"1,4-1-793,1-1 0,8 1 229,7-2 0,7 2-521,7 1 1,7 0-18,2 0 0,9-2-116,-1-1 0,6 1-104,-1 2 0,0 0-768,0 0 1,-2 0 329,-1 0 1,-5 0-849,-4 0 0,-11 0 511,-10 0 0,-3 2-1238,-5 1 1,0 0-342,-5 0-1123,-2-2 1642,-3 6 1399,0-3 0,-3 0 0,-1 0 0</inkml:trace>
  <inkml:trace contextRef="#ctx0" brushRef="#br0" timeOffset="2829">1663 642 8365,'-8'0'289,"0"0"0,1-3-127,-1 0 0,3 0 911,-1 0 0,1 3-268,-2-3 0,-4 0-155,1 0 0,0-2-263,2 2 0,-2-2 47,-1 3 0,-2-2 28,3 1 1,-1 3-134,1-3 0,1 2 131,-1 1 0,1 4-143,1 1 1,1 3-64,-1 2 0,3-1-55,0 4 1,2-1-180,-2 1 1,3 2-37,0-2 1,1-2 134,1-1 0,3-1-623,2-2 1,2 0 269,1-2 0,3-1-156,2-4 0,2-4 120,0-1 0,-2-2 47,0 0 0,0-2 163,2-1 0,-2 1 212,0-1 0,-4 1 358,2 1 1,-5 1-231,-1-1 1,-3 3 482,0 0-257,-1 3 204,-1-1 1,-3 6-222,1 2 1,-4 3-18,1 2 1,-2 0-307,-1 3 1,3-3-315,0 3 0,3-3-1182,0 3 1,1-4 757,1 2 1,3-3-704,2 0 1,6-4 494,1-1 1,4-2-3154,2-1 3933,5-4 0,1-3 0,3-5 0</inkml:trace>
  <inkml:trace contextRef="#ctx0" brushRef="#br0" timeOffset="4036">2111 417 7926,'-5'-2'476,"0"-1"0,3 0 555,-1 0-333,3 2 0,0-3 373,0 2-99,0 1-560,0-6 1,3 6 146,2-2-135,2 3 0,1 0-113,-1 0 1,-1 0 114,-1 0 0,-3 3-98,4 2 1,-5 5 251,2 0 0,-2 4-60,-1-2 0,0 3-88,0 1 0,-1-1-247,-2 0 1,2-2-140,-5 0 0,4-1-197,-3 1 0,3-2 247,-1-3-940,-1 0 524,3-4 47,-2-1 0,3-6-17,0-2 1,3-5-136,2-3 0,2-2-23,1 0 1,0-2 101,-1-1 0,1 2 112,0-2 0,0 2 35,-1 0 1,4 2 222,-1 1 1,1 2-77,-1 3 0,-1 1 114,1 2 0,-4 1 142,-1 4 0,0 1 181,0 2 1,1 1 336,-4 4 1,1 0-325,-3-1 0,0 4 250,0 2 0,0-1-201,0 1 0,-1 0-117,-1 3 1,0-1-40,-3 0 1,2 0-439,-2-2 1,3 1-43,0-4 1,1 1-84,1-1 0,0-4-318,0 2 1,1-5-775,1-1 0,3-1-588,6-1 1,-2 0 976,4 0 1,0-3-658,2-2 0,1-2 1632,-1-1 0,4-3 0,1-1 0</inkml:trace>
  <inkml:trace contextRef="#ctx0" brushRef="#br0" timeOffset="4280">2583 394 8949,'-5'0'2602,"-2"0"1,6 0-1514,-5 0 1,4 1-333,-3 2 0,2 2-88,-2 5 0,0 0-410,-3 2 0,0 1 20,1 3 1,-1-1-761,0 1 1,0-1 363,1 1 1,0-4-1291,2-2 1,-1-1-68,3-2-2651,-3 1 2310,5-4 1815,-2 0 0,3-8 0,0 0 0</inkml:trace>
  <inkml:trace contextRef="#ctx0" brushRef="#br0" timeOffset="4545">2482 325 8365,'0'-8'605,"0"0"0,1 0 69,1 1 1,0 2-175,3-1 1,-2 2-48,2-1 1,1-1-117,4 3 1,-1 1-42,1 2 0,1 0 130,0 0 0,2 3 220,-3 2 0,0 3 335,-2 2 1,-1 3-380,-2 5 0,-2 0 374,-3 2 0,0 2-397,0 3 0,-2-1-112,-1 2 0,-2-1-146,3 1 0,-1-5-511,3 3 0,1-7-265,1-2 0,3 0-518,2-5 1,2-3-1428,1-4 1,2-3 1092,0 0 0,2 0-948,-4-3 1,2-1 2254,-2-4 0,-2-3 0,4-1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40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49 170 8365,'-3'-8'360,"2"3"677,-3-2 1,4 5-404,0-3 1,4 3-186,1 0 1,3 1-266,0 1 0,3 1-159,-1 1 0,5 3 115,-2 3 0,2 0-275,-2 0 1,-1 1-239,-4 2 1,-1-1 276,-1 3 0,0-2-58,-3 3 1,-2-3-4,-7 2 0,0-2 119,-8 2 1,1-2 59,-3 3 0,-3-7 163,0 1 0,1-2-70,4 3 0,0-5 604,3-1-165,-4-2 353,6-1-516,1 0-186,5 0 1,6-3-239,3 0 0,4 1 60,1 2 0,3 0-320,-1 0 1,3-3-75,0 0 1,3 0-286,0 3 1,0 0-16,-3 0 1,3 0-535,0 0 0,3 0 1201,-3 0 0,0 4 0,-3 1 0</inkml:trace>
  <inkml:trace contextRef="#ctx0" brushRef="#br0" timeOffset="359">585 56 8365,'-4'-8'0,"-3"0"754,1 0 0,3 0 330,0 0-172,-2 3 0,1 1-309,-4 1 1,2 2-108,1-2 0,-1 5-76,-2 1 1,0 4 95,0 1 0,0 1 5,0 5 0,0-1-171,0 4 0,0-1-24,-1 0 1,2 0-64,2 1 1,1 2-134,4-1 0,0 5 12,0-1 0,0 1-98,0 2 0,4-1 97,1 0 0,1-2-128,0 0 0,0-4-353,-3 1 0,0-2 201,-3-1 1,-1-3-409,-2 1 1,-1-4 232,-5 1 1,1-2-671,0-1 1,-1-3-26,-2 1 0,2-5-1568,-2 2 1839,2-2 0,1-5-60,0-1 0,3-5 798,-1-1 0,1-3 0,-3 1 0</inkml:trace>
  <inkml:trace contextRef="#ctx0" brushRef="#br0" timeOffset="508">334 186 8365,'3'-4'2025,"-1"0"-1513,3 4 1,-2 0-229,3 0 1,0 0-360,5 0 1,1 0-194,5 0 1,0 1-571,2 2 0,0-1-656,3 3 1494,2-3 0,-4 5 0,5-2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40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0 8365,'-5'0'893,"0"0"1,2 0 314,-3 0 331,5 0-407,-3 0-719,4 0 0,4 3-264,1 0 0,5 0 65,1 0 0,3-2-645,0 2 1,4-2-101,1 2 0,2-2-567,-2 2 1,1-2 157,-1-1 0,-2 0 940,2 0 0,2 0 0,0 0 0</inkml:trace>
  <inkml:trace contextRef="#ctx0" brushRef="#br0" timeOffset="183">57 138 11180,'9'0'597,"2"0"1,1 0-614,5 0 0,3 0-1171,5 0 0,4 0 188,6 0 999,-2 4 0,7-3 0,-3 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4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8365,'4'0'-14,"0"0"309,-1 0 1,2 0-45,3 0 0,1 0 22,2 0 0,2 0-23,6 0 0,6 1 22,8 2 1,0-2-34,5 5 1,-1-4-211,1 0 1,3 2 155,-1-1 0,4 2-132,2-2 0,1 0 13,-1 0 1,-1-2-34,-2 2 0,0-2 56,-2-1 1,0 0 26,-6 0 0,7-3-66,-1 0 1,0 0 51,-3 3 1,-6 0 7,-5 0 1,-2 0-8,-4 0 1,5 0-20,-5 0 1,4 0-6,-6 0 0,6 1 14,-1 2 0,2-2 48,-1 2 0,-2-2-42,-1-1 0,0 0 29,-3 0 0,0 0-26,-2 0 0,-4 0-16,1 0 0,-2 0 24,2 0 0,0 0-12,-3 0 0,3 0-52,-4 0 0,5 0 4,-2 0 1,2 0-144,-2 0 0,3 0 102,-3 0 0,0 0-106,0 0 0,-3 0 74,1 0 1,-2 0-316,-1 0 0,-1-1-642,-1-2-321,1 2-42,-6-3-594,3 4 35,-4 0 1902,0-3 0,-4-2 0,0-3 0</inkml:trace>
  <inkml:trace contextRef="#ctx0" brushRef="#br0" timeOffset="2469">455 203 8365,'0'-8'314,"1"1"681,2 1 1,-1 0-349,3 3 1,0 1-201,4 2 0,1 0-15,1 0 1,3 0-154,-3 0 1,2 3-97,-2 3 1,0 1 95,-3 1 1,-1 1-236,-2 2 1,-1-2 1,-4 2 0,-1 1 16,-2 2 1,-1-2-120,-4 2 0,-4-4 112,-1 1 1,-3-2 22,0-1 1,2 0 13,1 0 0,0-3 4,0-3 0,1 0 33,4 1 0,0-2 144,0 1-290,3-1-186,2-4 0,3-1-82,3-1 1,3-2 146,4 5 0,0-1-59,4 3 1,-1 0-2,4 0 0,-2 0-574,-1 0 1,1 0 269,-2 0 0,0 0-725,1 0 0,-2 3 299,2-1 0,0 1 928,-3-3 0,3 4 0,-1 0 0</inkml:trace>
  <inkml:trace contextRef="#ctx0" brushRef="#br0" timeOffset="2786">829 138 8365,'-6'-4'-116,"1"-1"1,2 1 494,-2-2 1,2 3 569,-2-2 1,2 3-337,-3-1 1,4 3-17,-4 0 1,4 0 14,-4 0 0,4 0-188,-4 3 0,3 2 89,-2 3 0,2 0-156,-2 0 1,2 1 72,-2 2 0,2 2-116,-2 3 0,3-3-56,-1 1 0,2-1-61,1 4 1,0-1-115,0 0 0,0 3-104,0 0 1,0 3 73,0-3 1,0 0-467,0 0 1,0-2 262,0 2 1,0-1-669,0-2 1,-1-4 382,-1-1 1,0-2-170,-4-1 0,4-3-134,-4-2 1,4-3-333,-4 0 1,3 0-362,-2-3 1,1-2 1430,-2-3 0,-1-3 0,2-2 0</inkml:trace>
  <inkml:trace contextRef="#ctx0" brushRef="#br0" timeOffset="2934">658 235 8365,'4'-4'182,"-3"-3"686,6 2 0,-3 1-384,5 1 0,-3 2-397,2 1 1,-2 0 16,5 0 1,2 3-257,0 0 1,3 2-902,3-2 1,-1 0 206,0 0 846,0-2 0,-2 6 0,0-2 0</inkml:trace>
  <inkml:trace contextRef="#ctx0" brushRef="#br0" timeOffset="3383">228 463 8120,'0'-5'1876,"1"2"-1192,1 3 1,0 0-216,4 0 0,-4 0-22,4 0 1,3 0-113,4 0 1,3 1 82,0 1 0,5 0-139,3 3 1,8-2-138,5 3 0,6-4-52,0 4 1,4-4-129,-1 0 0,-2-1-311,0-1 0,-4 0 255,-2 0 1,1 0-397,-4 0 1,1-1 246,-1-1 1,-6 1-76,-2-2 1,-6 2 6,-7 1 0,-5 0-759,-4 0-225,-3 0 523,1 0 1,-4 0-935,-1 0 1706,-3 0 0,-3 0 0,-4 0 0,0 0 0</inkml:trace>
  <inkml:trace contextRef="#ctx0" brushRef="#br0" timeOffset="3869">480 576 10585,'-4'5'1212,"3"2"0,-6-2-869,1 3 1,2 0 16,-2 0 1,1 1-190,-3 2 0,-1-1 92,-2 3 0,2-2-158,-2 3 1,2-3 115,1 2 1,1-3-278,1 1 0,0-2 125,3-1-378,1 0 165,2 0 1,0-2 66,0-1 0,3-3-76,3 1 1,2-3 82,3 0 1,-1 0-55,3 0 0,1 0 49,2 0 1,0 0-52,0 0 1,-2 0 78,-1 0 0,1 1 123,2 2-74,-3-2 1,-2 3 198,-6-1 634,2-2-587,-6 3 1,2-4 162,-6 0 0,-1-1-81,-4-2 1,0-1-275,3-5 0,-2-1 29,1-1 0,0-4-219,1 2 1,-2 0-37,5 0 1,-2 0-324,1-1 1,2-1-26,-1 2 0,0 0 174,-1-1 1,2 5-602,-1-2 0,1 2 335,1 1 0,-3 2-1683,0 1 1223,1 3 1070,2-2 0,0 4 0,0 0 0</inkml:trace>
  <inkml:trace contextRef="#ctx0" brushRef="#br0" timeOffset="4209">642 714 8365,'-5'-3'350,"3"-3"1,1 2 156,1-1 1,0 2 847,0-3-912,0 1 0,0-3-21,0 0 0,1 0-56,1 0 1,3-1-104,3 1 0,-3 1 70,1 2 0,-1-2-54,3 5 1,1-1 151,-1 3 1,-3 0-5,0 0 1,1 0 82,2 0 0,-3 4-134,1 5 0,-3 0 104,2 4 0,-3 0-440,0 0 0,2 3 143,-1-3 0,3 2-428,-1-2 1,2 0 245,-2-2 0,2-2-360,-1 1 1,1-1 222,1 0 1,1-4-1109,2 0 0,-2-3 18,2 1 1,-5-2-326,0-1 0,-1-1-239,3-2 1,-1 1 1789,-1-3 0,1-4 0,-3-4 0</inkml:trace>
  <inkml:trace contextRef="#ctx0" brushRef="#br0" timeOffset="4358">902 625 8365,'-8'0'727,"-1"0"1,1 1 986,0 2 0,-3 1-782,-3 4 1,0 3-54,-2 0 0,2 4-454,-5 2 0,2 0-218,0 4 0,2 0-440,2 1 0,1-3-603,4-6 0,1 2-3758,1-4 4594,-1-4 0,6 0 0,-3-3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51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8 219 8365,'5'-3'942,"-1"1"309,-1-3 253,-2 3-219,2-2-408,1 4-613,-3 0 1,3 1 31,-4 2 0,2-1-231,1 3 0,0-2 329,-3 2-239,0 0-26,-4 4 0,2-4-227,-3 0 1,2-3-32,-2 1 0,3-1-105,-1 0 137,-1-1 1,2 3 198,-4-4-310,5 0 1,-3-1 69,4-2 0,0 2-389,0-5 334,4 4 0,0-4 126,4 3 0,0-2 301,1 2 1,-1 0-106,0 3 1,-3 0 432,1 0 0,-5 1 130,2 2-290,-2 2 0,-4 3-36,1 0 1,-5 0 98,2 0 1,-1-3-81,0 1 1,-1-4-149,2 0 1,0-1-352,0-1 1,2 0 133,-3 0 1,5-3-346,-2-3 1,2-1 180,1-1 0,3-1-260,-1-2 1,5 2 153,-2-2 1,0 5-54,0 1 1,0 2-163,0-3 103,2 5 1,-3-2 41,1 6 1,-1 1 83,-4 4 0,0 0-1457,0 0 1102,0 1 0,0-1-552,0 0 1,0-3 485,0 1 0,0-4-505,0 4 1162,4-4 0,-4 1 0,4-3 0</inkml:trace>
  <inkml:trace contextRef="#ctx0" brushRef="#br0" timeOffset="543">333 138 8365,'-4'-4'2307,"3"-4"-42,-6 8-1493,6-4 0,-2 5-128,3 2 0,0 1-167,0 4 0,0 1-146,0 2 1,0-1 51,0 3 1,0 1-105,0 2 1,0 0-18,0 1 1,-1-4 0,-2 1 0,2-2-219,-2 2 0,2 0 91,-2-3-360,2 0 259,-3-3 0,4-3-117,-3-3-284,2-1 0,-2-4 159,6-3 1,-1-5-380,3-2 1,1-2 222,2-2 1,0 1-98,0 0 1,3-1 128,0-2 0,-1 4 269,-1-1 0,1 5-53,1 0 1,1 2 245,-1 1 1,-2 4 74,2 1 0,-2 2-128,-1 1 0,-1 2 648,-2 3 0,2 2-322,-5 6 1,1-2 287,-3 3 0,0 0-162,0 5 0,0-3-173,0 0 0,0 1-521,0-4 0,-3 3 183,1 0 0,-1-4-277,3-1 0,0-2 170,0-1 1,1 0-1201,2-3 0,-2 1 611,5-3 1,-1 0-1103,3-3 1,3-4 833,0-1 1,1-2 945,-1-2 0,1-2 0,4-2 0</inkml:trace>
  <inkml:trace contextRef="#ctx0" brushRef="#br0" timeOffset="817">828 146 10236,'-4'4'3393,"-3"-2"-2753,5 3 0,-5 1-40,2 5 1,0-1-189,-4 4 1,3 2-251,-5 3 1,-1 3-70,-2 0 0,2-2-251,2-1 1,-2-2-116,1-1 0,3 0-1158,2-3-1668,1-1 1375,1-8 306,0 0 0,4-10 190,0-2 1228,0-2 0,4-2 0,0-1 0</inkml:trace>
  <inkml:trace contextRef="#ctx0" brushRef="#br0" timeOffset="1075">690 8 8365,'0'-4'775,"1"0"191,2 4 0,1 0-431,4 0 0,1 0-191,2 0 1,3 1 191,5 2 1,-2 2-120,2 6 1,-5 2 553,0 3 1,-4 5-190,1 3 1,-6 2-13,-2 7 1,-6-2 379,-2 7 1,-3-3-464,0 3 0,1-4-545,2-2 0,1-7 70,4-6 0,1-3-1095,2-2 1,5-6 622,5-5 1,3-2-1774,0-1 0,0-1 165,0-2 0,-2-1-249,-1-5 0,-3 1 2117,1 0 0,-2 0 0,-1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50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8365,'0'-8'1076,"0"0"0,0 3 183,0-1-228,0 5-240,0-3-213,0 4-289,4 0 0,-2 0 84,3 0 153,-3 0-354,5 0 1,-6 1 123,2 2 0,-2-2-189,-1 5 1,0-4 217,0 4-292,0-4 17,-4 5 1,2-6-22,-3 1-112,3-1 1,-2-1 36,1 0 1,2-1-94,-2-1 0,2 0 57,1-3-24,0 3 101,4-5 353,-3 6-190,6-7 38,-6 8 10,3-4-3,-4 4 1,0 1-34,0 2-62,0-3 0,0 5 42,0-2-58,0-2 1,-1 2-358,-2-3 109,2 0-861,-2 0 155,-1 0-153,3 0-2168,-3-3 1658,4 2 1525,0-3 0,4 0 0,1 0 0</inkml:trace>
  <inkml:trace contextRef="#ctx0" brushRef="#br0" timeOffset="300">301 90 10203,'0'-4'3324,"0"1"-2347,0 6 0,-3-1-412,0 7 0,-2-3-74,2 5 0,-3 1-139,1 2 0,-3 2-121,0 3 0,1-2 32,2 2 0,-3-3-420,3-2 1,0 1-217,0-1 0,2-3-1299,-2 0 68,3-5-1493,-2 1-610,4-6 3707,0-1 0,0-8 0,0-5 0</inkml:trace>
  <inkml:trace contextRef="#ctx0" brushRef="#br0" timeOffset="556">228 17 8365,'0'-5'721,"0"-1"1,-1 4 604,-2 0-604,2 1 0,-2 1-179,6 0 1,2 3-216,3-1 1,-3 5 163,1-2 0,-1 5-120,3 1 1,-1 2 316,-1-2 0,0 4-213,-3-2 0,2 5 114,-2 1 1,0 3-83,-3-3 1,0 2-10,0-2 1,0 3-494,0-3 0,0 2 55,0-5 0,1 1-737,1-6 1,0 2 512,3-2 0,1-3-1434,2-2 1,-3-4 724,1 0 1,-1 2-553,3-1 0,-2-1 206,-1-2 1218,-3 0 0,5-7 0,-2-2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56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690 0 9468,'-8'5'1009,"-3"3"0,-3-1-456,-1 3 0,-3 2-110,-4-2 1,-1 3-209,-10 3 0,-2 1 16,-8 2 1,-1 3-173,-4 5 1,1 2 116,-5 3 0,-1 1-577,-1-1 1,5-6 252,3-1 0,15-10-1657,6-1 115,13-8 628,5-2 0,8-8 217,2-1 825,1-3 0,5 0 0,-1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58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438 9 8365,'-8'-4'-20,"0"0"1,-3 5-175,0 2 1,0 2 1806,3 6 0,-4 2-534,-1 6 0,-3 3-328,-3 5 0,-5 5-371,-3 6 1,-4 2-141,-2 1 1,-3-1-280,-4 1 0,6-8 111,4-3 1,8-8-1129,3-3 1,6-8 639,5-3 0,5-6 416,5-2 0,10-11 0,5-6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52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 74 7974,'0'-15'618,"0"-1"714,0 1 1,0 5-819,0-1 0,-1 8 0,-3-1 0,-3 8-170,-1 6 0,3 4 0,-6 3 1,1 2-89,1 2 0,-4 8 1,2 0-1,-1 6-95,2-1 1,-2 4 0,5-2-1,-2 0-140,-3 2 1,4-6 0,-1 3 0,2-6-291,4-3 0,-1-6 1,1 5-434,-2-3 646,0-8 1,6-14 0,3-12 0,1-6-91,-2-2 0,4-6 0,0 4 0,2-2-47,3-4 1,-4 4 0,3 0 0,1 0-32,1 0 0,3 3 0,1-3 1,2 2 149,2 3 0,1 2 1,-3 1-1,2 2 46,-2 4 0,-2 3 1,-2 7-1,1 2 240,-1 3 1,-6 4 0,-4 6 0,-3 2 130,-2 4 0,-2-4 0,-3 6 1,-6-3-122,-2 1 1,-3-1 0,1-6-1,-2-2-144,-4-1 0,4-3 0,-4 4 0,4-3-134,1-2 1,1-2-1,-1-5-32,1 0 1,-1 0-209,1 0 254,6-7 0,4 5 322,10-3 1,-1 3 0,6 4-93,2 3 0,2 4 0,1 6 1,1 1-201,-1-1 1,1 1-1,-1-1 1,1 1-308,-1-1 0,6 1 1,0-3-1,-3-1-475,0-1 1,-3-8 0,1 2 0,-1-3-1052,1-2 0,4-7 1845,1-3 0,6-11 0,-3-3 0</inkml:trace>
  <inkml:trace contextRef="#ctx0" brushRef="#br0" timeOffset="256">666 276 7974,'0'-16'4015,"-2"7"-3276,-3 4 1,3 5-1,-4 7-277,-1 9 0,3-1 1,-6 7-1,0 1-158,1 3 0,-5-2 0,4 1 1,-2 3-477,2 1 0,-4-5 0,5-1 0,-1-3-754,0 1 0,4-2 1,-2-7-1518,1-2 0,2-10-313,5-5 2756,0-4 0,7-20 0,1 5 0</inkml:trace>
  <inkml:trace contextRef="#ctx0" brushRef="#br0" timeOffset="473">589 90 7974,'0'-16'2065,"0"8"0,7 3-1176,3 10 1,-2 3 0,3 10-1,-1 2-143,-1 6 1,3 5-1,-5 3 1,-1 4-240,1 2 1,4 1 0,-5 5 0,1-1-655,0-4 1,0 2 0,-2-7 0,4-3-1444,-1-5 1,1-8-4332,-4-9 5921,-3-5 0,12-12 0,-6-3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59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 8365,'5'-8'495,"-1"3"181,-1-1 0,1 4-112,4 0 0,1 1 136,-1 1 0,1 0-573,2 0 0,-2 0 5,5 0 1,0 2-270,2 1 1,0 1 168,0-1 0,0-2-1251,1 5 1,-4-4-796,1 0 2014,-4 3 0,1-1 0,-2 4 0</inkml:trace>
  <inkml:trace contextRef="#ctx0" brushRef="#br0" timeOffset="158">8 227 8365,'-4'0'2481,"0"0"-2022,4 0 1,0 1-164,0 2 0,5-2-260,3 1 0,3-1-289,6-1 0,1 3-486,3 0 0,5 0 596,6-3 143,4-4 0,1-1 0,4-3 0</inkml:trace>
  <inkml:trace contextRef="#ctx0" brushRef="#br0" timeOffset="617">715 41 8365,'-4'-9'1156,"2"5"-70,-3 1 0,2 2-390,-2 1 0,2 0-34,-2 0 0,-1 4-142,-2 1 0,0 5-180,0 1 1,-4 6-101,-2-1 1,-2 3-1,-3 0 1,1-1-129,-3 4 0,3-1 90,-1 0 0,2-2-191,4-5 1,1-2 166,4-4-408,3 0 1,2-3 19,3 1 1,4-5-88,5 2 0,0-2 147,4-1 0,3 0-55,3 0 1,4 0-233,-2 0 0,3 0 156,0 0 1,-2 0-30,0 0 0,-4 0 108,1 0 1,-3 0 317,-3 0 63,-1 0 89,-4-4 1,-3 3-119,-3-5 1,-1 4 47,-1-4 1,-2 1 75,-1-3 1,-3-1-101,0-2 1,2 1-315,-2-4 1,1 4 183,-3-4 0,2 1-697,1 0 0,-1-2-119,-2 5 1,3-4-442,0 3 1,2 0 285,-3 3 1,5 0 926,-2 0 0,2 0 0,1 0 0</inkml:trace>
  <inkml:trace contextRef="#ctx0" brushRef="#br0" timeOffset="932">853 235 8365,'0'-13'151,"0"-1"1,0 4 224,0 0 0,3-2 554,3 1 1,1-3-356,1 0 1,1-1-175,2-2 1,-1 5-106,3 1 0,0 3 162,0 3 0,2 1 403,-4 4-309,-1 0 0,-2 4-131,-3 5 1,1 0 109,-3 4 0,0 1-73,-3 2 0,0 0-195,0 0 1,3 1-117,-1-1 0,4-1 149,-4-1 0,5 1-504,-2-1 1,3-3-244,3 0 0,-2-3-554,2-2 0,2 0 100,0-3 1,0-1-716,0-2 0,-3-1-320,1-5 0,-2 1 383,-1-6 1557,0-2 0,0 1 0,0-5 0</inkml:trace>
  <inkml:trace contextRef="#ctx0" brushRef="#br0" timeOffset="1108">1177 41 8365,'-8'0'1082,"3"0"-819,-1 0 1,2 0-219,-2 3 0,-1 0 810,2 5 0,-2 0 1232,-1 8 1,-4 2-1311,-2 7 0,-5 0-224,-2 2 0,-4 1-1112,-2 2 1,2-2 410,-2-4 1,9-7-3204,4-3 2653,8-8 0,7-3 698,7-6 0,4-5 0,4-5 0</inkml:trace>
  <inkml:trace contextRef="#ctx0" brushRef="#br0" timeOffset="1291">1397 187 8365,'-5'0'3023,"1"3"1,4 2-2599,0 3 0,0-3-1289,0 1 1,1-1 197,2 3 1,2 0 665,3 1 0,0-1 0,0 0 0</inkml:trace>
  <inkml:trace contextRef="#ctx0" brushRef="#br0" timeOffset="1818">1591 187 8365,'-4'-8'91,"-2"-1"44,3 1 1,-3-1 728,4-2 1,-1 2-285,3-1 1,4 0-175,1-1 0,3 2-110,3-2 0,1 2 129,1 1 1,3 1-11,-3 1 1,-1 2 127,-1 1 0,0 2-57,0-2 1,-3 6 168,-2 3 0,-4 2-48,0 3 1,-1 4-184,-1 4 0,-3 3 99,-3 0 1,-1 1-104,-1-2 0,0 3-294,0-3 0,-1-1-138,1-1 1,4-2-208,1-1 0,1 0 20,0-3 1,1-4-779,-2-3 348,6-4 0,1 0 244,4-4 0,-1-4-39,1-5 0,-2-1 27,5-5 0,-2 0-51,-1-2 0,1 1 84,2-3 0,-2-2 22,2-4 0,-1-1 155,0-2 1,0 2 158,0 4 1,2 3 299,-1 2 0,0 6-187,-3 2 0,-3 6 152,1 2 1,-5 6-100,2 2 1,-2 5 702,-1 1 0,0 6-89,0-1 0,0 3 214,0 0 0,0-1-447,0 4 0,3-4-101,-1 1 0,1-1-588,-3 1 0,1-2 199,2 2 1,-1-6-1248,3-2 0,0-2 721,4-1 1,-1-1-615,0-1 0,3-3-243,-1-3 0,5 0-2101,-2-3 3455,6-2 0,-2-6 0,3-2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5:57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610 24 8365,'8'-9'1843,"-4"1"-1296,0 4 1,-6 1-108,-3 6 1,-8 2 3,-9 6 0,-2 3-20,-3 5 1,-6-1 66,-4 3 0,-1 1-261,-3 2 1,-2 3-27,-9 0 1,-1 0-663,-4-2 0,9-5 352,4-4 1,14-7-964,8-6 0,8-3 559,3 0 0,5-3-2366,4-3 1513,1 3 1363,1-4 0,3 6 0,2-3 0</inkml:trace>
  <inkml:trace contextRef="#ctx0" brushRef="#br0" timeOffset="714">1324 243 8365,'5'-8'0,"-1"2"311,-1 1 389,-2-1-350,2 2 1,-6 0-88,-3 4 0,-2 2 16,-3 4 1,-5 0 193,-6 7 1,-2 4-146,-3 5 0,-2 2 102,-3 0 1,-2 3-90,-1 0 0,2 0-278,-2-3 0,1-3-127,2-2 0,3-3-314,2-2 1,6-6-474,5-5-100,7-2 1,5-5-551,4-1 0,1 0 1501,2 0 0,5-4 0,5-4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7:33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74 7549,'0'-10'1763,"0"-1"0,2 4-469,1 0-222,-2 5-409,9-3-407,-4 5 0,4 5 8,1 2 0,-4 2-209,0 2 1,-1 3 116,1 0 1,1 3-188,-5-3 0,1 5 32,-4-1 1,3-2-46,1 2 1,-1-2-140,-3 2 0,0-3 144,0-5 0,-3 1-36,-1 0 0,1-1 100,3 1 1,-1-5-170,-3-3 199,3-2-41,-4-1 0,10-4-37,2-3 0,2-3-1,2 0 0,-1-4 12,1-1 0,3 1 11,0 4 1,0-4 28,-3 0 0,-2 0-29,-2 3 0,3 1 82,-3-1 0,-3 0-55,0 1 1,0-1 1,0 1 1,0-1-94,-4 1 0,-2 0 1,-1 3 0,0-2-160,-4 2 1,2 1 64,-2-1 0,-3 4-843,3-5 0,2 5-158,2-4 1144,-3 5 0,5-8 0,-4 4 0</inkml:trace>
  <inkml:trace contextRef="#ctx0" brushRef="#br0" timeOffset="350">380 85 6240,'0'-6'4504,"0"1"-4014,0 5 1,0-1-288,0-2 0,1 1 61,3-1 1,2 2-541,4 1 1,2 0 126,2 0 0,-1 0-113,5 0 0,-4 0-240,3 0 0,-4 0-819,1 0 1,-2 0 582,-2 0 0,1 0 738,-1 0 0,-4 0 0,-1 0 0,-5 0 0</inkml:trace>
  <inkml:trace contextRef="#ctx0" brushRef="#br0" timeOffset="523">401 190 8374,'-6'0'1222,"2"0"-41,4 0-607,0 0-320,4 0 1,2 0-397,5 0 0,-1 0 163,1 0 0,3 0-826,0 0 1,4 0 517,-4 0 0,1 0-1600,-1 0 1887,-2 0 0,3 5 0,-5 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7:35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22 148 8374,'0'-10'-346,"-3"-1"-44,-1 1 0,-3 3 678,3 0 1,1 3-78,3-3 1,0 4 44,0-4 1,1 3-98,3-3 1,-2 5 80,5-2 1,4-1-75,3 2 1,3-1-23,-3 4 1,5 0-11,-1 0 0,5 0 17,2 0 1,3 0-140,-4 0 1,2 0 74,-1 0 0,-4 0-152,0 0 1,-1 4 114,-6-1-95,0 6 0,-5-7 111,-2 5 1,-2-3 149,-5 3 0,-6-4-137,-4 4 1,-2-3-1,-6 3 1,-3-4-91,-3 4 0,-6-3 96,2 3 1,1-4-132,-1 4 0,1-4 80,-1 0 1,2-2-130,5-1 0,5 0-1,2 0 0,0-4-110,3-3 1,3-3 91,8 0 0,5-2-144,2-2 0,10 2 45,4-2 1,9 2 121,1 2 1,6 0 23,5 3 1,-4-1-52,1 5 1,-8-1 135,0 4 0,-6 1-78,-1 3 0,-2 2 220,-5 4-69,-6 1 1,-7-1 225,-4 1 1,-1-2 45,-2-2 1,-3 2-102,-5-6 0,0 4 210,-3-3 1,-3 4-64,-4-1 0,0-2-215,0-2 0,-1-2-50,-3-1 0,3 0-197,-3 0 1,3 0-10,1 0 1,4-4-251,3-4 1,3-1-443,0-1 0,6-2 372,5-2 1,6 2-170,8-2 1,4 2 168,6 2 1,3 4-263,5 2 0,0 3 91,-1 1 0,0 0 553,-3 0 0,-4 5 0,-6 2 0,2 2 0,-4 2 0</inkml:trace>
  <inkml:trace contextRef="#ctx0" brushRef="#br0" timeOffset="449">528 496 8737,'0'-5'1557,"0"-5"0,1 9-1227,3-3 0,2 0-518,4 0 1,6 1 174,1 3 1,8 0-763,3 0 0,2-4 128,2 1 1,0-1-199,-1 4 0,-4-3 420,-2-1 0,-4 1 425,-3 3 0,-3 0 0,-5 0 0</inkml:trace>
  <inkml:trace contextRef="#ctx0" brushRef="#br0" timeOffset="657">803 454 7714,'-11'6'-453,"0"-1"1,1-2 1391,-1 1 0,4 0-319,0 0 1,1-2-205,-1 5 0,-1-3 155,5 3 1,-4 0-117,3 3 0,-3 1-26,4 0 1,-4 3-137,3 0 0,-1 4-56,2 0 1,1-2-103,-6 2 0,6 0-178,-1 3 1,0 0-432,0 0 1,2-5 326,-3-2 1,3-2-831,1-1 430,0-1-695,0 1 1,1-5 252,3-3 1,-2-3 988,5-3 0,5-8 0,4-5 0</inkml:trace>
  <inkml:trace contextRef="#ctx0" brushRef="#br0" timeOffset="874">971 496 8374,'-6'0'2938,"-3"0"-1619,8 0-660,-4 0-440,5 0 0,6 0-647,5 0 1,0 0 337,7 0 0,-2 0-1088,2 0 0,2 0 722,-3 0 1,0 0-363,0 0 1,-4 0-222,1 0 1039,-2 0 0,-1 5 0,-1 1 0</inkml:trace>
  <inkml:trace contextRef="#ctx0" brushRef="#br0" timeOffset="1022">961 591 8374,'-6'0'2448,"-3"0"-2184,7 0 0,-1 0-538,6 0 1,3 0 221,5 0 0,5 0-1008,5 0 1,2 0 194,5 0 865,0 0 0,8-4 0,2-2 0</inkml:trace>
  <inkml:trace contextRef="#ctx0" brushRef="#br0" timeOffset="1356">1362 296 8374,'0'-11'-171,"0"1"0,0-1 155,0 1 0,3 3 612,1 0 0,4 0-184,-1-4 1,2 2-39,2 2 0,-1-1-107,1 4 1,1 0 108,2 4 0,-3 0-46,3 0 1,-2 6 189,-1 5 1,-4 1-19,0 5 0,-4 1-180,4 3 0,-4-4-13,0 1 0,0 0-29,0 3 1,-2-5-561,3-2 0,2-2-214,1-2 1,0 1-562,3 0 1,-2-6 204,6-1 0,-1-3-677,1-1 1,-1-1-85,5-3 1611,-5-1 0,7-11 0,-4 0 0</inkml:trace>
  <inkml:trace contextRef="#ctx0" brushRef="#br0" timeOffset="1506">1678 212 8374,'-6'-5'918,"-3"4"-556,3-4 1,-5 6 261,1 3 0,-2 3-243,-2 7 1,1 1-389,-4 3 0,-1 2-295,-3-3 1,3 7-648,1 0 1,-1 1-1084,-3-4 2032,0 0 0,0 0 0,0 0 0</inkml:trace>
  <inkml:trace contextRef="#ctx0" brushRef="#br0" timeOffset="1757">1214 570 8374,'7'0'0,"0"0"812,0 0 0,7 0-233,0 0 1,5-3-64,-2-1 0,6-1-223,5 2 1,6-2-65,12-2 0,3-2-151,7 2 1,-2 1-222,2-1 1,-7 3-733,-3-3 1,-12 5 208,-6-1-480,-9 1 1,-8 4-50,-8 1 1195,-2 3 0,-10 4 0,-3 1 0</inkml:trace>
  <inkml:trace contextRef="#ctx0" brushRef="#br0" timeOffset="2141">1362 750 8374,'5'-2'375,"-1"-1"0,-2 2-151,2-3 1,-2 2 4,5-2 1,-3 2-1,3-5 1,0 3-17,3-3 0,1 4-84,-1-4 0,1 3 249,0-3-120,4 5 1,-4-6-30,4 4-79,-4 1 0,-4 3 524,0 0-382,-4 4 1,1 3-19,-4 7 1,-1-2-107,-2 2 0,1 1 11,-1 0 1,1 3-97,-2 0 1,3-3 133,-3-1 1,3 1-316,1-1 1,4 1 62,-1-5 1,5 1-105,0-1 1,1-4-11,1-2 1,1-3-38,0-1 1,-1-1 40,1-3 0,-1-2-221,1-4 1,-1-4-237,1 0 0,-2-5 230,-2 1 0,1 2-152,-4-2 0,1 1 81,-2-4 1,-2-1-1348,3 1 1790,-3 0 0,-1 0 0,0 0 0</inkml:trace>
  <inkml:trace contextRef="#ctx0" brushRef="#br0" timeOffset="2474">2121 412 8374,'-6'0'1376,"1"-5"1,4 4-146,-2-2-216,2 1-994,1 2 0,7 0 75,7 0 0,-3 0-875,3 0 0,3 0 478,0 0 1,0 4-361,0-1 0,-4 1-98,1-4 1,-2 1 758,-1 3 0,-1-3 0,1 4 0</inkml:trace>
  <inkml:trace contextRef="#ctx0" brushRef="#br0" timeOffset="2623">2100 528 10543,'10'0'48,"1"0"0,4 0-302,3 0 1,2 0-745,1 0 998,5 0 0,1 0 0,4 0 0</inkml:trace>
  <inkml:trace contextRef="#ctx0" brushRef="#br0" timeOffset="3082">2838 159 8374,'-7'0'981,"0"0"0,4 1-440,-4 3 0,3-2-249,-3 5 1,0 0-29,-3 3 0,2 2-283,1 2 1,-1-1 119,-6 5 0,6-2-197,-3 2 0,3 0-248,-2-3 1,4-1-364,2-4 1,2 1-479,-2-1-882,3-4 2067,-3-1 0,8-10 0,2-1 0</inkml:trace>
  <inkml:trace contextRef="#ctx0" brushRef="#br0" timeOffset="3357">2733 53 8374,'0'-10'-256,"1"3"-64,2 0 0,0 3 428,4-3 1,-4 4 384,4-4 0,0 4 69,4 0 0,0 2-240,-1 1 1,-1 1 178,-2 2 1,3 3-124,-3 5 1,1 3 161,-1 0 0,-2 5-66,-5-2 1,0 3-44,0 1 0,0 1-105,0 3 1,0-3-1,0 3 1,0-3-439,0-1 1,0 0 130,0 1 0,1-6-777,2-2 0,5-3 453,6-4 1,-2 1-1147,6-5 0,-2 0 204,2-7 1,1-2-937,-5-4 2183,5-1 0,-8 1 0,5-1 0</inkml:trace>
  <inkml:trace contextRef="#ctx0" brushRef="#br0" timeOffset="3732">2459 486 8374,'-6'0'789,"-4"0"-100,9 0 0,-2 0-321,6 0 1,5 0-131,10 0 0,2 0-95,11 0 0,3 0 64,9 0 1,1-4-199,5 1 0,10-4 174,11 3 0,6-4-984,2 1 0,-7-1-119,-7 1 1,-8-3 919,-10 3 0,-5-2 0,-10-2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7:43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11 8645,'-10'0'3060,"-1"0"-3319,5 0 348,1 0-311,5 0 70,0 0 131,5 0 0,1 0 145,5 0 1,-4 0-109,0 0 1,-4 0 317,4 0 1,-3 4-70,3-1 1,-5 6 220,2-2 1,-3-2-97,-1 2 1,0 1-84,0 2 1,0 1-24,0-1 1,0-3-327,0 0 1,0 1 4,0 6 0,0-5-53,0 1 1,0-2-47,0 3 1,0-4-219,0 0 0,1-5-8,2 2 1,0-3 122,4-1 1,-4 0-76,4 0 1,0-5 118,4-2 1,-4-3-6,0-4 0,0 1 105,4-5 1,-1 4 20,1-3 1,-2 4 223,-2-1 1,2-2-85,-1 2 1,-4 4 664,0 3-312,2 4 285,-5-1 0,3 5-178,-4 2 0,-3 7 43,-1 4 0,-4 5-276,1-2 0,1 0-292,-1 0 0,5-4 0,-2 1 0,0 1 102,0-1 1,1 1-1976,3-5 1424,0 1 0,4-4-1179,3 0 0,-1-5 294,1 2 0,2-3 1333,5-1 0,-3-5 0,5-1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7:49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425 12 8374,'5'-6'3755,"-3"0"-2112,3 6 0,-6 10-926,-3 2 0,-3 13-46,-5 3 0,-5 5-58,-3 3 0,-2 5 16,-2 2 0,-5 3-324,-3-3 0,1 2-66,-1-5 0,6-4-328,-2-4 1,4-7 121,4-1 0,3-6-587,5-6 0,6-4 71,2 0-2350,2-5 1368,2 2-1145,0 0 1469,0-3 1141,0 3 0,0-5 0,0 0 0</inkml:trace>
  <inkml:trace contextRef="#ctx0" brushRef="#br0" timeOffset="292">449 0 10343,'0'7'1934,"-4"4"-674,0-3 1,-1 4-564,1 3 1,-4 9 289,-8 8 1,1 4-316,-5 4 0,-1 2-145,-7 6 0,-1 0-323,-3-1 0,-2-4-189,2-3 1,-1-1 72,1-3 0,4 1-124,8-9 0,-1-1-642,5-8 1,0 3 350,5-6 1,4-1-2559,3-3 1119,-3-5 28,6-2 1,1-6 839,8-3 1,3-4 897,0-8 0,7-8 0,0-6 0</inkml:trace>
  <inkml:trace contextRef="#ctx0" brushRef="#br0" timeOffset="508">497 48 8374,'-8'2'2015,"0"1"1,1 4-902,-1 5 1,-6 7 551,2 4 0,-9 12-499,-3 9 1,-5 2-19,-7 2 1,-4 4-740,0-1 1,0 0-191,5-8 1,0-3-1074,3-8 0,8-4 345,9-8-909,7-8 194,2-7 0,6-6-1357,0-3 0,6-4 2580,2-8 0,2-3 0,2-5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7:51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299 48 10391,'-8'0'2101,"0"0"0,4 11-1335,-4 4 1,-4 8 284,-3 5 0,-7 8-364,2 7 0,2 5-67,-2 4 1,4-3-300,-4 3 0,6-9-84,-2-3 0,2-8-243,3-4 1,0-8 223,3-4-1088,-3-3 750,5-7 1,-2 0-2589,0-6 1255,5 0 1,-6-2-486,5-2 0,0-2-432,4-6 2370,0-5 0,5-2 0,2-5 0</inkml:trace>
  <inkml:trace contextRef="#ctx0" brushRef="#br0" timeOffset="235">275 0 9726,'0'8'1938,"0"0"1,-1 0-843,-3 4 1,3 5 75,-3 3 1,-3 5 13,-1 7 0,-4 1-519,-4 11 1,3 1-158,-3 7 0,-2-2-180,-2 6 0,1-11-338,-1-1 1,6-7 125,-2-5 0,3-3-914,1-5 1,5-10-1259,3-2-1706,3-8 708,1 1 3052,0-5 0,5-5 0,2-2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7:57.22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0 323 25276,'7'0'6274,"-1"1"-5994,-2 3 1,3-2 47,5 2 0,5-2-664,3 2 1,4-2 417,4 2 1,-2-3-1437,6-1 0,-4 0 117,4 0 1,-7 0-674,-1 0 0,-2 0 522,-6 0 1718,0 0 0,-4-5 0,0-2 0</inkml:trace>
  <inkml:trace contextRef="#ctx0" brushRef="#br0" timeOffset="190">36 454 25276,'-7'0'4615,"2"0"-3916,5 0 1,0 2-2313,0 2 0,7-3 1600,4 3 0,3-3 606,6-1 0,3 0-1760,5 0 0,1 0 450,-1 0 717,-3 0 0,10 0 0,-5 0 0</inkml:trace>
  <inkml:trace contextRef="#ctx0" brushRef="#br0" timeOffset="465">716 287 25276,'-12'0'1028,"4"4"2754,0 0-2502,0 6 1,-3-3-1221,4 9 0,-4-1-60,3 5 0,-3-4 0,-1 4 0,-3 0 0,-1 3 0,0 1 0,4 0-571,0 0 1,4-5 0,1-4-2938,2-1-1595,1-2 311,4-6 4983,5 0 1,2-12 0,5 0 0</inkml:trace>
  <inkml:trace contextRef="#ctx0" brushRef="#br0" timeOffset="623">776 442 25841,'0'7'-3189,"0"0"3106,0-3-34,0-3-413,0 10-771,0-5-3770,5 6 4989,1 0 0,6 0 0,0 0 0</inkml:trace>
  <inkml:trace contextRef="#ctx0" brushRef="#br0" timeOffset="858">1098 240 25276,'-12'0'3201,"0"5"0,4 0-2657,0 3 1,4 3-545,-4-3 0,4 6 0,-4 2 0,4 5 0,-4-1 0,4 3-3,-4 1 1,0 0-87,-4-1 1,4 1-615,0 0 0,2-1-1991,-2-3 1,2 1 1050,6-5 1,0 0 1362,0-5 1,0 1 0,0 0 0</inkml:trace>
  <inkml:trace contextRef="#ctx0" brushRef="#br0" timeOffset="1276">1241 216 25276,'6'-12'-2415,"5"1"2905,-3 3 0,-1-1 746,1 5 0,0 0 95,3 4 0,1 0-884,0 0 1,0 1-266,0 3 1,-4-1-554,0 5 0,-1 0-301,1 4 0,-3 0-151,-5 0 1,0 0-161,0 0 1,0-1 174,0 1 1,-4-2-11,0 2 1,-5-7 778,1 7 0,-3-3 135,-1 3 0,0 0 365,0 0 1,0-4 522,1 0 0,3-6 1627,0 2-646,5 3-1812,-2-6 41,5 5 1,5-6-378,3 0 0,3 0 171,0 0 0,1 0 63,0 0 1,0 0-103,0 0 0,0 0 47,0 0 1,-1 5-552,-3 3 0,-3 3 524,-5 0 0,0 5 178,0 0 0,0 0-392,0-4 0,-1 1-366,-3 3 1,-3-2 608,-5 1 1,0-3-240,0-4 0,2 3-641,2-3 1,-3-3 149,3-1 0,3-1 2545,1 1-1418,2-3 1,-3-1 0,-1-7 0</inkml:trace>
  <inkml:trace contextRef="#ctx0" brushRef="#br0" timeOffset="1583">1611 252 29911,'12'5'-1066,"4"5"270,-1 6 0,5 6 292,-4-3 1,4 4-553,-4 1 1,4 0-116,-4 0 1,0-5-743,-4 1 0,0-5 1011,-1 1 0,-3-4 509,0-4 0,0 2 0,4-3 1</inkml:trace>
  <inkml:trace contextRef="#ctx0" brushRef="#br0" timeOffset="1773">1885 252 25276,'-12'5'2083,"2"-3"-235,2 6 1,-3 0-1040,3 4 1,-7 0-764,0 0 0,-7 4-46,2 0 0,-2 4 0,-2-4 0,4 4 0,0-4 0,4-1 0,-4-3 0,7-4-893,1 0 113,0-5 752,11 2 1,1-5 0,7 0 0</inkml:trace>
  <inkml:trace contextRef="#ctx0" brushRef="#br0" timeOffset="2007">2088 252 25276,'-8'0'382,"0"0"0,4 3 814,-4 1 1,4 4 575,-4-4 0,4 6-1377,-4-2 0,2 6-395,-2 2 0,-3 4-393,3-4 0,-1 5 149,1-1 1,-1-1-2142,5 0 1,0-4 895,4 1 1,0-3-3161,0-1 4157,0 0 0,10 0 0,3 0 0</inkml:trace>
  <inkml:trace contextRef="#ctx0" brushRef="#br0" timeOffset="2292">2195 311 25108,'-6'0'2975,"-4"1"-1107,6 3 0,-4 3-1704,4 5 1,-3 4-298,3 0 1,0 4-696,4-4 1,0 5 320,0-1 1,1-3-142,3-1 1,4-3-158,8-1 0,-2-1-257,6-3 1,0-3-135,4-5 0,-2-1 1129,-2-3 0,2-3 417,-7-5 0,1-4 39,-4 0 0,-1-4 616,-3 4 0,-3-3-184,-5 3 0,0 0 124,0 4-1068,0-5 0,-5 3-659,-3-2 1,-7 4 116,-1 5 0,1-3-447,3 6 0,-4 0-2691,0 4 3036,0 0 1017,4 0 1,0-5-1,0-2 1</inkml:trace>
  <inkml:trace contextRef="#ctx0" brushRef="#br0" timeOffset="2498">2434 144 25276,'-8'0'2344,"0"0"58,5 0-2176,-2 0 0,6 4-2464,3 0 0,3 0 241,5-4 0,0 0 702,0 0 1378,5 0 1,2 0-1,4 0 1</inkml:trace>
  <inkml:trace contextRef="#ctx0" brushRef="#br0" timeOffset="2874">2696 1 29126,'12'0'1467,"0"4"-2123,0 0 1,-4 4-1787,0-4 1905,0 5 0,3-2-268,-3 5 0,-3-4-60,-5 0 1,0 0-407,0 3 28,0 1 1,-5 0 635,-3 0 0,-3-4 930,-1 0 1,0-1 568,0 1 0,0 1-101,0-5 1,4 0 89,0-4 1,6 1 169,-2 3 1,4-2-1283,4 2 1,2-3 553,6-1 1,2 0 17,2 0 1,-2 0-544,6 0 1,-5 0 511,0 0 1,3 1-382,-2 3 0,-2 3-166,-6 5 0,1 0-292,-5 0 0,0 0 1032,-4 0 1,-1-1-831,-3 1 0,-7 4 460,-4 0 0,-5 0-1602,4-4 1,-4-4 943,4 0 767,-5-5 0,2 7 0,-5-3 1</inkml:trace>
  <inkml:trace contextRef="#ctx0" brushRef="#br0" timeOffset="3663">3030 407 25866,'-6'0'5547,"1"1"-5259,5 3 0,0-1-1645,0 5 0,0-1 667,0 5 0,0 0-640,0 0 971,0 0 1,0 0-869,0 0-849,0 0-223,0 0 25,0-5 1744,0-2 1,1-5 1152,3 0 0,-3-1-243,3-3 1,3-3-93,1-5 0,1-4 1,-1 0 1,7-4 177,-4 4 0,4-4 85,-3 5 0,1-1 209,3 4 1,-3 0 105,3 0 1,-2 5-292,-3 3 0,1 3-28,0 1 0,-4 5-789,0 3 1,-5 3-262,1 1 0,1 4-307,-1 0 1,0-1 136,-4-3 0,0 0-84,0 0 0,0 0-961,0 0-612,0 0 382,-5 0 2546,3-5 205,-3-2 0,5-6-648,0-3 0,2-3 273,1-5 0,0 0-30,5 0 1,-4 0 49,4 0 1,-1 0 76,1 0 0,2 1 183,-2-1 0,-1 0-520,1 0 1,0 0 271,4 0 453,0 5 0,-1 2 222,1 5 0,-4 0-522,0 0 1,-4 1-219,4 3 1,-5 3-958,1 5 1,-3 4 76,-1 0 1,0 0 209,0-5 0,0 5 24,0 0 1,0 0-792,0-4 1,0 0 38,0 0 0,0 0-550,0 0 0,2-4-420,2 0-561,-3-6-86,9 4 1266,-3-6 1920,5 0 1,0-6-1,0 0 1</inkml:trace>
  <inkml:trace contextRef="#ctx0" brushRef="#br0" timeOffset="3847">3710 502 31220,'0'0'0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12.71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32 139 25276,'-10'0'2190,"-1"0"-640,8 0-681,-4 0 1,16 0-179,6 0 1,14 0-482,13 0 1,4 0-107,6 0 0,4-1-104,11-5 0,-1 3 0,6-7 0,-12 6 0,2-1 0,-12 3 0,-4 2 0,-1 0 0,-9 0 0,-2 0 0,-8 0 0,3 0 0,-3 0 0,10-5 0,6 0 0,-3-5 0,2 5 0,-5-6 0,6 6 0,-6-5 0,5 5 0,-8-1 0,-2 6 0,-2 0 0,-8 0 0,-6 0 0,-5 0 0,1 0 0,4 0 0,-5 6 0,1-1 0,-1 0 0,6-5 0,-1 5 0,0 0 0,8 0 0,3-5 0,10-5 0,5 0 0,4-7 0,1 2 0,0 1 0,1-1 0,-8 5 0,-2-6 0,-7 8 0,-4-2 0,-10 3 0,-9 4 0,-7 3 0,0-3-2525,0 11-2438,0-11 1170,0 5 3490,0-7 0,7 0 0,1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20.111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2941 403 25276,'-11'-5'-1532,"1"0"0,5 0 1500,-5 5 0,5 0 1994,-6 0-1327,1 0 0,-6 0 39,1 0 0,-6 5 216,1 0 0,-3 7-172,3-2 0,1 9-444,-7 2 0,5 6 380,-4-1 1,4 3-435,-5 2 0,7 2-342,-1 3 0,1 4 9,-2 6 0,4 0-324,-4 1 0,4 1-173,2 4 0,-1 3-163,1 7 0,1-6 292,4 1 1,-4-5-59,4 4 1,-2-4 172,1 5 0,-1-8 58,7 3 0,-5-4 199,5-1 0,-6 1 25,6 3 0,0-3 65,5 4 1,-5-6 17,0-4 0,-1 2 118,6-2 0,0-3-166,0 2 0,0-4-61,0 4 1,0-5 114,0 5 1,0 0-10,0 6 1,0 1-83,0 4 1,2-4 8,3 3 1,-1-3-213,6-1 0,-5-6 153,6 0 0,-3-5-132,2 6 0,4-8-1,-3 2 1,-3 2 72,2-2 1,1 2-1946,4-2 1,-1 2 1798,-4 3 0,4-1 50,-4-4 1,-1-4 73,1 5 0,1-5 15,4-1 0,1 0 107,-1 0 1,-5 0 39,1 0 1,-1-2-38,5-3 1,1 3-25,-1-3 1,1-2 87,-1 2 0,1-7-7,-1 1 1,2-1-7,4 2 0,-2-4-5,7 4 0,-6 1 13,6-1 1,-5-1-8,5-4 1,-1 4 124,6 1 1,-5 0-100,0-6 0,-2 1 54,2-1 0,3 1-68,-3-1 1,-2 1-18,2-1 0,-7-5-38,1 1 0,3-8-8,-3 2 1,1 2-130,-6-2 1,1 2 106,-1-2 0,-4-3 179,-1 3 1,0-1-122,6 1 0,-1-3 25,1 3 0,-1-4-33,1-1 0,-1 0 16,0 0 0,1 0 15,-1 0 0,3-1 7,2-4 1,-3-2-27,4-4 1,1-2 19,-1 2 1,5-8-130,-6-1 1,6-1 98,-5 6 0,1-6-16,-1 0 0,-4-4 62,4 4 0,-4-5 10,-2 6 1,1-6 1,-1 5 1,1-6 12,-1 1 0,-1 2 45,-4-2 1,2 0-75,-7-5 0,8 4 113,-3-4 1,-2 8-86,3-8 1,-6 4 55,5-4 0,-5 0-36,6 0 0,-6-5 3,5 0 1,-6 0-25,1 5 0,2-7-2,-2-3 0,5-4-29,-5-1 1,2-1 39,-2 1 0,-3-1-166,3 1 1,2 0 88,-2-1 1,6 1-120,-6-1 0,7-1 92,-2-3 1,-1 8 52,1-4 0,-5 9 2,5-3 0,-6 2-1,1-3 1,-3 3 176,-2 3 1,0 3-62,0-3 1,0 3 88,0 2 0,0 0-62,0 0 1,0-1-56,0-4 1,1 1-9,5-6 0,-5 5-13,4-5 0,-1 5 30,1-6 1,-3 6-5,3-5 0,-3 7 36,-2-3 0,0 5-57,0 1 0,0 0 93,0 0 0,0 0-77,0 0 1,-5 0-11,-1 0 1,-1-7-36,2-3 0,4 3-12,-5 2 1,5-2 39,1 2 1,0-2-11,0 2 0,-5 5 29,-1 0 1,1 0-29,5 6 1,-1 1 37,-5-2 0,5 7-29,-4-2 1,1 2-67,-1-1 0,3 1 27,-3-7 1,-2 5-8,2-4 0,0 4 2,5-5 1,-5 6-14,0-6 1,-2 7 30,1-2 0,5 4-12,-4 2 0,1-1 90,-1 1 1,3-1-80,-3 1 1,-2-1 89,2 1 0,-5-1-80,5 1 0,-6-1 5,6 1 0,-5-1-23,5 1 0,-2-1-4,2 1 1,1-1-48,-6 1 1,6 0 65,-1-1 0,-2 6-48,2-1 27,-7 1 1,9-5 28,-8-1 0,6 6-27,-5 0 0,5 4 3,-5-4 1,4 5-1,-4-5 0,5 6 11,-5-1 14,-1-4 0,-4 6-10,-1-7-10,1 6 0,-1-3 0,1 7 0,-1-5 16,1 0 0,-1 0-10,1 5 0,5 0 2,-1 0 0,1 0-14,-5 0 1,-1 0-2,1 0 0,4 0-49,1 0 56,0 0 0,-6 0-70,1 0 63,-1 0 1,1 0-6,-1 0 0,6 0 0,0 0 1,-1 0 5,-4 0-1,-1 0 1,1 0 4,0 0 37,-1 7 1,1-6-39,-1 5 0,6-5 34,-1-1-25,1 7 5,-5-5 1,1 7 85,4-4-47,-4-4 1,5 11 19,-6-6 0,4 0 11,1 0 0,5-3 70,-5 7 1,1-4-108,-1 4 1,-4-5 83,4 5 0,1-5-64,-1 6 0,-1-3-28,-4 3 0,0 2 17,-1-2 1,1 3-11,-1 1 0,1 2-14,-1 4 1,1-4-4,-1 4 1,-4 3-65,-1 1 0,-1 0 70,1 0 1,6-4-585,-1 5 1,-3-2 238,9 2 0,-7 1-1558,6-6 0,-4 6 1865,-6-1 0,-3 3 0,-7 2 0</inkml:trace>
  <inkml:trace contextRef="#ctx0" brushRef="#br1" timeOffset="1384">47 1889 8016,'-15'0'510,"6"-2"-69,4-3 115,-3 3-75,6-5 380,-5 7-459,14 0 1,1 0-139,8 0 0,-1 0 83,1 0 1,6 0-121,4 0 1,3 0-1,2 0 0,0 0-19,0 0 0,2 0 6,3 0 0,-3 0-39,3 0 1,1 0 64,0 0 1,4 0-133,-5 0 0,0 0 49,-5 0 0,0 0-62,0 0 0,5 0-30,0 0 0,2 0 35,-2 0 1,-2 0 3,8 0 0,-6 5-148,5 0 1,-7 1 75,2-6 1,-3 0 79,-2 0 0,0 0-145,0 0 0,-5 0 60,0 0 1,-8 0-91,3 0 16,3 0 1,-7 0 31,4 0 1,-4 0 14,-1 0 0,-1 0-1,1 0 1,-6 0-9,0 0 1,1 0 18,4 0 0,-5 0-37,1 0 1,-1 0 31,5 0 1,-4 0-15,-1 0 1,0 0 87,6 0-36,-1 0 0,1 0-2,-1 0 0,1 0 6,-1 0 1,1 0-39,-1 0 0,1 0 18,-1 0 0,1 0-17,-1 0 0,1 0 18,-1 0 1,-5 0-41,1 0 1,-1 0 54,5 0-26,1 0 1,-1 0 12,1 0 1,-6 0 31,0 0-65,1 0 0,4 0 25,1 0 1,-6 0-68,0 0 78,1 0-37,4 0 1,1 0 13,-1 0 0,-5 0-3,1 0 0,-6 0 9,5 0-2,0 0-24,6 0 18,-1 0 0,1 0-16,-1 0 1,-4 0 13,-1 0 1,-5 0-14,5 0-36,1 0 1,4 0-8,1 0 1,-6 0 16,0 0 0,-4 5-8,4 0 1,-5 0 34,5-5-40,1 0-13,4 0 17,1 0-261,-1 0 115,1 0-15,-8 0 14,6 0 18,-12 7 1,6-5 142,-3 3-177,-3-4 298,5-1-122,-7 0 0,2 0 157,3 0-49,-3 0-62,4 0 0,-4 0-107,3 0-244,-3 0-1419,5 0 1251,-7 0 0,-2 0-2529,-3 0 3031,-4 0 0,-13 14 0,-2 3 0</inkml:trace>
  <inkml:trace contextRef="#ctx0" brushRef="#br1" timeOffset="1784">2446 1935 7873,'-16'-7'700,"6"4"-163,0-8 305,6 8-33,-3-4-476,7 7 1,2 0-449,3 0 1,-1 0 157,6 0 1,0 0-168,6 0 1,-1 5 168,1 0 1,-1 0-1095,1-5 1,4 0 37,1 0 1011,-1 0 0,-4 7 0,-1 2 0</inkml:trace>
  <inkml:trace contextRef="#ctx0" brushRef="#br1" timeOffset="1951">2786 1919 11304,'16'0'-90,"-1"0"126,0 0 1,6 0-914,0 0 0,6 0 189,-1 0 688,-4 0 0,14 7 0,-3 2 0</inkml:trace>
  <inkml:trace contextRef="#ctx0" brushRef="#br1" timeOffset="3566">3096 1950 7873,'-16'0'133,"6"-5"598,-1 0 345,8 0-439,-11-2 0,13 4 206,-5-8-426,5 8 0,1-6 112,0 4-113,0 3 41,7-4-235,1 6 1,8 0 6,-1 0 1,-5 0-1,1 0 1,-6 1-59,5 4 0,-5-1 56,6 6 0,-8-5-155,2 6 0,-3-6 69,-2 5 1,0-5-139,0 6 1,0-6 55,0 5 0,0-5-18,0 6 76,0-8-210,-7 11 0,-2-13 5,-6 5 1,5-5 102,-1-1 0,6 0-81,-5 0 0,6-1 88,-1-5 0,2 3 2,-2-7 0,3-1 10,-3-4 1,3 5 6,2-1 0,2 6 4,3-5 1,-2 5 0,8-6 0,-6 8 76,5-2 0,-5 3-78,6 2 0,-6 0 299,5 0-237,0 0 0,1 2 66,-1 3 0,-6-2-113,1 8 0,-4-1 45,-1 5-43,0 1 1,0-1-8,0 1 1,0-6-181,0 0 138,-6 1 1,2-1-134,-6 0 83,-1-6-251,-4 3 148,0-7 0,6-2-69,4-3 1,3-4 73,2-6 1,0-1-70,0 1 1,0-1 145,0 1 0,7-1-49,3 1 0,-1 5 144,1-1 1,-5 6-142,6-5 231,-1 6 1,5-2 46,1 6 0,-6 1 42,1 4 1,-8 4-62,2 6 1,-1 1-37,1-1 1,-4 1-31,5-1 1,-5 1-4,-1-1 1,0-4-31,0-1 1,-5 0 25,0 6 0,-5-6-72,5 0 1,-8-5 7,3 6 0,2-8-2,-3 2-32,1-3-91,-6-2 1,3-7-76,2-3 0,-1-4 51,7-1 0,0-1-36,5 1 1,0-6 80,0 1 0,7-1-29,3 5 0,-1 1 69,1-1 34,0 1 1,6 6 11,-1 4 1,1 4 158,-1 1 1,-4 1 194,-1 4 0,-7-1-126,3 6 1,0 0-16,0 6 1,-1 5 201,-5-1-142,0 1 1,-2-6-124,-3 1 1,1-1-41,-6 1 0,5-8 3,-5-3 0,5 2-163,-6-2-42,1 1 130,-6-6 1,3-2-179,2-3 0,4-4 52,7-6 1,0-2-60,0-4 0,0 4-34,0-4 1,2 4-53,3 1 0,2 1 140,4-1 1,1 6 18,-7 0 0,7 6 186,-2-1 0,-1 4-124,1 1 1,-7 1 395,3 4 0,-5 4-158,-1 6 1,0 1 25,0-1 1,0 1-1,0-1 0,-7 1-67,-3-1 1,2-4-192,-3-1 0,1-5-215,-6 5 1,6-6-854,0 1-128,-1-3 0,3-9-1312,3-3 0,12-13 442,8-8 2073,7 0 0,9-20 0,0 3 0</inkml:trace>
  <inkml:trace contextRef="#ctx0" brushRef="#br1" timeOffset="4508">3513 1950 9103,'0'-8'1747,"0"1"-1029,0 7-135,0 0-163,7 0 0,-3-2-38,6-3 1,0 3-100,6-3 1,-1 3 45,1 2 0,1 0-115,3 0 0,5 0 145,5 0 1,3 0-175,3 0 0,-1 0-13,6 0 0,-5 0-7,5 0 1,-5 0-124,6 0 1,-3 0-3,2 0 0,4 0 33,-4 0 0,6 0-71,4 0 1,-2 0 61,2 0 0,-3 0 8,-1 0 1,-1 0 34,0 0 1,-6 0-3,-4 0 0,-5 0 41,-5 0 1,3 0 9,-3 0 0,3 0 23,2 0 0,2 0-51,3 0 0,-2 0 34,7 0 1,1 0-31,4 0 1,-5 0 20,1 0 0,-1 0 2,5 0 0,-6 0-7,-4 0 0,-3 0-5,-2 0 0,0 0 0,-1 0 0,1 0-30,0 0 0,2 0 31,3 0 0,-1-1-85,6-4 0,0 3 70,5-3 1,1 3-66,-1 2 0,1-2 51,-1-3 1,-6 3-17,-4-3 1,-4 4-49,-1 1 0,-5 0-14,0 0 1,-5 0-142,4 0 1,-6 0 110,2 0 0,-4 0-389,-1 0 0,-1 0-49,1 0-389,-1 0 0,0 0-1371,1 0-1148,-7 0 1260,-3 0 2079,-6 0 0,-6 0 0,-3 0 0</inkml:trace>
  <inkml:trace contextRef="#ctx0" brushRef="#br1" timeOffset="5164">6066 1625 7873,'0'-10'368,"0"0"0,-1 6 457,-5-1 558,5 4 76,-6 1-541,0 0-457,5 6 0,-5 3-185,7 6 1,0 6 150,0 0 1,5-1-85,1-4 0,6 4 18,-2 1 0,5 0-201,6-6 1,0 1 0,10-1 0,-4-1-119,9-4 1,-1 2 81,1-7 1,-2 1-189,7-6 0,-11 0 34,1 0 0,-6-2 0,1-3 1,-3 3 55,-8-3 25,-6-4 0,-3 6 164,-6-8 27,0 8 1,-6-4-143,-5 7 1,-8 0 2,-1 0 0,-3 0-21,3 0 0,3 0 31,-4 0 1,2 0-43,-2 0 1,4 5 84,-3 0 1,-3 6-22,3-6 0,-1 7 28,5-2 1,-1-1 138,-3 1 0,2 2-127,-2 9 1,3-4-24,1 4 1,1-2-738,-1 1 0,2 3 350,4 2 1,3-1-1927,7-3 0,0-4 573,0 4 0,2-4 1588,3-1 0,11-1 0,8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54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248 154 7974,'5'-10'296,"0"-1"1,7 1-1,-1-4 147,2 4 1,3-2-1,-1 7 1,1 1-149,-1 3 1,1 1 0,1 1-91,3 4 0,-2 9 0,1 7 0,-7-1-2,-7 3 0,-4-1 0,-1 6 0,-1-3-134,-4 3 0,-9-4 1,-7 2-1,1 0-31,-3-2 0,4-2 1,-6-7-1,-1 1 13,2-1 1,-6 1-1,6-2 1,0-2-36,4-2 0,2-7 0,3 3 0,0-5 40,-1-1-120,7 0 1,4 0 0,12 0 0,7 0-57,5 0 1,8 0 0,-1 0 0,3 0-86,2 0 0,0 0 0,0 0 0,-2 0-270,-3 0 1,2 0 0,-6 2 0,0 1-281,1 3 0,-8-1 0,-4-5 0,1 0 755,1 0 0,3-7 0,-1-2 0</inkml:trace>
  <inkml:trace contextRef="#ctx0" brushRef="#br0" timeOffset="566">619 46 7974,'0'-16'3119,"0"1"-2453,0 6 1,0 4 0,0 10-205,0 5 0,-5 4 0,0 3 0,1 6-161,3 8 1,-4 1-1,-2 8 1,0-1-180,0 1 1,-3 1-1,3 6 1,0-3-135,0-2 1,-3-5 0,5-7 0,1-3-1139,2-1 756,2-7 0,0-5 1,2-14 118,3-9 1,-1-7 0,6-4 0,0-6-19,-1-3 1,5-2 0,-6 0 0,3 0 125,-1 0 0,-2-5 0,5 0 0,-3 1 145,2 3 0,2 8 1,-1 3-1,-1 2 141,-1-1 1,-1 9 0,5 1 52,1 6 0,-2 11 1,-2 4-1,-4 4 32,-1 6 1,-2-2-1,-5 5 1,-1 0-92,-4 0 1,1-5-1,-6 1 1,-2-2-128,-2-3 1,-2-1 0,1-2 0,0-4-156,-1-1 0,1 4 0,-1-6 115,1-2 1,4-1 0,1-2 151,-2 0 0,5-2 1071,2-3-899,3 3 0,2-3 0,0 10 0,2 4-198,3 0 1,-1 4 0,6-2 0,0 2 63,-1 3 1,5-1-1,-4-1 1,2-2-1364,-2-2 1,4 1 0,-4 3-174,4-4 0,1 2 0,1-7 1400,-1-2 0,1-1 0,-1-2 0</inkml:trace>
  <inkml:trace contextRef="#ctx0" brushRef="#br0" timeOffset="765">913 293 7974,'7'-8'808,"3"2"1,4 5-1,2 1 1,-1 0-657,1 0 1,4 0 0,3 0 0,1 0-525,3 0 1,-3 0 0,0 0 0,0 0-448,0 0 1,-5 0 0,2 0 818,-4 0 0,-8 0 0,-2 0 0</inkml:trace>
  <inkml:trace contextRef="#ctx0" brushRef="#br0" timeOffset="932">1130 169 8330,'-11'6'1349,"3"0"0,1 5-879,4 6 1,-1 0-1,1 9 1,-4 3-375,-2 6 1,6-3 0,-2 4-1,1-3-655,-1-2 1,3 0 0,-3-2-960,3-3 0,9-6 1518,4-9 0,2-4 0,3-7 0</inkml:trace>
  <inkml:trace contextRef="#ctx0" brushRef="#br0" timeOffset="1116">1362 138 10116,'8'7'961,"-1"9"1,-7 11 0,0 6-868,0 3 1,-5 7-1,0-2 1,0 4-712,-2 1 0,5-1 0,-3-2 1,2-5-2388,-2-5 3004,3 1 0,-12-10 0,5 7 0</inkml:trace>
  <inkml:trace contextRef="#ctx0" brushRef="#br0" timeOffset="1449">16 680 8205,'-9'-16'1365,"2"8"1,21 1-1,8 7 1,14 0-984,16 0 0,10 0 1,17 0-1,4 0-221,4 0 1,-37 0-1,2 0 1,3 0-1,1 0 1,4 1-1,1 0-162,-1 1 1,0 1-1,1-2 1,-2 0-1,-5 2 1,-1 0-1,43 3-483,-10-1 0,-22 2 0,-13-4 0,-13 2-684,-10-1 1,-1 3 0,-6-2 290,-2-2 1,-11-1-1,-8-2 231,-8 0 1,-8 2-1,-4 1 646,-6 2 0,-10 7 0,-4-3 0</inkml:trace>
  <inkml:trace contextRef="#ctx0" brushRef="#br0" timeOffset="1750">758 850 9657,'2'-10'1943,"3"1"-1587,6 2 0,2 2 0,3 7-142,-1 3 1,1 4-1,-2 6 1,-4 1-6,-5-1 1,-3 2 0,-2 2 0,0 2-13,0-2 1,-7 3-1,-2 0 1,-1 1-141,0-1 0,4-1 0,-2-6 0,1 1-133,4-1 0,1-4 1,4-3-1,3-1-153,5-4 1,11-1 0,6-2 0,8-2-473,6-3 1,5-2 0,4-5 0,2 2-2194,-2-2 2894,-2-2 0,-2-1 0,1-1 0</inkml:trace>
  <inkml:trace contextRef="#ctx0" brushRef="#br0" timeOffset="2117">2027 634 8559,'-5'-11'735,"0"1"1,-2 6-1,2-1 37,-5 4 0,1 1 1,-1 3-1,-2 6-437,-2 6 1,-2 6-1,-1-1 1,-2 6-358,-1 3 0,-3 2 0,4-1 0,-1-3-562,1-1 0,2-7 0,1 1 0,2-2-763,4-3 0,3-5 0,7-3-1235,0-5 2582,0-5 0,7-20 0,2-1 0</inkml:trace>
  <inkml:trace contextRef="#ctx0" brushRef="#br0" timeOffset="2332">1857 401 7974,'0'-15'476,"0"0"0,0 4 0,2 3 79,3 1 0,-2 2 0,8 8-14,1 7 0,-4 2 0,3 14 0,1 2-85,1 1 1,3 9-1,-1 1 1,3 3-175,2-1 0,-3 2 0,4 7 1,-6 1-296,-4-1 1,1-2 0,-5-3 0,1-2-473,4-2 1,-5-8 0,0-2 0,-2-9-1226,0-5 1,7-8-1,-1-4 1710,2-3 0,3-16 0,-1-3 0</inkml:trace>
  <inkml:trace contextRef="#ctx0" brushRef="#br0" timeOffset="2498">2584 1051 11065,'0'-10'8325,"0"0"-10529,0 6 2204,0-3 0,0 7 0,0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26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279 109 7873,'16'-7'0,"-6"5"1543,0-3-237,-6 3-630,3 2 0,-14 2-238,-4 3 0,-4-2-176,-6 8 1,2-1-196,-6 6 1,4-1 124,-5 0 0,6 1-373,-6-1 1,7-1 197,-2-3 0,4 2-706,2-2 1,-1 1-6,1-2 1,4 2-258,1-7 1,7 2-264,-3-2-35,5-3 1237,1 5 1,7-7-81,3 0 0,4-5 219,1-1 1,1-4-215,-1 5 1999,0 0-461,1 5 0,-1 0-686,1 0 1,-6 0 162,1 0 0,-8 7-422,2 3 1,-3 9 14,-2 2 0,0 8-136,0 2 1,0 1-176,0 10 0,0-6-108,0 5 1,0-7-141,0 2 0,-5-3-564,0-2 0,-1-7 193,6-3-2059,0-4 1047,0-2 96,0-6 0,6-4 606,-1-10 1,5-4-872,-5-6 1590,0-7 0,2-2 0,2-7 0</inkml:trace>
  <inkml:trace contextRef="#ctx0" brushRef="#br0" timeOffset="351">279 294 7873,'0'-10'340,"0"0"1,2 4 436,3-4-458,-3 7 0,6-9 91,-2 7 1,-3-1-141,7 6 1,-5 0 39,6 0 172,-1-6-254,12 4 1,-4-5 48,2 7 0,-3 5 154,-1 0 0,-6 6-73,1-6 1,-3 7-97,2-2 0,-3 4 208,-7 1 0,5 6-119,1 0 1,-1 4 47,-5-4 0,0 6-147,0-1 0,0 3-89,0 2 1,0 0-56,0 0 1,0 0-133,0 0 1,0 0-368,0 0 1,0-5 262,0 0 0,1-7-478,5 1 416,-5 4 1,8-7-1351,-4 4 479,-3-11 285,5-3-472,-7-7 466,0 0 1,-2-5-143,-3 0 0,1-7 385,-6 2 0,5-4-86,-5-2 1,-1-4 624,-4-1 0,-1-13 0,1 1 0</inkml:trace>
  <inkml:trace contextRef="#ctx0" brushRef="#br0" timeOffset="526">217 418 7873,'-8'0'1294,"1"0"-133,0 0-58,5 0-557,-5 0-359,7 0 1,7 0-478,4 0 0,2 0 251,3 0 0,6 0-886,4 0 1,-2 0 538,2 0 0,-7 0-898,1 0 179,4 0 1105,-6 0 0,4 0 0,-7 0 0</inkml:trace>
  <inkml:trace contextRef="#ctx0" brushRef="#br0" timeOffset="686">186 573 10301,'16'0'-146,"1"0"171,4 0 1,3-5-654,7-1 0,1 0 407,4 0 0,-3 5-236,3-4 1,-10 3 137,-5 2 319,-4 0 0,-2 7 0,1 1 0</inkml:trace>
  <inkml:trace contextRef="#ctx0" brushRef="#br0" timeOffset="826">248 743 7873,'-14'2'-26,"4"3"0,2-3 1709,2 3-642,5-4-615,-6-1-199,7 0 0,8 0-937,8 0 0,6-6 134,9-5 1,0-2 575,0-3 0,7-6 0,1-2 0</inkml:trace>
  <inkml:trace contextRef="#ctx0" brushRef="#br0" timeOffset="1232">836 16 8818,'-8'-9'2909,"1"2"-2861,7 14 0,-5 2 119,-1 6 1,-4-4-269,5-1 1,0 0 117,5 6 1,0-6-173,0 0 1,-5-5-147,-1 6 144,1-8 0,7 4-50,3-7 1,-1 0 64,6 0 0,0 0 175,6 0-77,-1 0 0,1 0 510,-1 0-155,1 0 189,-1 0 0,-5 5-1,1 0 0,-8 7 180,2-1 1,-3 4-264,-2 6 0,-5 3-14,0 7 0,-7 0-444,1 0 0,3 5 85,-3 0 1,1 0-132,-5-5 0,4-7 122,1-3 1,1-4-2053,-1-2 992,-4 1 0,13-6-1735,-5 0 337,-2-6 2424,-1-4 0,-6-16 0,-1-8 0</inkml:trace>
  <inkml:trace contextRef="#ctx0" brushRef="#br0" timeOffset="1383">728 248 6570,'0'-9'3271,"0"2"-2489,0 7-280,0 0-639,7 0 0,-4 0-451,8 0 1,-6 6-652,5-1 0,-1 2 1239,1-2 0,4 3 0,-6 8 0</inkml:trace>
  <inkml:trace contextRef="#ctx0" brushRef="#br0" timeOffset="1525">743 341 7873,'-10'0'1207,"0"0"-323,6 0 143,-9 7-265,11-6-1023,-5 13 1,9-11-32,3 8 0,3-8-245,8 2 1,-1-1 536,1 1 0,6-3 0,2 5 0</inkml:trace>
  <inkml:trace contextRef="#ctx0" brushRef="#br0" timeOffset="1759">914 248 11540,'10'0'281,"0"0"1,0 0-891,6 0 1,5-2-28,-1-3 0,3 3-393,-3-3 0,-3-2 397,4 2 0,-4-2 632,-1 2 0,-8 3 0,6-11 0,-5 4 0</inkml:trace>
  <inkml:trace contextRef="#ctx0" brushRef="#br0" timeOffset="2092">1068 170 7873,'-1'9'1805,"-5"-4"-740,5-3-676,-6-2 1,7 2 151,0 3 0,0-2-118,0 8 0,0-6-384,0 5 1,0 0-107,0 6 1,-2-1-196,-3 1 1,1 1-490,-6 4 0,5-4 396,-5 3 0,1-2-260,-1-3 1,-2 2 157,7 4 0,-6-9-392,6 3 1,-5-8 78,5 4 770,-7-8 0,10 4 0,-5-7 0,7-7 0,2-2 0,3-6 0,3 1 110,8 4 0,-6-2-37,1 7 0,-1-6 361,5 6 0,-4 0 130,-1 5 1,0 0 286,6 0 1,-6 0-415,0 0 0,1 2-58,4 3 1,-4 2-430,-1 3 0,0 4-108,6-4 0,-6-1-705,0 1 1,-5-1 510,6 1 0,-6-1-1722,5-4 2074,-6-3 0,3 4 0,-7-6 0</inkml:trace>
  <inkml:trace contextRef="#ctx0" brushRef="#br0" timeOffset="2268">1115 93 7873,'1'-8'2711,"5"2"-2271,-5 5 0,13 1-153,-4 0 0,-1 1-488,1 5 1,1-3-185,4 7 0,2 1-447,4 4 1,-4-1 431,4-4 1,-9 4-599,-2-4 998,-7 4 0,11 1 0,-5 1 0</inkml:trace>
  <inkml:trace contextRef="#ctx0" brushRef="#br0" timeOffset="2492">635 604 8793,'-15'0'2054,"6"0"-1100,2 7-200,7-6-1248,0 13 491,7-5 0,2 4-897,6-2 1,1 1 97,-1-7 0,0 2 802,1-2 0,-1 4 0,1 6 0</inkml:trace>
  <inkml:trace contextRef="#ctx0" brushRef="#br0" timeOffset="2651">852 666 7873,'0'-9'1776,"0"2"-909,0 7-298,7 0-495,-6 0 0,8 0 287,-4 0-787,-3 0 1,10 2-161,-7 3 0,5-2-1574,-5 8 2160,7-8 0,-3 11 0,6-5 0</inkml:trace>
  <inkml:trace contextRef="#ctx0" brushRef="#br0" timeOffset="2791">1053 681 10220,'8'0'192,"6"0"1,-10 0-1136,6 0 3,-7 0-896,11 0 1836,-5 0 0,6 7 0,1 2 0</inkml:trace>
  <inkml:trace contextRef="#ctx0" brushRef="#br0" timeOffset="2934">1300 681 10599,'9'0'1680,"5"0"1,-11 0-1965,7 0 1,-4 2 244,4 3 1,-5-3-379,5 3 0,1 2 260,4-2 157,-6 0 0,5 2 0,-6 2 0</inkml:trace>
  <inkml:trace contextRef="#ctx0" brushRef="#br0" timeOffset="3360">1641 124 7873,'0'-10'2493,"0"-1"-1460,7 8-618,-6-4 0,8 7 409,-4 0-542,-3 0 1,10 2-14,-7 3 0,2 4 147,-2 6 1,-3 1-127,3-1 1,-3 6-191,-2-1 0,0 6 127,0-5 1,0 4-520,0-4 0,0 5-173,0-5 0,0-1-475,0-4 0,0-6-443,0 0-864,0 1 435,0-3 1309,0-1 1,-2-7 502,-3 0 0,-4-14 0,-6-3 0</inkml:trace>
  <inkml:trace contextRef="#ctx0" brushRef="#br0" timeOffset="4082">1486 186 9052,'16'0'-1185,"-1"0"1,0 0 810,1 0 0,6 0 374,4 0 0,3 0 0,2 0 0,0 0 0,0 0 0,4-5 0,-5 0 0,3-1 17,-12 6 0,-1 0 686,-4 0 126,-8 0 1,-1 2-74,-7 3 0,-1-1-249,-5 6 0,-4-1-299,-10 1 1,2 4 5,-2-4 0,-4 4-226,-2 1 1,2 1-37,-2-1 0,5 1-6,-4-1 0,6 1 35,-2-1 0,-1 1-103,1-1 0,0-5 28,6 1 0,6-6 147,4 5-362,-3-6 275,6 9 0,-3-11-48,10 3 1,3-5 18,8-5 1,6 2-137,4-8 0,-2 6 69,2-5 0,-2 1 63,2-1 1,-2 1 275,-4 4 1,-2 4 7,2-5 548,-3 5-197,-1 1-192,-7 0 1,-3 1-44,-6 5 0,0-3 14,0 7 0,-12 2-126,-3 9 0,-6-4 7,1 4 1,2-2-291,-2 1 1,-3-1 103,3 7 1,-6-7-398,5 2 1,1-4 177,4-2 0,1 1-724,-1-1 0,6-1-485,0-4-164,6-3 869,-3-7 1,9 0 59,3 0 0,2-7 621,4-3 0,2-4 0,-2-1 0,7-1 0,3 1 0,0-1 0,-6 1 0,1-1 0,-1 1 0,1 1 102,-1 4 1,-5-2 589,1 7 513,-1-1-406,6 6-19,-1 0 0,-6 7-264,-4 4 1,2-3-60,-2 3 0,0-1-180,-5 5 0,5 1-96,0-1 0,6-4-19,-6-1 0,7-2-105,-2 3 0,4 1 81,1-7 1,6 0 75,0-5 0,-1 0-118,-4 0 1,4 0 58,1 0 1,0-2 96,-6-3 1,1-2-109,-1-3 1,-1-4-34,-4 4 0,4-4-176,-4-1 1,-1-1-318,1 1 0,-7-6-1426,3 1 0,1-8 267,-2 2 1541,0-3 0,-5-9 0,0-1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37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169 31 7873,'-10'-5'344,"0"0"0,4-5 1389,-4 5-1242,7-1 0,-6 6 650,4 0-806,3 0 1,-3 0-122,10 0 0,4 0-104,6 0 1,1 2 103,-1 3 0,2-3-278,4 3 0,-2-3-72,7-2 0,-7 5-177,1 0 0,-3 0-102,-1-5-305,-1 0 377,1 0 236,-1 0 70,-6 0-133,-2 0 274,-7 0 0,-5-1-72,-1-5 0,0 5 232,0-4 0,3-2 413,-7 2-261,6-1 0,-4 6 448,3 0-206,3 0 352,-5 0-616,0 0 0,4 2-59,-8 3 0,8 4-95,-2 6 1,-2 1 93,2-1 0,-2 1-133,2-1 1,1 6 26,-6-1 1,6 8-85,-1-2 0,-2-4-104,2-1 1,-2 1-247,2-1 0,3 5 144,-3-6 1,4 1-196,1-6 0,-6-4 67,1-1-1668,0 0 151,5-1-414,0-2 786,0-7-2344,0 0 2615,-7 0 116,6 0 948,-13 0 0,5 0 0,-6 0-77,-1 0 0,1 0 77,-1 0 0,3-2 126,2-3 1,-3 3 178,4-3 0,2 3 704,-3 2 0,6 0 205,-5 0 452,6 0-605,-9 0-601,11 0 0,-3 0-48,10 0 0,-2 0 133,8 0 1,-1 0-166,5 0 1,6 0 27,0 0 1,-1 0-104,-4 0 0,4 0-91,1 0 0,0 0-204,-6 0 1,1 0 107,-1 0 1,1 0-366,-1 0 0,-5 0-219,1 0-244,-1 0 136,5 0 0,-6-1-1722,-4-5 471,-3 5 1,-2-8 1824,0 4 0,7 3 0,1-5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39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78 7812,'-8'0'1097,"-6"0"0,10 0-630,-6 0 1,7 1 200,-2 4-454,3-3 0,2 7 143,0-4-196,0-3-10,7 4 1,3-4-113,11 3 0,-4-3-36,3 3 1,-2-3 12,-3-2 0,1 0-23,-1 0 0,-5 0 95,1 0 0,-3-2 130,3-3 0,-3 3 116,-3-3-49,-3 3-2,5 2-127,-7 0 1,-2 0 79,-3 0 1,2 0-83,-8 0 0,6 0 78,-5 0 0,5 0 91,-6 0-77,8 7 1,-9-3 7,7 6 0,-2-5 116,2 6 1,3-6-70,-3 5 1,-2 0-6,2 6 0,-2 1 70,2 4 1,3-2-107,-3 6 1,-2-1-64,2 2 0,-5 3 30,4-3 1,-1 2-255,2-2 0,2 1-60,-7-6 0,6-1-297,-1-4-75,3-1 77,-5 1 1,6-6-247,-4 0 179,3-6-184,2 3 53,0-7-9,0 0 277,0-7 0,-2 3 55,-3-6 1,1 7-41,-6-3 237,7-2 0,-11 4-3,4-6-173,3 7 555,-7-4 1,11 5-86,-8-3 663,8 3-333,-4-5-22,0 7-272,5 0 24,-5 0-272,14 0 80,2 0 1,6 0-72,1 0 38,-1 0 0,1 2-341,-1 3 16,1-3 1,-1 5-154,1-7 1,-6 1-73,0 5 0,-4-5-1113,4 5-806,-7-5 1156,11-1 483,-5 0 0,1 0 289,0 0 1,-5-1-1072,6-5 1543,-8 5 0,11-13 0,-5 5 0</inkml:trace>
  <inkml:trace contextRef="#ctx0" brushRef="#br0" timeOffset="425">650 31 7702,'6'-10'-286,"-1"-1"1154,0 8 0,-3-4 212,3 7-269,-4 0 1,6 2-248,-7 3 0,-5 4-58,0 6 1,-7 2-78,2 4 1,-6 3 156,-4 7 1,-3 0-2,-3 0 0,-3 1-180,3 5 0,-8-3-7,-2 7 1,-2 0-141,2 6 0,2-6-44,-8 0 0,10-1-12,1 1 1,1 2-1,10-7 1,-1-1-136,6-10 0,6 3-171,4-7 1,3-6-963,2-5 585,0-6-1218,0 3 734,0-7-2267,0 0 1539,0-7 1193,7-2 1,-3-6-63,6-1 1,-5 1-502,5-1 0,1 1 1063,4-1 0,1-6 0,-1-2 0</inkml:trace>
  <inkml:trace contextRef="#ctx0" brushRef="#br0" timeOffset="899">573 464 7450,'-15'-7'886,"6"6"0,2-13-406,7 4 1,0 1-202,0-1 0,0 5 5,0-6 0,5 6-57,0-5 1,7 1 107,-1-1 0,2-2-68,3 7 0,-1-6 78,1 6 0,-1-2-91,1 2 1,-6 3 442,0-3-357,1 4 0,3 2-88,-4 4 0,-2-1 26,-2 6 1,-5 1-52,4 4 1,-3 0-84,-2 1 1,-5 1 3,0 4 0,-7-4-118,2 4 0,-4-4 35,-2-2 1,1 6-151,-1 0 1,1-1 25,-1-4 1,1-1 145,-1 1 0,1-3 15,0-2 0,-1 2 14,1-2 132,-1-4-109,7 6-61,3-11 0,7 5 53,4-7 0,4-2 8,7-3 0,1 2 34,3-8 1,-1 8-75,7-2 1,-7 3 79,2 2 0,-4 0-60,-2 0 1,6 0-14,0 0 1,-6 0-30,-5 0 0,1 0-152,4 0 74,-6 7 1,-1-5-365,-3 3-371,-3-4 1,5-2 378,-7-4 0,0-4-1443,0-6 0,0-1 859,0 1 0,0-3 941,0-2 0,-7-4 0,-1-7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48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589 310 8447,'0'-15'-59,"0"-1"-183,0 1 853,0-1 726,0 1-620,0 6-91,0 3-487,0 6 1,-2 0 87,-3 0 0,1 6 64,-6 5 1,5 2-21,-5 3 0,4 1-89,-4 4 0,0 3 68,-6 7 1,1 0-46,-1 0 0,1 0-37,0 0 0,-3 5 90,-2 0 0,1 5-198,-7-5 1,7 5 158,-2-5 1,-1 6-140,1-6 0,1 7 30,4-2 1,1 2 31,-1-2 0,1 4-9,-1-4 0,1 2-36,0-1 0,4 1-4,1-7 0,0 5 58,-6-5 1,2 10-112,4-4 0,-2 4 88,7-10 0,-7 7-148,1-2 0,3 9 95,-2 2 1,6-6-14,-1-4 1,-2-3-47,2 2 1,0 4-19,5-4 0,0-3-40,0-2 0,0-3 89,0-2 1,0 5-70,0 0 0,0 0 59,0-5 1,0 5-73,0 0 1,2 6 59,3-6 0,-4 1-22,5 0 0,-3-5 11,2 4 0,-3-3-6,3-2 1,2 0-19,-2 0 0,5-2 3,-4-3 0,4 3-13,-5-3 1,7-2 26,-2 2 0,4 0-102,2 4 1,-1 1 88,1 0 1,-6 0-71,0 0 1,0 0 60,6 0 0,-1-2 0,1-3 0,-1 2 8,1-8 1,-6 3-19,0-3 0,1-3 41,4 4 1,1-2-32,-1 2 1,-1-4 14,-4 3 0,4 3-73,-4-3 0,4 1-1,2-5 0,-3 1-38,-2 3 1,2-2 5,-2 2 0,2-3-21,3-1 0,-1-2 82,1-4 1,-1 4-89,1-4 0,4-1 68,1 1 1,5-2 97,-6 3 0,6 1-71,-5-7 0,5 0 10,-6-5 0,6 0 31,-5 0 0,6 0 17,-1 0 1,-2 0-4,2 0 1,-5-5-32,4 0 0,-4-7 55,5 1 0,-7-4-47,1-6 0,-1 4 6,2-3 1,-4-3-26,4 3 0,-6-3 89,-5 3 0,4 1-52,-4-7 1,3 5 3,-3-5 0,4 6 10,-4-6 1,-1 5 10,1-4 1,-5 1 9,5-2 0,-5-3-20,6 3 0,-8-3 68,2-2 1,2-5-60,-2-1 0,6 1 85,-6 5 1,0 0-54,-5 0 1,5-5 0,0 0 1,1 5 1,-6 6 1,0 0 12,0 0 0,0-8-12,0 7 1,5-6-8,0 6 1,0-3 10,-5-2 1,2-6-7,3 1 0,-3-1-129,3 0 0,-2 5 50,2-4 0,-3-2-145,3 2 0,-1 1 219,1 10 1,-3-5 2,3 5 1,-4-5-35,-1-1 0,0 0-9,0 1 0,0-1 14,0 0 1,0 0 1,0 0 1,6 0-67,-1 0 1,0-2 31,-5-3 1,0 3-14,0-3 1,0 4 31,0 1 1,0 0-4,0 0 0,0 0-21,0 0 0,0 0 13,0 0 0,0 0-16,0 0 0,0 4 19,0-4 0,0 5 0,0-5 1,-5 0-20,0 5 0,-1-3-5,6-2 0,0 5 1,0 0 0,-1 6-3,-4-6 1,3 5-3,-3-4 0,3 1 12,2-2 0,-5-3-60,0 3 1,-6 0 53,6-5 0,-2 9-53,2-9 0,3 5 3,-3 0 0,-2-3-11,2 3 1,-2 2 76,2-2 1,3 7-44,-3-1 1,2 3 58,-2 1 1,3 1-75,-3-1 36,-4 1 0,6-1 2,-8 1 0,6-1-74,-5 1 0,5-1 70,-5 1 1,4-1-8,-4 1 1,7 5-13,-3-1 0,0 1-3,0-6 1,0 6 22,0 0 1,3 1-18,-7-1 1,4-2-46,-4 7 1,5-6 44,-5 6 1,5-5-43,-6 5 0,6-6 39,-5 6 1,5-5-6,-6 5 1,6-5 34,-5 4 0,5-4-37,-6 5 1,3-2 16,-3 2-9,-2 3 0,4-10 13,-6 7 1,4-2-32,1 2 24,0 3 0,-6-10 25,1 7 1,4-2 3,1 2-14,0 3 1,-6-5 2,1 7 1,4-1 61,1-4-72,0 3 97,-6-5 1,1 7-76,-1 0 1,6 0 163,0 0-166,-1 0 1,-4 0 5,0 0-49,-1 0 1,1 2 56,-1 3 1,1-2-563,-1 8 356,1-1 1,-1 4-411,1-4 0,4 4-202,1-4-318,0 4 0,-1 1 1,1 1 1,7-1-1207,-2 1 2323,3-8 0,9 6 0,1-5 0</inkml:trace>
  <inkml:trace contextRef="#ctx0" brushRef="#br0" timeOffset="1759">805 16 9127,'0'-8'1614,"0"1"-1023,0 7-279,0 7 0,0 1-1,0 8 1,0-1-17,0 1 1,0 4 15,0 1 0,0 7-16,0-3 1,-1 5-54,-4 1 1,3 1 13,-3 4 0,-2-1 2,2 6 0,-1-5-139,6 5 0,-1-5 88,-4 6 0,3-6-111,-3 5 0,3-7 48,2 3 1,0-5-151,0-1 0,0 2-20,0 3 1,0-3 38,0 3 1,0-4-77,0-1 1,2 0 97,3 0 0,-3 0-55,3 0 1,-4 0 39,-1 0 0,0-5-102,0 0 1,0-1 75,0 6 0,0-5 27,0 0 1,0-6-17,0 6 1,0-2 13,0 2 0,-1 2-28,-4-8 1,3 8 25,-3-2 1,3 1-7,2-1 1,-2 3 43,-3-3 0,3 3 4,-3 2 1,3-5-31,2 0 1,-5-6 4,0 6 1,0-5-49,5 4 0,0-6 41,0 2 0,-5 1-57,0-1 0,0 1 52,5-1 0,0-4-27,0 4 1,0-2 7,0 1 1,0-3-10,0 4 0,0 1 0,0-1 1,0 0 2,0-6 0,0 6-9,0-1 1,-2 3 14,-3-3 1,3-2-50,-3 2 0,3 3 43,2-3 0,0 6-69,0-5 1,0-1 94,0-4 1,0 4 1,0 1 0,0 0 1,0-6 1,0 1 8,0-1 0,0 2-29,0 4 0,0-4 1,0 4 1,0-4 8,0-2 0,0 3-3,0 2 0,2-3-96,3 4 1,-3-4 111,3-1 0,-3-1-9,-2 1 1,0-1 7,0 1 1,0-1 1,0 1 1,1-1-92,4 0 1,-3 1-12,3-1 0,-3 1 195,-2-1 0,0 1-76,0-1 1,0 1 8,0-1 1,0 1-31,0-1 1,2 1-95,3-1 0,-3 1 71,3-1 1,-4-5-2,-1 1 33,0-1 0,0 6 0,0-1 0,0-5 126,0 1 0,0-6-115,0 5 255,0 0-105,0 6 134,0-1-229,0 1 0,0-1 12,0 1 0,0-6 14,0 0 0,0-4-36,0 4 1,0-5-108,0 5 0,0 1 103,0 4 1,0-5 145,0 1 1,0-1-146,0 6 1,0-6 2,0 0 0,0 0-69,0 6 0,0-1-5,0 1 0,0-4-34,0 3 1,0-8 85,0 9 0,0-4-218,0 3 1,0-4-75,0-1-289,0-7-474,0 11-589,0-12-83,0 5-1146,0-14-1139,0-2 3943,0-6 0,7-8 0,2-1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53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63 10160,'0'10'653,"0"0"-538,0 1 1,0 4-7,0 1 0,5-1-6,1 1 0,0-1 3,0 1 0,-5 1-90,5 3 0,0-2 104,0 2 1,-1-3-131,-5-1 0,5-1 80,0 1 1,0 4-88,-5 1 0,2-5 37,3-6 0,-3 0 5,3 6-51,-3-1 1,-2 1 1,0-6-87,0 0 0,1-6 151,5 1-325,-5-3 161,6 4-97,-7-4 118,0 5-54,0-7-5,0 0 83,7 0 1,-5-2-184,3-3 140,-3 3 55,-2-4 0,0 4-85,0-3 257,0 3-168,0-5 33,0 7 0,1 0 36,4 0 21,-3-7 132,5 5-171,-7-4 251,0 6-188,0 0 0,5-2 218,0-3-22,1 3-149,-6-12 1,1 7-25,4-3 1,-3-4 88,3 4-131,4-4 1,-2-6 35,3-1 0,2 0-96,-7 6 0,6-6 86,-6 1 0,5-3-137,-5 3 0,7 1 86,-1-7 0,-3 5-3,2-5 1,-1 8 6,1-3 0,2 4-4,-6 1 1,0 3-4,0 2 1,-5 3 20,4 2-248,-3 5 150,-2-6-531,0 7-256,0 0-303,0 7 544,0-6 0,0 8 619,0-4 0,-7-3 0,-1 5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52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31 7777,'-11'0'347,"1"0"199,7 0-494,-11 0 0,11 0 170,-8 0 136,8 0 17,-11 0 5,12 7-55,-5 2 1,2 6-152,0 1 1,0-1 130,5 1 0,-2 1-74,-3 4 1,3-3-107,-3 8 0,-2-5 10,2 5 0,-5-2-119,5 1 0,-6 3-15,6-7 1,-5-1-195,5-4 0,-2-6-234,2 0 221,3 1-921,-5-3 389,7-1-23,0-7 1,0-2-520,0-3 747,7-3 1,0-8 532,3 1 0,4-8 0,-5-1 0</inkml:trace>
  <inkml:trace contextRef="#ctx0" brushRef="#br0" timeOffset="326">139 16 7140,'0'-9'2602,"0"2"-1972,0 7-84,0 0-216,0 7 1,2 7-105,3 7 1,-1 1 30,6-1 0,-7 1-58,3 4 1,0 3-1,0-3 1,1 5-137,-2 5 0,-4-4 29,5 5 1,-3-10-209,2-1 0,-3-7 99,3 1 0,-3-2-149,-2-3-300,7 1-328,-6-8-8,6 6 222,0-12 1,-5-2-396,3-11 0,2 3 50,-2-3 925,0 8 0,-5-11 0,0 6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59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32 248 7893,'-9'0'315,"2"0"1,6 0 36,-4 0-11,3 0-105,-5 0 146,7 0 1255,0 0-1394,7 0-125,1 0 0,8 0-50,-1 0 0,1 0 82,-1 0 0,-3 0-135,4 0 0,-4 0 55,9 0 1,-4 0-74,-2 0 1,8 0 76,2 0 0,-1 0-68,2 0 0,0 0 61,5 0 0,2 0-3,3 0 0,-5 0 8,0 0 1,0 0 0,-6 0 1,5 0-36,0 0 0,-4 0 27,0 0 1,-7-2-85,2-3 1,-4 3 50,-2-3 1,1 3-11,-1 2 0,1 0 21,-1 0 0,2 0-7,4 0 1,-4 0 20,4 0 0,1 0-16,-1 0 0,1-2 11,-1-3 0,-2 4-7,6-5 0,-6 5-19,2 1 0,1 0 7,-1 0 1,5 0-8,-6 0 1,1-2 8,-5-3 1,4 3-5,1-3 1,-1 3 84,-4 2-79,-1 0 1,1 0 3,-1 0 0,-4 0 36,-1 0-71,-7 0 22,11 0-22,-12 0 0,6 0-19,-2 0-3,-5 0 1,8 0-53,-4 0 83,-3 0-206,5 0 186,-7 0 1,1 0-408,5 0 87,-5 0 89,6 0 35,-7 0 0,5-1-706,0-5-765,1 5 1166,-6-6 0,1 7-1535,4 0 1096,-3 0 945,5-7 0,0 5 0,2-5 0</inkml:trace>
  <inkml:trace contextRef="#ctx0" brushRef="#br0" timeOffset="382">1672 186 8823,'10'0'109,"1"0"1,-1 0-521,5 0 0,1 0 215,-1 0 1,1 0-917,-1 0 1112,1 0 0,6 0 0,2 0 0</inkml:trace>
  <inkml:trace contextRef="#ctx0" brushRef="#br0" timeOffset="549">2028 201 7805,'0'-8'151,"2"1"-227,3 7 107,-3 0 1,6 0-487,-3 0 0,-1 0 139,6 0 0,-5 0-173,5 0 489,-6 0 0,10-7 0,-6-2 0</inkml:trace>
  <inkml:trace contextRef="#ctx0" brushRef="#br0" timeOffset="709">2275 201 8161,'9'-7'-39,"-2"6"1,-5-6 545,3 7-263,-3 0 11,4 0 0,-4 0 255,3 0-30,-3 0-759,12 0 1,-11 0-683,8 0-18,-1 0 0,5 0 979,1 0 0,6 0 0,2 0 0</inkml:trace>
  <inkml:trace contextRef="#ctx0" brushRef="#br0" timeOffset="850">2616 201 8370,'0'-8'-420,"0"1"159,0 7 261,0 0 0,7 0 0,1 0 0</inkml:trace>
  <inkml:trace contextRef="#ctx0" brushRef="#br0" timeOffset="1883">2523 170 11072,'9'0'541,"4"0"-466,-2 0 1,-3 0 32,3 0 0,-1 0 11,5 0 1,6 0 9,0 0 1,1 5-131,-1 1 1,-2-1 6,6-5 0,-6 0 114,2 0 1,3 0-147,2 0 1,-4 0 125,-1 0 1,1 0-144,-1 0 1,4 0 89,-4 0 0,1 0-10,-1 0 0,-4 0-4,4 0 0,-4 0-23,-1 0 1,4 0-6,1 0 0,-1 0 34,-4 0 0,-1 0-4,1 0 1,-1-5 3,1-1 0,-6 1-37,0 5 1,1 0 31,4 0 0,1 0-4,-1 0 0,-4 0 4,-1 0-15,0 0 0,6 0-45,-1 0 1,-5-5 47,1 0 0,-6 0 52,5 5 1,-5 0-53,6 0 1,-6 0 88,5 0 1,-5 0-10,6 0 7,-1 0-9,5 0 17,1 0-106,-1 0 1,1 0 40,-1 0 1,-4 0-102,-1 0 1,-5 0 80,5 0 0,-4 0-242,4 0 1,-5 0-391,5 0-243,-6 0 504,10 0 0,-11-2-660,7-3 29,-6 3 570,9-5 1,-9 7-1148,6 0 1055,-6 0 1,4 0 491,-3 0 0,4-6 0,7-3 0</inkml:trace>
  <inkml:trace contextRef="#ctx0" brushRef="#br0" timeOffset="2317">3482 31 8237,'-8'-7'1269,"-6"5"-659,12-4-101,-5 6 2,7 0 302,0 0-601,0 6 1,6-2 66,-1 6-287,7-6 1,-9 8 236,8-7-277,-8 0 77,11-5-27,-13 7 1,8-5-13,-4 3-463,-3-4 163,5-1-408,-7 0-321,0 0 0,7 0 0,1 0 0</inkml:trace>
  <inkml:trace contextRef="#ctx0" brushRef="#br0" timeOffset="3009">3405 16 8242,'-9'-7'630,"-4"5"284,11-5-507,-5 7 0,7 2-153,0 3 1,2 4-34,3 6 0,-2 1 3,8-1 1,-1 0-40,5 1 0,1-1 4,-1 1 1,1-1-90,-1 1 0,1-6-16,-1 0 1,1-1 55,-1 1 1,2-3-170,4-7 1,-4 5 20,4 1 0,-4-1-105,-1-5 1,-1-2 16,1-3 1,-3 1-30,-2-6 1,1 5 89,-7-5-25,0 6-10,-5-10 72,0 13 1,-2-6 32,-3 7-28,3 0 305,-11 0-230,4 0 1,-1 0 135,-1 0 0,6 0 16,-5 0 46,6 0 1,-4 0-24,3 0 1,1 5 94,-6 0-34,6 0 0,-9-3-159,2 3 1,3-3 34,-2 3 1,4 2-68,-4-2 0,0 2-25,-6-2 0,6-1-114,0 6 1,-1-5-234,-4 5 1,5-4-1782,-1 4 1530,1 0 1,0 6-1220,-1-1 0,8-5-143,-2 1 1858,-4-1 0,7 6 0,-5-1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8:55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713 1 8161,'-16'0'0,"6"0"0,0 0 0,4 2 340,-4 3-85,0-3 0,-6 10 14,1-7 1,5 7 206,-1-2-253,1 4 0,-6 1 30,1 1 0,0 1 5,-1 4 0,6-2-56,-1 6 0,1-4 53,-5 5 1,-1 0-117,1 4 1,-3 1-4,-2 0 1,3 0 9,-4 0 1,4 2 0,1 3 1,1-3-161,-1 3 0,6-9 70,0-1 1,1 0 88,-1 5 1,-2 0-162,7 0 1,-6-6 75,6 1 1,-5 2-84,5 8 0,-6-3 74,6 3 0,-2-4-2,2-1 0,4 2-7,-5 3 0,-1-3-8,2 3 0,0-4-1,5-1 0,-5 0 27,0 0 0,-5-1 1,4-5 1,-4 5-5,5-5 0,-2-1-37,2 2 0,3 0-3,-3 5 0,3-5-3,2 0 1,-5-1 27,0 6 0,0 0-6,5 0 0,-2 0 40,-3 0 1,3-3-36,-3 2 1,2-7 3,-3 8 1,5-5-1,-4-1 0,1 5 18,-1-5 1,3-2 17,-3-3 1,2 3 9,-2-3 0,3 8-29,-3-2 0,-2-2-3,2 1 1,-1-4-48,6 5 0,-1-5 47,-4 4 1,3 1-40,-3 5 0,3-2 34,2-3 0,0 5-33,0 0 1,0-5-2,0 5 1,0-4-4,0 4 1,0-5 22,0 0 1,0-2-4,0 2 0,0 1-2,0-6 0,0 4 2,0-4 1,2 5-59,3-5 1,-3 4 52,3-4 1,-4 1-14,-1-1 0,6 3-13,-1 7 0,0-5-4,-5 0 1,5-1-25,0 6 0,0-5-99,-5 0 0,6-7 102,-1 1 1,2 3 7,-2-3 0,-4 1-48,5-6 0,0 1 41,0-1 1,1 1-35,-2-1 1,-4-4 36,5-1 1,0-5-1,0 5 0,-1 1-46,-5 4 1,5-4-1,0-1 1,0-5 84,-5 5 1,5-5-54,1 6 0,0-6-141,0 5 139,-5 1 0,8 4-9,-4 1 0,-3-6-22,3 0 0,-2-5-4,3 6 1,-5-6 1,4 5 18,4 0 0,-6 4-14,8-3 1,-6-3 13,5-3 0,-5-1-21,6 6 0,-6-7 19,5 3 0,-5-5-56,6-1 0,-1 5 64,5 1 1,-4-1-1,-1-5 1,0 0-32,6 0 0,-1 0-1,1 0 0,-1 0 45,1 0 0,1 2-26,4 3 0,-4-4 25,3 5 1,-2-5-28,-3-1 1,1 0 120,-1 0 0,0 0-57,1 0 0,-1 0 2,1 0 0,-1 0-29,1 0 0,-1-1 3,1-5 0,-1 3 1,1-7 1,-4 4 7,3-4 0,-8 5-23,9-5 0,-4 5 12,3-6 1,-5 3-102,1-3 95,-1-2 0,6 6-2,-1-4 0,-5-2 17,1 2 1,-6-1 4,5 2 0,-5-4 5,6 4 0,-6-4-22,5-1 0,-1-1 48,1 1 0,2-1-33,-7 1 1,7-6 21,-2 0 1,-3 1 9,-1 4 1,0-4 4,0-1 1,4-1 28,-5 1 0,5-3 8,-5-7 1,6 5-28,-6 1 1,5-1-14,-5-5 1,2 2 42,-2 3 0,-3-3-29,3 3 0,2-2 80,-2 3 0,2-3-45,-2 7 0,-3-4 7,3 4 0,-3-7-45,-2 3 0,5 1-1,0-2 0,2 5-2,-2-5 1,-3 1 19,3-6 1,2 5-8,-2 0 0,6 0-1,-6-5 1,5 4-22,-5-4 1,2 5-14,-2-5 1,-1 0-2,6 5 1,-7-5 2,3-5 0,0 4-7,0-4 1,1 3-42,-2 2 1,-4 0 54,5 0 1,0 0-45,0 0 1,4-5 32,-5 0 1,2 0-22,-2 5 0,-1 0 9,6 0 0,-7-5-1,2 0 0,-1 0 39,1 5 1,-3-5 1,3 0 0,-3 0-19,-2 5 0,0 0-5,0 0 1,0-5-71,0-1 1,0 1 67,0 5 1,0 0-23,0 1 0,0-1-8,0 0 0,0 0-9,0 0 0,0 0 16,0 0 0,0 5-6,0 0 0,0 6 15,0-6 1,0 0-10,0-5 1,0 5-42,0 1 0,-6 4 43,1-5 1,0 0-129,5-5-1,0 0 48,0 1 0,0 4 26,0 0 1,0 2 40,0-2 1,0-1 7,0 6 1,-2 0 66,-3 6 1,4-2-96,-5-4 0,3 4 107,-2-4 0,1 4-77,-6 2 0,5-6-98,-5 0 0,4-1 64,-4 1 1,2 4-11,-3-4 0,-1 9-21,7 2 1,-5 0-12,5-6 0,-8 6 56,3 0 0,2 5-28,-3-6 1,6 8 113,-5-2 0,5-2-101,-6 2 1,1-2 101,-5 2 0,-1 3-48,1-3 1,-1 3 3,1 2 0,-1 0-15,1 0 0,-1 0 1,1 0 0,4 0 8,1 0 0,0 0-10,-6 0 4,1 0 0,-1 0-4,1 0 0,5 0-11,-1 0 1,1 0-23,-5 0 1,4 0-42,1 0 43,0 0 0,-6 2-43,1 3-223,-1-3 218,1 4 1,1-4-284,4 3 0,1-3-200,4 3-841,3-3 651,-5-2 1,7 2-1205,0 3 1243,0-3 715,0 4 0,7-6 0,2 0 0</inkml:trace>
  <inkml:trace contextRef="#ctx0" brushRef="#br0" timeOffset="1105">1347 202 8161,'0'-8'409,"0"-6"417,0 12-262,0-5-185,0 7 0,0 2-106,0 3 0,-5 4 5,0 6 0,-2 6-35,2-1 0,-2 8 64,-3-2 1,-9 8-82,3 2 0,-3 2 0,4-2 0,-6 4 15,1 6 0,-8-1-31,2-4 1,2 2-108,-2-7 1,7 5 140,-1-5 1,-3 7-239,3-1 0,-1-4 111,6-2 0,-1 1-148,1 0 0,-1 4 22,1-5 0,1 5-78,4-5 0,-4 0 123,4-5 0,1 4-38,-1-4 0,1 3-81,-1-8 0,-4 3 66,4 2 0,-4 5-29,-1 0 1,4 0 52,1-5 1,0 0-1,-6 0 1,6 0 12,0 0 0,-1 0 5,-4 0 0,4-2-8,1-3 0,2 3 3,-3-3 0,-1-2 33,7 2 1,-5-7-30,5 1 1,-6 3 0,6-3 1,-5 6-2,5-5 1,-7 1-13,1-1 1,-1-2 13,2 6 1,-4-4-2,4 5 1,-2-2 3,2 2 0,-4 6-1,3-6 0,-2 7-27,-3-7 0,2 3 22,4 2 0,-4-2-32,4-3 1,1-2 29,-1-4 0,5-2-48,-5 2 1,5 3 38,-6-3 0,8 1-2,-2-6 1,-2 1-14,2-1 0,-1 1-1,6-1 0,-5 1 2,0-1 0,-2 1 8,2-1 1,3 1-22,-3-1 1,-2 1 18,2-1 0,-2 1-12,2-1 1,3 6 6,-3-1 0,-2 1-2,2-6 0,0 1 1,5-1 1,-5 6 1,0 0 0,0-1 1,5-4 0,-6-1-1,1 1 0,0 4 0,5 1 0,-5 0 0,0-6 1,0-5-1,5 1 0,-2-1 0,-3 5 0,3-4 0,-3-1 0,3-5-46,2 5 0,-2-1-5,-3 1 1,4-1-253,-5-4 156,5-3-118,-6 12 211,5-6 0,-10 3-46,7-1 0,0-5 46,5 5 1,-2-6-1,-3 1 0,3-2-177,-3 3 22,3-5-478,2 6 163,0-7-2690,0 0 2403,0-7 0,2 0 811,3-3 0,4-11 0,6 4 0</inkml:trace>
  <inkml:trace contextRef="#ctx0" brushRef="#br0" timeOffset="1538">171 2910 7916,'-8'0'556,"1"-2"454,7-3-517,-7 3-8,5-5-195,-5 7 295,0 0 9,6 0-254,-6 0 1,7 7-25,0 4 0,0-1-78,0 5 1,0-3 34,0 9 0,0-4-177,0-1 1,0 4 146,0 1 0,0 1-174,0-1 0,0-4-26,0 4 1,0 1-163,0-1 166,0-1 0,0-4 55,0-1-175,0 1 247,0-8-325,0 6 147,0-12-159,0 5 104,0-7-94,7 0 0,-6-7 44,5-3 1,0-4-201,0-2 1,6-1-720,-2-4 0,4-3 434,1-7 1,2-1-726,4-4 1,3-4 1318,7-6 0,0-8 0,0-1 0</inkml:trace>
  <inkml:trace contextRef="#ctx0" brushRef="#br0" timeOffset="2226">1069 465 7993,'-11'0'-39,"1"0"1,5 0 1181,-6 0-456,8 0-432,-4 0 1,7-2-242,0-3 0,7 2 117,3-7 0,6-1-70,4-4 1,-1-2 49,7-4 1,-2 4 40,2-4 0,3 4 96,-3 1 1,-4-2-41,-1 2 1,-4-3 61,-1 9 0,-3 1 108,-2-1-112,3 6 110,-13-2-161,6 6 120,-7 0-28,0 0 41,0 6-33,0 3 55,0 7-196,0-1 0,0 0 14,0 1 1,-5-1-19,0 1 1,0-1-117,5 1 1,-6 4-56,1 1 0,-2 0-152,2-6 1,4 1 98,-5-1 0,3 1-160,-2-1 1,3 1-768,-3-1 0,3 1 450,2-1 0,-2 0-904,-3 1 0,4-6 128,-5 1 1307,5-8 0,1 11 0,0-6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9:03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1 356 8629,'0'-8'999,"0"1"-578,0 7-180,0 0 174,7 0-276,1 0 1,8 0 43,-1 0 1,1 0-78,-1 0 0,0 0 62,1 0 1,1 0-29,4 0 0,-4 0-55,4 0 1,1 0 7,-1 0 0,-1 0-86,-4 0 0,4 0 72,1 0 0,0 5-93,-6 0 1,1 0 200,-1-5-241,0 0 1,1 0 146,-1 0-28,1 0-41,-1 0-24,1 0 1,-1 0 8,1 0 0,-6 0 63,0 0-45,1 0 1,4 0 32,1 0-43,-1 0 1,1 0 16,-1 0 1,1 0-18,-1 0 1,-5 0 13,1 0 1,-6 0 2,5 0 1,-5 0-19,6 0-4,-8 0-79,11 0 101,-12 0-443,4 0-154,-6 0-1155,0 0 1,0 0 0</inkml:trace>
  <inkml:trace contextRef="#ctx0" brushRef="#br0" timeOffset="287">821 372 8281,'-7'-9'140,"5"1"207,-3 2 163,3 5-972,2-6-117,7 7-4,2 0 0,6 0 583,1 0 0,-1 0 0,1 0 0</inkml:trace>
  <inkml:trace contextRef="#ctx0" brushRef="#br0" timeOffset="461">1068 372 8281,'0'-9'579,"0"2"0,0 6-247,0-5-323,0 5 1,2-6-154,3 7 1,-1 0-440,6 0 1,0 0-252,6 0 1,-6 0 833,0 0 0,8 0 0,6 0 0</inkml:trace>
  <inkml:trace contextRef="#ctx0" brushRef="#br0" timeOffset="610">1378 356 7470,'-9'0'798,"2"0"1,7-1-333,0-5-310,0 5-546,0-6-531,0 7 0,2-2 921,3-3 0,4 3 0,6-5 0</inkml:trace>
  <inkml:trace contextRef="#ctx0" brushRef="#br0" timeOffset="1199">1409 356 8281,'-11'0'-360,"1"0"267,7-7 800,-4 6 0,5-6 315,-3 7-392,3 0-450,-5 0 0,9 0-88,3 0-29,4 0 0,6 0 105,1 0 1,4 0-285,1 0 1,5 0 109,-6 0 1,8 0-133,-2 0 1,8 0 89,2 0 0,9-2 77,1-3 1,2 3-15,9-3 0,0 3 15,5 2 0,1-5 60,4 0 0,-8-5-38,3 5 1,-11-2 177,1 2 0,3 3-101,2-3 1,-4-2 168,-1 2 1,1-1 27,-2 6-1,6-5-101,-5 0 0,-1 0-99,-4 5 1,-8 0 26,-3 0 0,-1 0-26,1 0 1,-9 0 31,4 0 1,-3 0-15,3 0 1,1 0-4,4 0 0,-8 0-72,3 0 1,-9 0-3,4 0 1,-7-5-6,2 0 1,-4 0 7,-2 5 0,1-6-102,-1 1 0,1 0-91,-1 5 0,1 0 54,-1 0 0,-5-5-85,1 0 1,-1 0 31,6 5 0,-6 0-355,0 0 0,-6-2-568,1-3-426,3 3 35,1-5 513,0 7 0,-1 0-754,-3 0 1677,-3 0 0,5 0 0,-7 0 0</inkml:trace>
  <inkml:trace contextRef="#ctx0" brushRef="#br0" timeOffset="1670">3358 16 7625,'-8'0'-393,"-4"-2"393,6-3 2967,1 3-1183,5-5-1253,0 7 1,0 2-166,0 3 1,2-1-37,3 6 0,-1-5-70,6 6-5,0-1 0,6 5-202,-1 1 1,1-1 144,-1 1 0,1-2-286,-1-4 1,1 4-5,-1-4 0,0-2-60,1 3 1,-2-6 93,-4 5 0,4-6 42,-4 1 0,-1-3-129,1-2 76,0 6 244,-1-4 1,3 3-149,-7-10 261,0 3-193,-5-11 10,0 11 1,-1-10 33,-5 7-60,5 0 0,-13 5 61,4 0 0,1 0 98,-1 0 0,5 1 76,-6 5 0,3-3-62,-3 7 1,-2 1 81,2 4 1,-1 1-217,2-1 1,-4 0-288,4 1 1,-4-1-156,-1 1 0,4-1-549,1 1 0,5-1-214,-6 1 0,6-1 488,-5 1 1,7-1-2637,-3 1 3235,5-1 0,8 1 0,1-1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9:21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 31 8558,'-11'-5'610,"1"0"1673,7 0-886,-4 5-834,7-7 0,1 5-247,5-3 1,2 3-259,8 2 0,4 0-30,1 0 1,5 5-224,-6 0 1,6 1-13,-5-6 0,1 0 174,-1 0-336,-4 0 1,5 0 58,-6 0 0,-6 0 459,0 0 15,-6 0 460,3 0-144,-7 0 353,-7 0-98,-2 0-27,-6 0-317,-1 0 1,6 0-25,0 0 0,5 1 68,-6 5 0,8-3-97,-2 7 1,-2 1-34,2 4 0,-6 1-93,6-1 0,-2 6-134,2-1 1,2 6 120,-8-5 0,6 6-156,-5-1 0,5-2-519,-6 2 0,8-7 276,-2 1 1,3-1-840,2 2 0,-5-9-139,0 3-201,0-3 0,5-1-680,0-1 92,0-6 681,0 2-201,0-6 1132,-7 0 0,3 0 355,-6 0 0,5 0-176,-6 0 1,6 0 175,-5 0 0,5 0 689,-5 0 211,-1 0 1311,-4-6-1439,-1 4 0,6-5 281,0 7 0,6-2-65,-1-3-352,3 3-503,2-5 1,2 7-80,3 0 0,-1 0-235,6 0 1,2 0-88,9 0 1,-4 0-446,3 0 0,-1-1-258,2-4 0,-4 3 427,4-3 0,-4 3 54,-2 2 1,1-2 64,-1-3 1,1 3 342,-1-3 1,1-2 99,-1 2 0,-4 0 199,-1 5 1,-5-5 464,5 0 865,-6 0 460,10 5-855,-13 0 168,6 0-346,-7 0-732,0 6 1,0 3-41,0 7 1,0-6 234,0 0-124,0 0-372,0 6-161,0-1 0,2-1 60,3-4-412,-3-3 268,12-7-12,-6 0 221,8-7 223,-8-1 0,-1-8 35,-7 1 0,0 5 230,0-1 1,0 6-150,0-5 0,-5 5 425,0-6-891,-7 8 1,8-4 142,-6 7 1,5 0-3372,-5 0 1878,6 0 1572,-10 0 0,13 0 0,-6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5:36.2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186 78 10254,'0'15'509,"0"1"1,0-1-496,0 1 0,0 1 0,0 2 1,0 2-706,0-2 0,0-2 0,1-2 691,5 1 0,2-1 0,8 1 0</inkml:trace>
  <inkml:trace contextRef="#ctx0" brushRef="#br0" timeOffset="433">47 109 8650,'-16'0'752,"7"2"0,3 1 0,0 4-419,1 2 1,0 1 0,5 5-412,0 1 1,0 4-1,2 1 1,1-2-707,2-2 0,7-1 784,-1-1 0,3 1 0,1-1 0</inkml:trace>
  <inkml:trace contextRef="#ctx0" brushRef="#br0" timeOffset="915">418 372 7888,'-16'0'303,"6"0"1,0 0 1196,-2 0-1328,5 0 0,2 0 0,10 0-196,5 0 1,9 0 0,3 0-1,2 0-67,4 0 0,1 0 0,0 0 1,-3 0 0,-5 0 1,1 0 0,-1 0 435,-2 0 1,-4 2-4,-4 3 1,-6-2-1,-10 8 1,-7 1-132,-7 1 1,-2 5 0,-8 0 0,-4 5-197,0 1 0,1-5 1,1 1-1,0-1-502,0 2 1,7-6 0,3 3 0,6-6-3472,4 0 3957,-2-5 0,11-1 0,-5-6 0</inkml:trace>
  <inkml:trace contextRef="#ctx0" brushRef="#br0" timeOffset="1267">464 496 7888,'11'0'966,"-1"0"0,-5 1-680,5 5 1,-6 2 0,1 8 0,-3 1-174,-2 4 1,0-4-1,0 3 1,0-2-547,0-3 0,1 6 0,3-1-1782,1-1 1355,0-2 1,-5-10 859,0-7 0,5-7 0,0-8 0,-1-1 0,-2 1 0,-1-2 0,3-2 0,1-2 22,-2 2 1,4-3 0,0 1 300,2 2 0,1 2 0,6 3 145,-1 4 0,-5 3 1,1 7-1,-1 2-28,-1 3 1,3 4 0,-7 6-1,-2 1-130,-1-1 1,-2 1 0,0 1-1,-2 2-170,-3 1 1,-4 1-1,-6-6-508,-1 1 1,1-2-513,0-4 1,-1-3-1,2-9-163,4-3 0,3-4 1043,7-6 0,7-7 0,2-2 0</inkml:trace>
  <inkml:trace contextRef="#ctx0" brushRef="#br0" timeOffset="1459">805 140 7888,'0'10'870,"0"1"-931,0 1 0,1 0 0,3 0-370,1-2 0,2-7 1,-2 3-873,5-5 1303,-3 6 0,7-5 0,-5 5 0</inkml:trace>
  <inkml:trace contextRef="#ctx0" brushRef="#br0" timeOffset="1916">990 171 7888,'11'0'866,"-1"0"-642,-7 0 0,3 5 1,-12 2-1,-4 1 0,-4 3 1,-1-1-1,-1 0-171,1 2 0,-6 0 1,-1 0-1,-2-1-104,-4 1 1,4 0 0,-1 0 0,-1-2 3,2 2 0,0-5 1,6 0-1,1-2 38,3 0 17,9 0 0,5-6 0,12-3 1,6-3-12,2-1 0,8 3 0,-3-4 1,5 1-58,1-1 0,-6 4 0,-1-4 1,1 2-51,-1 4 1,-5-4 0,1 2 0,-3 1-483,-1 3 1,-1 1-1040,1 0 1631,-8 0 0,-2 1 0,-12 3 0,-4 1 0,-4-2 0,-1 6 0,-1 0 0,1-1 0,5 1 0,-1-6 0,1 4-49,1 2 1,-4-6-1,4 4 556,0 0 1,1-4 0,4 8 185,-1 1 1,-5-4 0,5 3 0,1 2-262,3 6 0,-1-2 1,-2 6-1,-1-1-250,2 4 1,1 3 0,2 0 0,-2-1-302,-3-2 1,3-6 0,-3 4 0,4-1-2506,1-4 1581,0-2 0,6-9 0,3-4 1043,0-8 0,4-4 0,-2-8 0,3-6 0,1-2 0</inkml:trace>
  <inkml:trace contextRef="#ctx0" brushRef="#br0" timeOffset="2116">975 372 7092,'0'-9'2330,"0"15"0,0 9-2005,0 2 1,0 7 0,0 2-1,0 2-160,0-3 0,0 10 1,-2-4-1,-1 1-295,-2 1 1,-1-4-1,6-1 1,0-4-818,0-2 1,0-1 0,0-6-1986,0 1 1509,0-8 1423,0-8 0,0-8 0,0-8 0</inkml:trace>
  <inkml:trace contextRef="#ctx0" brushRef="#br0" timeOffset="2267">743 465 7888,'-16'7'-10,"6"-6"-102,0 5 0,8 0-136,2 0 1,9-1 0,9-5 0,5 0 247,1 0 0,-5 0 0,10 0 0,-5 0 0</inkml:trace>
  <inkml:trace contextRef="#ctx0" brushRef="#br0" timeOffset="2567">1083 480 7080,'0'16'823,"0"-6"0,-2 0-634,-3 2 0,2-3 1,-7 0-1,-2-1-56,-2 1 0,-2-1 0,1 4 0,-2-1-40,-4 1 0,-3 2 0,-7 3 1,0 2 62,0 1 0,0 1 0,0-6 0,2 1 66,3-1 0,0-4 0,9-3-32,3-1 1,11 3-203,3-4 1,9-1-1,13-7 1,7-3 7,6-5 1,6 1 0,-5-1 0,-2-1 4,-1 3 0,-2-4 0,2 5 0,1 0-8,2 0 0,0-3 0,-7 5 1,-1 1-67,-2 2 0,-2 2 1,2 0-1,-6 0-809,-3 0 0,-1 0-1805,-1 0 2687,1 0 0,-8 7 0,-1 2 0</inkml:trace>
  <inkml:trace contextRef="#ctx0" brushRef="#br0" timeOffset="3049">1485 93 9047,'16'0'754,"1"2"1,2 2-689,2 1 0,-1 0 0,-4-5 1,-1 0 34,1 0 1,-3 2 0,0 3-86,-3 5 1,-7-1-1,2 1 1,-5 0-217,-5-1 1,-3 5 0,-8-4 0,1 2-409,-1-2 1,1 4 0,-2-5-67,-4-1 0,4-1 0,-4-7 674,4 0 0,3-2 0,4-3-40,5-5 0,3-4 1,2-1 418,0-1 314,0 1 0,0 8 1,0 7 58,0 9 1,0 6 0,0 4 0,-2 3-467,-3 2 0,-2 2 0,-5 7 0,2 1-482,-2 2 1,-2 0 0,0-5 0,2 0-186,2 0 0,7-2 0,-4-3-1214,0-5 0,5-9 1595,-3-2 0,10-6 0,4 3 0</inkml:trace>
  <inkml:trace contextRef="#ctx0" brushRef="#br0" timeOffset="3400">1547 341 8594,'0'15'951,"0"1"0,0-1 0,0 1-730,0-1 1,0 1-594,0-1-932,0 1 914,0-8 1,0-2-1,0-12 298,0-4 1,6-4 0,0-1 221,3-1 0,-4 1 1,4-1-1,-1 3 326,1 2 0,1-1 294,6 7 1,-1 0-315,1 5 1,-8 2-1,-3 3-352,-3 5 1,-2 4 0,0 1 0,-2 1-507,-3-1 0,2-1 0,-6-2-1800,2-2-303,-5 1 2525,11-3 0,-13-14 0,5-12 0</inkml:trace>
  <inkml:trace contextRef="#ctx0" brushRef="#br0" timeOffset="3633">1779 1 10452,'-8'0'986,"8"5"-1917,10 0 1,-1 2-1,1-4-949,2 2 1880,-5 1 0,0 0 0,-7 3 0</inkml:trace>
  <inkml:trace contextRef="#ctx0" brushRef="#br0" timeOffset="3834">1718 93 8140,'-9'2'2437,"2"2"644,0 1 0,7 0-2073,0-5 1,7 0 0,9 0 0,-1 0-490,1 0 0,-1 0 1,2 0-1,2 0-659,2 0 0,5 0 1,-6 0-1,1 0-239,1 0 1,-5 0 0,4 0 0,-4 0-4670,-1 0 3154,-1 0 0,-6 2 0,-4 3 1894,-3 5 0,-16 4 0,-3 1 0</inkml:trace>
  <inkml:trace contextRef="#ctx0" brushRef="#br0" timeOffset="4033">1810 202 7888,'-10'0'826,"1"-2"1411,3-3 0,-6 3-914,1-3 1,3 3 0,-1 4-556,2 3 1,2-1 0,5 6-605,0 2 0,0 2 1,-2-1-1404,-3-2 1,3 3-1587,-3-4 0,5 2-1445,5-2 4270,4-3 0,7 0 0,-1 2 0</inkml:trace>
  <inkml:trace contextRef="#ctx0" brushRef="#br0" timeOffset="4316">1950 202 15439,'-11'0'2883,"1"0"-2342,-2 0 1,-2 1-1,-1 3 1,-1 3-384,1 1 1,-1 3-1,-1 4 1,-2 1-324,-1-1 0,-1-5 0,6 1 0,-1-1-323,1-1 1,-1 3-1136,1-7 1201,6 7 1,14-16 0,12 3 0,6-6 22,4-5 1,2-2 0,4 0 0,2 2-157,1 2 1,0 5-1,-7-4 1,-3 1-358,-6-1 0,3 6 1,-3-3 79,-1 5 1,-8 2 0,-8 3 831,-6 1 0,-13 14 0,-8-2 0</inkml:trace>
  <inkml:trace contextRef="#ctx0" brushRef="#br0" timeOffset="4650">1687 434 12332,'-7'0'1132,"7"0"1,8 0-1068,6 0 1,8 0 0,3-2-1,0-1-286,1-2 1,-2-2-1,4 3 1,-4-1-565,-2 2 0,4-4 0,-6 2 0,-1-1-887,-1 0 0,-8 2 1004,0-6 1,-8-1 667,-2-4 0,-7 6 0,-8 4 52,-1 4 1,1 1 0,-1 0 0,1 0 687,-1 0 0,1 0 0,-1 1 378,1 4 1,6-1 0,2 4 0,2 1-386,0 0 1,0 1 0,5 5-742,0 1 0,0-1 1,0 1-1,0-1-418,0 1 0,0-1 1,0 1-1,0-1-1132,0 1 1,0-6 0,-2-1 1557,-3-3 0,-4 13 0,-6-1 0</inkml:trace>
  <inkml:trace contextRef="#ctx0" brushRef="#br0" timeOffset="5050">1485 650 9057,'-8'-6'1357,"1"4"0,14-7 0,3 6 1,4-2-1241,1 1 0,3 3 1,1 1-1,1-2-368,-1-3 0,3 3 0,-1-3 0,-2 3-757,-2 2 0,-1 0 1,-1 0-1,1-2-2604,-1-3 3612,1 3 0,-8-6 0,-3 3 0,-5-2 0,-5-5 9,-5 1 1,1 8-1,-1-4 814,-2 0 0,3 6 0,-1-5 352,-2 5 0,5 2 0,0 3-634,0 1 0,6 7 1,-5-2-1,5 4-361,1 2 1,0-1 0,0 1-650,0-1 0,0 0 1,0 1-1,0-1-698,0 1 1,0-6-1,0 1 1,-2-1-1284,-3-2 2450,3 6 0,-12-5 0,6 6 0</inkml:trace>
  <inkml:trace contextRef="#ctx0" brushRef="#br0" timeOffset="5216">1532 743 7888,'-10'0'2467,"-1"0"-963,8 0 0,-2 0-996,10 0 0,3 0 0,8 0 1,1 0-161,4 0 0,3 0 0,7 0 1,0 0-527,0 0 1,1 0 0,4 0-1,4 0-687,-1 0 1,1 0 0,-6 0 0,4 0-3098,2 0 3962,-6 0 0,4 0 0,-7 0 0</inkml:trace>
  <inkml:trace contextRef="#ctx0" brushRef="#br0" timeOffset="5416">2336 1 8608,'-10'5'1380,"0"0"1,0 7-641,-6-2 1,1 4 0,1 2-1247,4-1 1,-3 0 0,8 1-3195,2-1 3700,1-6 0,-5 5 0,-1-6 0</inkml:trace>
  <inkml:trace contextRef="#ctx0" brushRef="#br0" timeOffset="5550">2414 47 7888,'-2'10'1433,"-3"1"-579,-5 1 0,3 1 0,0 1 1,2-2-1217,0-1 1,-2-1-1,3 5 362,-1 1 0,-7-1 0,3 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09:22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171 248 8281,'-6'-10'99,"1"0"0,-2 6 1249,2-1-895,4-3-211,-6 6 1,8-5-356,5 7 1,-3 0 111,7 0 0,1 5-10,4 0 0,-5 1 34,1-6-101,-1 0 1,4 1 418,-4 4-79,4-3 1,-11 5 647,8-7-194,-8 0-17,4 0 4,-7 0 504,0 0-681,-7 0 47,5 0-303,-11 7 1,9 1 97,-6 8 0,5-6-98,-6 1 1,6-1-118,-5 5 0,5 6 117,-6 0 1,6 1-320,-5-1 0,5-4-15,-6 3 1,6-1 11,-5 2 1,7-4-128,-3 4 1,-1-4-334,2-2 1,0-4-354,5-1 0,-2-5-122,-3 6-779,4-8 1155,-6 11 0,5-13-577,-3 5 797,3-5 0,-7-1-123,4 0 309,4-7 1,-11 4 91,6-7 637,-6 6-519,4-3 1,-3 2 1286,1 0-968,7 0 1,-6 5 432,4 0-160,3 0-192,-5 0-283,7 0 1,2 0-186,3 0 1,-1 0 65,6 0 1,0 0 28,6 0 1,-6 0-288,0 0 1,1 0 68,4 0 0,1 0-510,-1 0 466,1 0 1,-1 0-142,1 0 1,-6 0 134,0 0 1,-5 0 158,6 0 1,-6-2-36,5-3 1,-5 3 202,6-3 240,-8 3 0,6 2 7,-4 0 552,-3-6-314,4 4 109,-6-5-24,0 7 843,0 0-1323,0 7 1,-1 0 218,-4 3-299,3 4 156,-5-6-338,7 8-54,0-1-105,0 1-156,0-8 197,7 6-103,1-12 267,8 5 1,-6-12-148,1-1 226,-8-6 7,4 4-13,-7-8 1,0 1 390,0-1-118,0 8-223,0-6-254,0 5 174,-7 1 1,4 1-351,-8 7-95,8 0 0,-6 0-1133,4 0-47,3 0-1074,-5 0 2691,7 0 0,7 0 0,2 0 0</inkml:trace>
  <inkml:trace contextRef="#ctx0" brushRef="#br0" timeOffset="640">712 357 8184,'-7'-16'-581,"4"3"2144,-8 2-351,8-3-140,-11 13-417,6-6-166,-8 7 1,1 0-39,-1 0 0,6 7-123,0 3 1,1 4-26,-1 1 1,-4 1-33,4-1 1,1 1-221,-1-1 0,6 1 167,-1-1 1,3 1-688,2-1 371,0 1-574,0-1 1,7-1 99,4-4 1,2-3-135,3-7 1,4 0 278,1 0 1,5-2-70,-5-3 1,-1-2 186,-4-3 0,-1-4 22,1 4 1,-1 1 445,1-1-213,-1 0 0,-1-1 1019,-4 1-532,-3 7 1107,-7-11-942,0 12 1,0-3-2,0 10 0,0-1 220,0 6-427,-7 0 1,5 6-347,-3-1 1,3-5 139,2 1 1,0-6-280,0 5 1,2-5-40,3 6 0,-1-8-138,6 2 1,-5-3 70,6-2 0,-3-2-52,2-3 0,3 2 88,-8-8 1,2 3 92,-2-3 0,-4-2 81,5 2 0,-5-2-79,-1-3 0,0 6 355,0 0-188,0-1 0,0-4 256,0-1-333,-7 8 0,-1 1-12,-8 7 1,6 0-435,0 0 0,5 0-34,-6 0-78,1 0 1,0 0-86,-1 0-863,8 7 0,-4-4 1486,7 7 0,7-6 0,1 3 0</inkml:trace>
  <inkml:trace contextRef="#ctx0" brushRef="#br0" timeOffset="960">1068 310 8281,'0'-8'577,"0"-6"1,0 11-126,0-8 0,-2 8 28,-3-2 1,2 3-151,-8 2 0,6 0 489,-5 0-474,0 7 1,-4 1-41,4 8 0,-3-6-135,8 1 0,-5-1-207,5 5 1,0-4-862,5-1 814,0 0 1,7 4-422,3-4 0,4 2 254,1-6 1,1 4-159,-1-5 170,1 7 434,-1-3 180,0 6 205,-6 1 1,-2-1-69,-7 1 0,-7-6-186,-3 0 0,-4-5-403,-1 6 1,-1-8 187,1 2 0,-1-3-890,1-2 1,-1 0-444,1 0-217,6 0 924,-5 0 515,13-7 0,-6-2 0,7-6 0</inkml:trace>
  <inkml:trace contextRef="#ctx0" brushRef="#br0" timeOffset="1274">1114 94 8281,'0'-9'4263,"0"2"-3954,0 7 1,2 0-241,3 0 1,-3 2 40,3 3 0,-3 4-34,-2 6 194,0 1 1,-2-1-32,-3 1 0,2-3-144,-8-2 1,8 2 59,-2-2 1,-2-3-239,2 3 94,-1-8 1,1 6-904,0-4-183,0-3 204,12 4 1,3-6 139,11 0 0,-4 0-426,4 0 1,-2 0-60,1 0 1216,-3 0 0,13-6 0,-6-3 0</inkml:trace>
  <inkml:trace contextRef="#ctx0" brushRef="#br0" timeOffset="1633">1408 248 7985,'9'9'2321,"-2"-2"1,-7-5-1471,0 3 0,0-2-269,0 8 1,-2-1-86,-3 5 0,2 1-278,-8-1 1,6 6 66,-5 0 1,-1-1-188,-4-4 0,5 4 104,-1 1 0,1 0-327,-5-6 0,-1-1-115,1-4 1,-1 2-338,1-7 1,-1 0 180,1-5 0,-1 0-269,1 0 0,4-1 72,1-4 0,7-4 112,-2-6 1,-2-1 183,2 1 0,-1-6 15,6 0 0,6 1 385,-1 4 1,7 2 226,-2 4 1,-1-2 267,1 7 0,0 0-153,6 5 0,-1 0 406,1 0 1,-3 1-167,-2 5 1,2 2-210,-2 8 1,3-1-604,1 1 0,-5-1 178,1 1 0,-3-1-466,3 1 0,2-1-486,-2 1 0,-3-3-976,3-2 0,-3 2 1876,2-2 0,4 2 0,-5 3 0</inkml:trace>
  <inkml:trace contextRef="#ctx0" brushRef="#br0" timeOffset="2084">944 63 8184,'9'-7'-97,"-2"3"886,-7-6 0,1 7-428,5-2 1,-5 1-426,4-1 0,4 3 312,1-3-248,4 3 0,2-4 0,-1-3 0</inkml:trace>
  <inkml:trace contextRef="#ctx0" brushRef="#br0" timeOffset="2932">975 109 8523,'-8'0'2591,"1"0"-1477,0 0-261,5 0-731,9 0 1,3 0-23,11 0 1,-4-5-229,-1 0 1,1 0-133,3 5 1,-2 0-411,2 0 1,-3 0-1028,-1 0 1697,-1 0 0,1-7 0,-1-2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18:30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94 14569,'8'6'29,"4"-2"-643,-7 6 1,6-5 208,-6 6 0,2-6-958,-2 5-1616,-3-6 1431,11 9 1548,-11-11 0,12 12 0,-6-6 0</inkml:trace>
  <inkml:trace contextRef="#ctx0" brushRef="#br0" timeOffset="276">93 217 8281,'-9'7'1035,"2"-5"-171,1 5 82,4-7-76,-5 0-598,14 7 0,1-6-265,8 5 0,5-5 131,-1-1 0,8 0-83,-3 0 0,0 0 123,0 0 1,-1 0-712,2 0 1,2 0 255,-8 0 1,1 0-677,-6 0 1,1-5-700,-1 0-221,1 0 1873,-8 5 0,-1-7 0,-7-2 0</inkml:trace>
  <inkml:trace contextRef="#ctx0" brushRef="#br0" timeOffset="460">232 279 8281,'0'11'1867,"0"-1"-1116,-7-7-234,6 11-415,-6-5-738,7 6 1,0 1 359,0-1 1,0-5-1770,0 1 1556,0-1 1,0 0 488,0 1 0,7-1 0,1 5 0</inkml:trace>
  <inkml:trace contextRef="#ctx0" brushRef="#br0" timeOffset="1626">356 295 8281,'2'-11'900,"3"1"-118,3 0 186,1 1-666,-2 9 0,-7 9-109,0 6 1,0 1-320,0-1 1,-2 1 183,-3-1 0,-4 6-477,-6-1 0,5-1 295,-1-8 1,-4 2-325,-6-2 1,-1 2 143,1 3 1,2-6 123,-6 1 1,0-6 162,0 5 1,-5-7 283,5 3 1,2-5-18,3-1 1,3 0 44,1 0 503,1 0-178,6 0-383,2-7 1,14 4-46,3-7 1,6 6-234,4-1 1,-1-2-10,7 2 0,0-5-206,5 5 0,0-2-68,0 2 1,0 1 144,0-6 0,-2 6-473,-3-1 0,1-2-197,-6 2-610,-1 0 425,-4-2 954,-8 5 1,-1-3 158,-7 10 0,-7-3-5,-3 3 1,-5 2 531,-6-2 1,4 6-400,-4-6 0,4 7 197,2-2 0,1-1-101,3 1 1,-2-1 360,2 1 0,3 4-159,-3-4 1,8 4-53,-2 1 1,-2 1-243,2-1 1,0 6-183,5 0 1,-5-1-271,-1-4 0,1-1 170,5 1-425,0-1 0,2-1 89,3-4-149,-3 4 280,12-12 0,-11 3-96,7-10 1,-5 1 88,6-6 0,-8 0 229,2-6 0,2 1 133,-2-1 0,6 1-80,-6-1 1,5 1 217,-5-1 1,2 6-75,-2 0 1,-1 1 3,6-1 0,-5-2 7,6 6 0,-6 1 117,5 5 1,-5 0 254,6 0-292,-8 0 0,4 2-68,-7 3 0,0 4-23,0 6 0,0-4-102,0-1 0,0 0 208,0 6-333,0-1 1,-2-1 64,-3-4 1,2 2-72,-8-7 1,6 6-134,-5-6-141,6 0 0,-4-5-139,3 0 0,3-2 176,-3-3 1,3-3-124,2-8 0,2 1 95,3-1 1,-2-1 50,8-4 0,-1 2 39,5-6 0,-4 4 287,-1-5 0,-1 6-29,1-6 1,2 5 15,-7-5 0,5 7 37,-4-1 1,4 8 714,-5 1 350,0 1-452,2-5 147,-5 6-543,5 2 1,-6 7-221,5 0 33,-5 0 1,8 0 24,-4 0 1,-1 0-266,6 0 128,-7 7 1,9-3-52,-7 6 1,2-5 23,-1 5 62,-5-6 0,8 4 14,-4-2 1,-3-3 54,3 7-82,-3-6-2,-2 9-80,0-11 134,0 12-207,6-12 165,-4 11 0,7-11-213,-4 3 166,-3-3 30,11 5 59,-4-5 18,0 4 112,4-6-176,-11 0 8,5 7 0,-9-3 26,-3 6-349,-4-6 0,-6 8 113,0-7 0,-1 2-781,1-2 649,-1-4 0,1 6-76,-1-7 1,6 0-139,0 0 628,6 0 75,-10 0-168,13-7 1,-6 4 1336,7-7-675,0 6 1059,0-9-179,0 11-734,0-5 1,5 14-150,0 3 1,0 4-173,-5 1 1,0 3-50,0 2 0,0-1-163,0 7 1,0 0-187,0 5 1,0 0 134,0 0 0,0-6-675,0 1 0,0-7-287,0 2 1,0-4-2244,0-2-428,7 1 3430,-5-8 0,12-1 0,-6-7 0</inkml:trace>
  <inkml:trace contextRef="#ctx0" brushRef="#br0" timeOffset="1909">1052 155 8281,'-8'0'5213,"1"0"-4552,0 7 0,-2 2-177,-6 6 1,5 6-460,-1 0 0,-4 4 82,-6-4 0,-1 7-767,1-3 1,2-2 495,-7-3 1,7 3-1214,-1-3 1,-2-4 607,1-6 0,0-5-2199,6 6 2968,-1-8 0,1-3 0,-1-9 0</inkml:trace>
  <inkml:trace contextRef="#ctx0" brushRef="#br0" timeOffset="2061">959 295 8281,'24'0'-440,"-1"0"707,-8 0 1,1 0 590,-1 0 0,1 1-321,-1 5 1,6-3-195,-1 7 0,1-4-291,-5 4 1,-1 0 71,0 6 0,1-6-676,-1 0 1,1-1 346,-1 1 1,-6 4-891,-4-4 0,-3-1 237,-2 1 858,0-6 0,-7 9 0,-2-4 0</inkml:trace>
  <inkml:trace contextRef="#ctx0" brushRef="#br0" timeOffset="2443">928 527 8357,'-8'-2'1575,"3"-3"-1068,3 3 0,4-5-194,3 7 0,3-1-42,8-5 0,1 5-360,4-4 0,1-2 22,4 2 1,3-1 3,-3 6 0,-4 0 406,-1 0 1,-4 2-46,-1 3 1,-3 4 239,-2 6 0,1 1-141,-7-1 0,0 3-106,-5 2 0,-5-3 13,0 4 0,-6-4-594,6-1 1,-7-1-207,2 1 0,1-3-538,-1-2 0,6-3-1906,-1-3 2117,-3-3 0,4 5 32,-6-7 0,7-7 791,-3-3 0,-2-4 0,6-7 0,-3 1 0,3-1 0,2 6-59,0-1 0,0 1-167,0-1 2328,0 1-1510,0-1 1,-2 6 1519,-3 0-1482,4 6 1,-8-3-423,4 7 0,1 7 62,-6 4 1,0-3-313,-6 2 1,6 1-428,0 4 1,-1 1-1379,-4-1 1847,-1 1 0,1-1 0,-1 1 0</inkml:trace>
  <inkml:trace contextRef="#ctx0" brushRef="#br0" timeOffset="2985">1671 310 8281,'0'-8'2026,"0"-6"-1207,0 12 0,-2-5-166,-3 7 0,-3 0-353,-8 0 1,-4 7-31,-1 3 1,-8-1-420,-2 1 1,0 1 193,-5 4 0,3 1-809,2-1 0,5-5 463,1 1 0,6-3-978,-2 3 1,9-3-715,2-3 1312,6-3 0,-1 5 681,10-7 0,6 0 0,9 0 0,-1-5 0,7 0 0,-6-2 0,6 2 0,-2 3-123,2-3 0,-4-2 123,-6 2 0,-1 0 971,1 5 0,-1 0 73,1 0 0,-6 0 207,0 0 0,-6 6-330,1 5 1,2 3-373,-2 1 1,0 2-162,-5 4 1,0-4-135,0 4 1,-5 1-361,0-1 0,0-1 195,5-4-1572,0-1-291,0 1-1288,0-1 2089,0-6 1,0-4 972,0-10 0,7-11 0,1-8 0</inkml:trace>
  <inkml:trace contextRef="#ctx0" brushRef="#br0" timeOffset="3165">1841 16 8281,'9'-1'1078,"-4"-5"-494,4 5 1,-6-6-51,7 7 0,-4 0-620,4 0 1,-5 0 156,5 0-1923,-6 0 1481,10 7 1,-13 1-657,4 8 1,-3-1 1026,-2 1 0,-7-1 0,-1 1 0</inkml:trace>
  <inkml:trace contextRef="#ctx0" brushRef="#br0" timeOffset="3551">1749 248 9668,'0'-8'1467,"6"-4"-1323,5 7 0,2-2-218,3 2 1,1 1 130,4-6 0,-2 6-113,6-1 1,-6 3 70,2 2 0,-4 0 51,-1 0 0,-8 2 61,-3 3-65,-3 4 0,-4 8-195,-3 4 0,-9-4-261,-6 4 0,-1-4-70,6-2 1,-6-1 224,1-4 1,-1 2-1514,5-7 669,1 8 1083,-1-12 0,1 6 0,6-14 0,4-3 0,4 1 133,1-1 101,0 0 1,0-6 900,0 1-478,6 6 1671,-4 2-1576,5 7 1,-5 0 48,3 0 1,-3 7-298,3 3 1,-4 9 89,-1 2 1,0 5-200,0-6 0,-1 8-176,-4-2 0,1 3-612,-6 2 1,5 0 339,-6 0 0,3-2-338,-3-3 1,-2-2 124,2-4-1558,4-2 1,-5 4-221,7-6 2044,0-8 0,-2-1 0,-1-7 0</inkml:trace>
  <inkml:trace contextRef="#ctx0" brushRef="#br0" timeOffset="3744">1795 465 15075,'0'15'541,"0"1"-722,0-1 0,0 1-128,0-1 0,0-3-332,0 4 0,-2-9-5,-3 8 1,3-3-889,-3 4 1,3-6 1533,2 0 0,0 1 0,0 4 0</inkml:trace>
  <inkml:trace contextRef="#ctx0" brushRef="#br0" timeOffset="4001">1872 419 8281,'2'-14'730,"3"3"1,-3 3-119,3 3 1,4 3-69,1-3 0,-1 1-33,1-1 0,5 4-459,6-5 0,1 5 135,-1 1 0,-2 0 92,7 0 1,-6 7-26,6 3 1,-7-2 281,2 3 0,-9 4-81,-2 6 1,-7 1 60,3-1 1,-5-2-135,-1 7 0,0-6-126,0 6 1,0-2-240,0 2 1,-5-2-298,0-4 0,-2-2-2279,2 2 1354,3-2-507,-5-3 1,6-6-294,-5-4-4,5 3 2009,-6-6 0,-7-2 0,-3-9 0</inkml:trace>
  <inkml:trace contextRef="#ctx0" brushRef="#br0" timeOffset="4182">1795 527 8281,'9'-7'1667,"-3"5"1,1-6-1123,4 2 0,-3 5-132,3-4 1,4 3-784,6 2 1,4-5-235,-4 0 1,7-1-612,-3 6 0,-1 0 24,2 0 0,-12 0 350,1 0 841,-9-6 0,7 4 0,-4-5 0</inkml:trace>
  <inkml:trace contextRef="#ctx0" brushRef="#br0" timeOffset="4325">1888 480 11420,'0'16'-1139,"0"-1"1,0 1-725,0-1 1863,0 1 0,7-1 0,1 1 0</inkml:trace>
  <inkml:trace contextRef="#ctx0" brushRef="#br0" timeOffset="4493">1981 449 10373,'-9'0'2353,"2"0"1,7 2-2205,0 3 1,0 4-244,0 6 1,0 6-270,0 0 0,0 1-488,0-1 0,0-4-2665,0 3 3516,7-2 0,-5-3 0,5 1 0</inkml:trace>
  <inkml:trace contextRef="#ctx0" brushRef="#br0" timeOffset="4726">2321 264 8281,'-15'8'2898,"-1"-1"-1488,7 0-1188,3-5 1,12 10-687,5-7 1,4 0 265,6-5 0,-4 0-1358,4 0 1,1 0 197,-1 0 1358,-1 0 0,-4 0 0,-1 0 0</inkml:trace>
  <inkml:trace contextRef="#ctx0" brushRef="#br0" timeOffset="5049">2414 217 15422,'0'26'1474,"0"0"1,0 0-1082,0 5 1,0 0-139,0 0 0,-5 5-536,0 0 0,-1 0 300,6-5 0,0 0-823,0 0 1,0-7-695,0-4-1035,0-2 250,0-3 1632,0-6 0,-1-2 61,-5-7 1,3-2-190,-7-3 406,-1-4 1,-4-6 85,-1-1 1,6 2 543,0 4 0,5-4 452,-6 4 37,8-4 0,-4-1 123,7-1 0,0 6-404,0 0 1,2 1-472,3-1 1,4-4 182,6 4 1,0 1-509,1-1 0,-1-1 251,1-4 1,-1 5 79,1-1 0,6 1 0,2-5 0</inkml:trace>
  <inkml:trace contextRef="#ctx0" brushRef="#br0" timeOffset="5267">2491 140 8080,'-8'-7'5258,"1"5"-5015,7-11 0,8 11-297,8-3 1,1 3-806,9 2 1,-6-2 586,6-3 0,-5 3-942,5-3 0,-7 4 645,1 1 0,-3 0-959,-1 0 1528,-8 0 0,-1 6 0,-7 3 0</inkml:trace>
  <inkml:trace contextRef="#ctx0" brushRef="#br0" timeOffset="5460">2553 155 8281,'-9'0'4601,"-4"0"-3633,11 7 1,-10 2 43,7 6 1,-2 3-508,2 2 0,3 4-27,-3 7 1,-2 7-276,2 3 1,-5 4 50,4 1 1,0-4-642,0-1 0,5-8 352,-4-2 1,3-2-2195,2-9 1034,0 1 0,1-7-570,5-4 1,-3-3 867,7-7 0,-4-5 897,4 0 0,-7-14 0,4 2 0</inkml:trace>
  <inkml:trace contextRef="#ctx0" brushRef="#br0" timeOffset="5642">2553 295 8281,'0'-16'1618,"0"6"-377,0 0-74,0 6-1531,7-10 0,2 13 245,6-4 0,1 3-439,-1 2 0,0 0 322,1 0 0,-1 0-1072,1 0 0,-6 0 1308,1 0 0,-1 0 0,5 0 0</inkml:trace>
  <inkml:trace contextRef="#ctx0" brushRef="#br0" timeOffset="5967">2476 449 8775,'0'-8'2099,"0"-1"-1887,0 4 0,1 3-804,5-3 0,2-2 304,8 2 0,1-5-412,3 5 1,-2-6 321,2 6 0,-2-5 140,-3 5 1,0 0 290,1 5 0,-6 0 416,1 0 840,-8-7-786,4 5 919,-7-5-997,-7 14 1,4-5 253,-8 3 0,6 4-178,-5 1 1,6-2 14,-1 3 0,-2-1-94,2 6 1,-2 1 117,2 3 1,3-2-443,-3 2 0,-2-1 73,2 2 0,0-4-1280,5 4 970,0 3 0,0-7-1285,0 3 0,0-2 607,0-3 0,2-6-2507,3-4 2333,4-3 1,6-2 970,0 0 0,1-7 0,-1-2 0</inkml:trace>
  <inkml:trace contextRef="#ctx0" brushRef="#br0" timeOffset="6200">2878 434 8281,'0'-10'439,"0"-1"913,7 8-525,-5-11-371,4 12 0,-7-4 6,-4 6 0,-4 0-208,-6 0 1,-3 6-205,-2 5 0,3-3 168,-4 3 1,-1-6-171,1 5 1,0-5 86,6 6 1,-1-3 78,1 3 0,-1 1-130,1-7 1,6 2 76,4-2-150,3-4 72,2 13 0,7-10-349,4 6 1,8-7 183,1 3 1,6-5-866,-5-1 1,6 2-48,-1 3 0,-2-3-468,2 3 1,-2-3 1461,2-2 0,3 7 0,-5 1 0</inkml:trace>
  <inkml:trace contextRef="#ctx0" brushRef="#br0" timeOffset="6484">3157 94 8281,'0'-9'4376,"0"2"-3359,-7 7-258,5 0 0,-5 12-376,7 4 0,0 4-256,0 1 0,0 1-454,0 4 1,0 3 282,0-3 0,0-2-911,0 2 1,5-7 574,0 1 1,1-2-2299,-6-3 1034,0 1 25,0-1 1619,0-6 0,0-2 0,0-7 0</inkml:trace>
  <inkml:trace contextRef="#ctx0" brushRef="#br0" timeOffset="6951">3079 186 8281,'-8'-6'-430,"-1"4"1038,4-3 494,3 3 0,-7 2-73,4 0-163,4 0-1731,-6 0 783,7 0 0,7 0-1009,3 0 1,-1 2 625,1 3 0,0-3-112,6 3 0,-1-4 226,1-1 1,-1 0 162,1 0 1,-1 2 235,0 3 0,1-3 58,-1 3 0,-4-3 1331,-1-2-1058,-7 7 1,10-4 374,-8 8 0,0-6-299,-5 5 1,0-5 73,0 5 0,-7-4-136,-3 4 0,-2 0-123,1 6 1,-8-1-5,4 1 1,-6-1-17,1 1 0,1-1-86,-7 1 0,7-6 107,-2 0 0,4 1-466,2 4 0,4-6 168,1-4-1121,7-4 672,-4 6 0,14-7-137,3 0 0,5-1 199,6-10 1,-2 1 85,7-5 0,-6 1 42,6 3 1,-5-2-13,5 2 1,-7 3 606,1-3 0,-3 8-246,-1-2 0,-6 3 1819,0 2-1014,-6 0 1,3 2 291,-7 3 1,-7 5-504,-3 11 0,-9-2-81,-2 7 0,-6-2-388,1 2 1,-3 3 32,-2-3 1,1 1-599,5-1 1,-3-4 331,7-6 0,1-1-1251,4 1 0,6-3-1529,0-2 771,6-4 0,-1-7 2054,10 0 0,4 0 0,6 0 0</inkml:trace>
  <inkml:trace contextRef="#ctx0" brushRef="#br0" timeOffset="7176">3203 480 14420,'0'11'497,"0"-1"1,2 0-379,3 6 0,-3-1 61,3 1 0,-2-1-154,2 1 1,-1-3-122,6-2 1,0 1 54,6-7 1,4 0-426,1-5 0,1-2 229,-1-3 0,-2-5-165,7-11 1,-7 4-235,1-3 1,-4-3-348,-6 3 0,2-8 982,-7 2 0,0-3 0,-5-2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18:43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108 232 8281,'0'-15'774,"0"5"167,0-1 0,-1 6 820,-5-5 130,5 6-1294,-6-2 1,9 6-362,3 0 0,3 5-160,8 0 1,1 0 113,4-5 0,-2 2-566,6 3 0,-4-3-163,5 3 0,-6-4-582,6-1 0,-7 0 290,2 0 0,-9 0-1662,-2 0 427,0 0 2066,-1 0 0,-2-6 0,-7-3 0</inkml:trace>
  <inkml:trace contextRef="#ctx0" brushRef="#br0" timeOffset="507">325 78 8281,'-9'-7'2003,"2"5"-955,1-5-235,4 7-307,-5 0 1,7 2-35,0 3 1,0 4-158,0 6 1,0 7 26,0 4 1,0 4 143,0 0 1,0 8-149,0 4 1,-2-3-69,-3 2 1,3 1-272,-3 4 0,4-6 92,1-4 1,0-9-374,0-1 0,0-7 94,0 1-1083,0-2 461,6-10 58,-4-1 140,5-7 0,-9-7-312,-3-3 342,-3-4 0,-13-1 161,0-1 0,1 6 100,4 0 1,-1 4 149,-4-4 1,4 5 165,-3-5 1,1 5 72,-2-6 0,7 8 350,-6-2 0,11-2 98,-6 2 0,8-2-245,-4 2 1,8 1 482,-2-6 0,3 5-274,2-6 1,7 6-367,3-5 1,6 0-288,4-6 1,4 1-757,7-1 1,5-1 116,1-4 0,6 4-1952,-2-4 2764,3-3 0,3 0 0,-1-7 0</inkml:trace>
  <inkml:trace contextRef="#ctx0" brushRef="#br0" timeOffset="933">449 16 8281,'-16'0'3289,"1"0"-2883,6 0-151,2 0 0,9 0-301,3 0 1,4 0-271,6 0 1,6 0-392,0 0 1,4 0-207,-4 0 1,1-5 69,-1-1-303,-4 1 512,5 5 626,-13 0 8,-2 0 45,-7 0 1,-7 0 238,-3 0 1,1 0 398,-1 0 0,0 5-86,-6 1 1,6-1 424,-1-5 0,6 5 66,-5 0 1,1 7-458,-1-2 1,1 4 127,4 2 1,-2 6-297,-3 4 0,-2 5 33,7 5 1,-5 3-205,4 8 0,-4-1-159,5 1 0,-5-1-96,4 0 0,-4-6-292,5-4 1,0-5-871,5-5 0,0-4 88,0-6-2341,0-1 2480,7-6 1,0-4-504,3-10 1,4-4 1400,-4-6 0,4-8 0,1-1 0</inkml:trace>
  <inkml:trace contextRef="#ctx0" brushRef="#br0" timeOffset="1126">480 171 8281,'0'-11'461,"0"1"1921,0 6-941,0-2-468,0 6-663,0 0 0,7 0-516,3 0 1,-2 0-217,3 0 1,-1 0-524,6 0 1,-1 5-318,1 0 1,-1 2 92,0-2 569,1-3 1,-7 6 599,-4-3 0,3-3 0,1 5 0</inkml:trace>
  <inkml:trace contextRef="#ctx0" brushRef="#br0" timeOffset="1634">433 341 8281,'-10'5'0,"0"0"1695,6 0-529,-3-5-788,7 0 65,0 0-675,7-7 1,4 4 4,9-7 0,-3 4-193,4-4 1,-4 5 265,-1-5 1,-1 6 41,1-1 521,-1 3-393,1 2 775,-8 0 1,-1 7-325,-7 3 0,0 4 364,0 2 0,-2-1-265,-3 1 0,2 4-261,-8 1 1,6 5-162,-5-6 0,6 3-151,-1-3 1,2-2-57,-2 2 0,3-3 85,-3-1 0,3-1-1449,2 1 782,0-1 1,0-4-1051,0-1 449,7-7 450,2 4 1,6-14 205,1-3 1,-1-6 153,0-4 0,1 1 185,-1-7 0,1 2-4,-1-2 1,1-1 188,-1 6 0,1-5 196,-1 6 1,-1-1 197,-4 6 287,4-1 895,-12 1-623,5 6 0,-14 2-366,-4 7 0,-2 7 25,-3 3 0,-4-1-119,-1 1 0,0 1-248,6 4 1,-1-1 374,1-4-293,-1 4 0,3-5 13,2 6 1,-1-5 0,7 1 0,0-6-179,5 5 0,0-5 153,0 6 0,7-6-293,3 5 1,4-5 83,1 6 1,6-6-529,0 5 0,-1-7 64,-4 3 0,4 0-144,1 0 1,0-1-291,-6-5 1,1 5 857,-1 0 0,7 0 0,3-5 0</inkml:trace>
  <inkml:trace contextRef="#ctx0" brushRef="#br0" timeOffset="2458">990 124 8796,'0'-9'4294,"0"-4"-3812,0 11-228,7-5 1,2 12-647,6 0 0,-4 6-149,-1-6 0,0 7-540,6-2 1,-6-1 606,0 1 1,-5-1 473,6 1 0,-1 4 0,6-6 0</inkml:trace>
  <inkml:trace contextRef="#ctx0" brushRef="#br0" timeOffset="2876">836 310 8281,'-9'0'-521,"-5"0"2039,12 0-1109,-4 0 1,7 0-445,4 0 1,4 0 72,7 0 1,1 0-116,3 0 0,-2 0 281,2 0 1,-1 0-45,2 0 0,-9 0 412,3 0-418,-3 7 0,2 1 262,-4 8 0,-3-6 16,-7 0 1,-1 1-143,-5 4 1,-2 6-162,-8-1 0,6 1-163,0-6 1,-1 1-310,-4-1 0,5 1 231,-1-1 0,6-4-357,-5-1 71,6-7-108,-3 4 1,14-7 130,4 0 1,2-7-27,3-3 0,-1-4 355,1-1 0,4-1 216,1 1 0,0 1 378,-6 4 1,1-2-334,-1 7 0,-5 0 413,1 5 0,-6 0-260,5 0 0,-6 6 32,1 5 0,-3 2-56,-2 3 0,0 1-221,0 4 1,-2-4-175,-3 4 0,3-4-442,-3-2 1,3 1-1797,2-1 1153,0-6-133,0-2 0,2-7 541,3 0 0,-3-2 728,3-3 0,3-4 0,1-6 0</inkml:trace>
  <inkml:trace contextRef="#ctx0" brushRef="#br0" timeOffset="3177">1176 325 10082,'0'-8'1527,"0"1"0,2 7-1324,3 0 1,5 0-273,11 0 0,3 0 79,7 0 1,0 0 38,0 0 1,-2 0 167,-3 0 0,3 5-158,-3 0 1,-4 7 378,-1-2 0,-9 4-136,-2 2 1,-7-1 357,3 1 0,-6 4-164,-6 1 0,-2 5-224,-8-6 1,-4 3-183,-1-3 0,-1-1-278,1 7 1,4-7 84,-4 1 1,4-2-406,2-3-935,-1 1 1,1-3-134,-1-2-10,8-4 1,-4-9 766,6-3 0,1-4-687,5-6 1506,0-8 0,0-1 0,0-7 0</inkml:trace>
  <inkml:trace contextRef="#ctx0" brushRef="#br0" timeOffset="3359">1362 186 8281,'8'-7'2788,"6"5"-1675,-12-4 0,5 7-366,-7 4 0,0 6 218,0 9 0,-6-1-353,1 7 0,-8-5-188,-3 4 0,1 1-285,-6 5 0,-1 0 115,1 0 1,-5 0-797,6 0 0,-1-5 470,5 0 0,1-8-1554,-1 3 0,6-5 35,0-6 0,6-2-1973,-1-2 3564,4-5 0,1-1 0,0-8 0</inkml:trace>
  <inkml:trace contextRef="#ctx0" brushRef="#br0" timeOffset="3601">1826 31 10203,'0'9'2582,"0"-2"0,0-6-2289,0 5 0,0-3-281,0 7 1,2-4-375,3 4 1,-2-5-213,7 5 1,-4-5-647,4 6 1,-5-6-470,5 5 0,-6-5 298,1 6 1391,-3-8 0,-2 11 0,0-5 0</inkml:trace>
  <inkml:trace contextRef="#ctx0" brushRef="#br0" timeOffset="3992">1625 217 10523,'-9'0'1261,"16"0"1,3 0-1192,11 0 1,1 0-212,-1 0 1,5 0 164,-6 0 0,6 0 137,-5 0 0,4 0 211,-4 0 96,0 0 1,-7 2-33,-4 3 0,-3 3 91,-7 8 0,0-6-220,0 1 1,-7 1-48,-3 8 0,-4-3-316,-2 4 1,6-6 123,0-4 1,4 3-293,-4-4 1,7 4 67,-2 1-333,3-6 0,4 3 129,3-7 0,3 0-55,8-5 1,1 0 251,4 0 1,-4 2 86,3 3 0,-2-3 122,-3 3 0,-1 3-114,-4 3 0,2-3 686,-7 3 0,1-1-262,-6 5 0,-7 1 480,-4-1 0,-4 1-327,-6-1 0,4-1-227,-4-4 0,3 2-360,-3-6 1,5 0-546,1 0 1,-1-5-234,6 4 0,2-5 481,-3-5 1,8 2-1959,-2-7 0,5-1 2333,5-4 0,10-8 0,9-1 0</inkml:trace>
  <inkml:trace contextRef="#ctx0" brushRef="#br0" timeOffset="4377">2507 78 8281,'-11'-5'1946,"1"-1"0,0 1-729,-6 5 1,1 0-397,-1 0 1,-1 0-644,-4 0 0,3 2-494,-8 3 1,5 2-1086,-5 3 0,2 4 762,-2-4 0,4-1-145,7 1 0,-1-5 309,1 6 0,-1-8 99,1 2 341,6-3 1,1 3 829,2 0 147,5 1 1037,-6-6 884,14 0-2049,1 6 0,6 3 97,-4 6 1,4 1-363,-4-1 0,-1 6-164,1 0 1,-5 4-180,6-4 0,-3 7-130,3-3 1,1 3-188,-7-2 0,2-2-443,-2-4 1,-3-2-1193,3 2 0,-3-3-75,-2-1-2098,0-1 1949,0-6 134,0-2 1836,0-7 0,6-14 0,3-3 0</inkml:trace>
  <inkml:trace contextRef="#ctx0" brushRef="#br0" timeOffset="4634">2321 325 8281,'0'-15'1597,"7"-1"-943,1 1 0,8-1-33,-1 1 0,1 6-293,-1 4 1,6-2-55,0 2 1,6-5-51,-1 5 0,3-1 31,2 6 0,0 2 253,0 3 1,0 4-159,0 6 0,-2 1 350,-3-1 0,1 8-207,-6 2 1,-6 0 236,-4 0 0,-8 1-355,2 5 0,-3-5-150,-2 0 0,0-6-237,0 6 0,-7-2 97,-3 2 0,1-4-825,-1-6 1,1 1 454,-1 4 1,-2-9-1533,7 3 1,-5-8-1354,4 3-92,-6-6 2403,4 3 0,-8-9 859,1-3 0,-8-11 0,-1-8 0</inkml:trace>
  <inkml:trace contextRef="#ctx0" brushRef="#br0" timeOffset="4843">2476 418 7651,'0'-22'-1417,"0"10"1641,0-4 687,0 4 1,1-2 239,5 4-756,2 3 0,8 7-61,-1 0 1,1 2-65,-1 3 1,-1 4 197,-4 6 0,-3 1 53,-7-1 1,0 1 56,0-1 0,0 1-284,0-1 1,-7-5-47,-3 1 1,-4-6-268,-1 5 0,4-6 99,1 1 1,0-4-83,-6-1 80,8 0 0,-4-1-916,6-4 1,1-4 381,5-7 0,0 1-2238,0 0 2694,7-1 0,2-6 0,6-2 0</inkml:trace>
  <inkml:trace contextRef="#ctx0" brushRef="#br0" timeOffset="5243">3358 155 9004,'-7'-9'2423,"-2"-4"1,-1 11-346,0-3-1337,6 3 0,-5 9 243,4 3 1,4 11-400,-5 5 1,5-2-389,1 2 0,0 1 27,0 9 0,0-8-945,0 3 1,0-6-97,0 1 1,1-2-706,5-3 0,-5-4 573,4 4 0,2-9-1627,-1-2-95,-1-6 2671,-5 2 0,0-6 0,0 0 0</inkml:trace>
  <inkml:trace contextRef="#ctx0" brushRef="#br0" timeOffset="5443">3172 480 8281,'-16'0'2041,"1"0"369,6 0-511,3 0-957,6 0 1,8 0-357,8 0 1,6 5-48,9 0 1,7 0-419,3-5 0,-1 0 11,1 0 1,-2 0-300,3 0 1,-3 2 218,-3 3 0,-10-3-1424,0 3 0,-7-3 585,-4-2 0,1 5 787,-1 0 0,1 0 0,-1-5 0</inkml:trace>
  <inkml:trace contextRef="#ctx0" brushRef="#br0" timeOffset="5851">4162 279 8281,'0'-16'0,"0"1"0,5 5 1607,0-1-677,1 8 1,-6-2 310,0 10 0,-2 0-180,-3 10 0,-4-1-465,-6 12 1,-1-5-270,1 4 1,-6-1-58,1 2 1,-3 2-723,3-8 0,2 3 369,-2-3 1,-3-2-1089,3 2 1,-1-8-685,6-1-320,-1-8 535,1 4 1,1-14 226,4-3 1413,3-4 0,7-8 0,0-3 0</inkml:trace>
  <inkml:trace contextRef="#ctx0" brushRef="#br0" timeOffset="6009">4023 109 8281,'10'-9'0,"1"4"1633,1 3 1,1 2-722,3 0 1,-6 4 363,0 6 0,2 2-432,9 14 0,-4 1-139,4 9 0,1 2-586,-1 3 1,6 4-481,-1-4 1,0-1-368,5 1 1,-9-8 564,9-2 1,-3-7-3618,3-9 3780,0-6 0,6 5 0,3-6 0</inkml:trace>
  <inkml:trace contextRef="#ctx0" brushRef="#br0" timeOffset="6460">4595 16 8281,'-15'0'0,"-1"-2"833,1-3 1295,6 3-927,-4-5-801,11 7 0,2 0-425,10 0 1,4 0 117,1 0 1,3 0-41,2 0 0,-3 0 150,4 0 1,-4 0-397,-1 0-114,-1 0-235,1 0 835,-8 0-140,-1 7 589,-7-5-444,-7 5 0,-1-7 369,-8 0-391,1 0 0,-1 5 1048,1 0-693,-1 7 0,3-3 90,2 6 0,-2 1-27,2-1 1,3 2-216,-3 4 0,6 3-441,-5 7 1,5 0 154,-6 0 0,6 3-800,-5-3 0,6 4 489,-1-10 1,4 3-613,1-2 1,0-4-305,0-7 1,0 1-880,0-1 1,1-6-47,4-4 1,-1-3 1045,6-2 0,-5-2-560,6-3 1473,-1-4 0,5-13 0,1-2 0</inkml:trace>
  <inkml:trace contextRef="#ctx0" brushRef="#br0" timeOffset="6733">4642 140 8281,'0'-11'0,"0"1"0,5 5 751,0-6 0,0 6 334,-5-5-426,0 7 0,2-4 478,3 7-156,-3 0-269,12 0-271,-6 0 1,6 7 326,-4 3 0,2 9-265,-6 1 1,-1 8 284,-5-2 1,0 3-284,0 2 0,0 5 71,0 0 1,0 2-142,0-2 1,0-2-391,0 8 0,0-3-197,0 2 1,0-3-324,0-7 1,0-5-150,0 0 0,1-7 57,5 1-1089,-5-2 1,11-8-410,-7 0 722,1-6 1,-6-4 625,0-11 1,0-8-474,0-1 0,0-6 445,0 5 1,0-6 744,0 1 0,-7-3 0,-9-9 0,-8-2 0</inkml:trace>
  <inkml:trace contextRef="#ctx0" brushRef="#br0" timeOffset="7084">4564 263 8281,'-10'-8'548,"0"3"939,6-4-442,-2 7-296,6-5-592,0 7 1,1 0 128,4 0 1,4 0-274,6 0 1,1 0 96,-1 0 0,-4 6 48,-1-1-84,0 7 0,4-4 31,-4 8 1,-3-6 473,-7 0-434,0 1 1,0 4-227,0 1 1,-5-6 185,0 0 0,-5-5-253,5 6 1,-1-6 54,6 5-888,-7-6 638,6 3 0,-4-6 16,10 4 1,-2-3-39,8 3 447,-1-3 588,5-2-348,1 0 304,-1 0-350,-6 7 1,-2-4 731,-7 8-679,-7-1 0,-2 4-110,-6-4 1,-1 2-200,1-7 0,-1 6-342,1-6 0,-1 2-702,1-2 1,-1-3 527,1 3 0,5-4-2525,-1-1 1583,1 0 1438,1 0 0,-4 0 0,4 0 0</inkml:trace>
  <inkml:trace contextRef="#ctx0" brushRef="#br0" timeOffset="7316">4858 186 8281,'-10'-2'851,"0"-1"1585,-2-2-635,5 0-1626,0 5 1,21 0 17,6 0 1,8 0-698,3 0 0,5 0 406,0 0 0,2 0-1345,-2 0 1,-8 0 447,2 0 0,-9 0 995,0 0 0,3-7 0,0-2 0</inkml:trace>
  <inkml:trace contextRef="#ctx0" brushRef="#br0" timeOffset="7600">5091 78 8281,'-9'-9'2851,"0"2"-586,4 7-1395,3 0 1,-4 7-373,6 3 0,-2 11 300,-3 5 0,3 5-265,-3 5 1,3 3-353,2 8 0,0-6 32,0 0 1,0-1-516,0 1 1,5 2-59,0-7 0,1-5-307,-6-5 0,1-7-414,4 1 1,-3-7 509,3-3 0,-5-7-148,-5 2 1,-3-5 149,-8-5 0,1 2 33,-1-7 1,1 1 208,-1-1 1,1-4 352,-1 4 0,1-2 155,-1 1 0,6-3 140,0 4 0,6 2-151,-1-3 0,5 1-40,5-6 0,11 1-460,10-1 0,3-1 271,2-3 1,0 2 58,0-2 0,6-4 0,3 0 0</inkml:trace>
  <inkml:trace contextRef="#ctx0" brushRef="#br0" timeOffset="8009">5415 31 8281,'-10'-5'4384,"0"0"-3642,6 0 1,6 5-179,14 0 0,1 0-238,9 0 1,-1 5-200,6 0 1,0 2-271,0-2 0,-7-1-275,-3 6 0,-6-5 408,-4 5 0,-4 1-549,-7 4 0,-2-1 204,-3-4 1,-11 4-319,-10-4 1,-3 7 9,-2-1 1,-5 3-91,0-9 1,5-3 541,5-2 1,6-3-45,-6-2 1,12 0 699,-1 0 0,8 0-264,-4 0 2451,8 0-1302,-4 0 1881,7 0-1290,0 0-1247,0 7 0,0 3-205,0 11 1,5-2-216,0 6 1,1 0-699,-6 0 1,5 5 380,0-5 1,2 5-1294,-2 0 0,-3-5 692,3-5 0,2-3-3745,-2-1 1777,7-1 1059,-3-6 1573,-1-2 0,6-14 0,-6-2 0</inkml:trace>
  <inkml:trace contextRef="#ctx0" brushRef="#br0" timeOffset="8259">5431 279 8281,'0'-16'693,"0"1"0,2 5 889,3-1 1,3 6-692,8-5 1,6 5-413,4-6 0,5 6-172,5-5 0,4 6-227,6-1 0,4 4 60,-4 1 0,2 1 124,-11 4 0,-3 9 516,-8 7 0,-6 8-279,-9 2 1,-4 0 71,-7 5 1,-2-2-126,-3 2 0,-4-3-313,-6 3 0,-6-8 120,0-2 0,-4-8-1004,4 3 0,-5-9-340,6-2 1,4-6-919,6 1 1,1-5-552,-1-5 0,-2-4 1375,7-6 1,-2-1 1182,2 1 0,-4-7 0,-6-3 0</inkml:trace>
  <inkml:trace contextRef="#ctx0" brushRef="#br0" timeOffset="8408">5555 201 8281,'-16'0'2205,"3"2"-815,2 3 1,-3-3 205,4 3-1171,3 4 0,-5-1-96,7 8 0,0 5 180,5-1 0,0 2-647,0-1 0,0-2-490,0 7 0,5-7-1114,0 1 1,0 3 954,-5-3 1,2-1 786,3-8 0,-3 2 0,5-4 0</inkml:trace>
  <inkml:trace contextRef="#ctx0" brushRef="#br0" timeOffset="8583">5725 217 8281,'0'-9'5568,"0"-4"-4572,0 11 1,0 2-110,0 10 0,0 6-350,0 4 1,0 1-57,0 10 0,0-4-919,0 9 1,-5-3 329,0-2 1,-1 0-1396,6 0 1,0-5 965,0 0 1,-1-8-1934,-4 3 1,3-9 2469,-3-2 0,3-6 0,2 3 0</inkml:trace>
  <inkml:trace contextRef="#ctx0" brushRef="#br0" timeOffset="8749">5524 325 8281,'-9'0'611,"-5"-7"0,13 4 2363,-4-7-2693,3 6 0,9-3 5,3 7 1,4 0-979,1 0 0,6 0 520,0 0 1,1 5 316,-2 1 0,-2 4-145,2-5 0,-2 7 0,-3-3 0</inkml:trace>
  <inkml:trace contextRef="#ctx0" brushRef="#br0" timeOffset="8865">5493 434 8281,'-9'0'374,"-5"0"97,13 0-950,-6 0 0,15 0 28,8 0 451,-1 0 0,15 0 0,-6 0 0</inkml:trace>
  <inkml:trace contextRef="#ctx0" brushRef="#br0" timeOffset="8992">5477 573 8281,'11'-5'0,"-1"-1"0,2-4 2364,9 5 0,3-5-1146,7 5 0,5-6-1010,0 6 0,7-5 135,-2 5-343,4-1 0,-6 6 0,-1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19:03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 8281,'0'-16'2203,"0"1"-875,0 6-248,0 3 122,0 6-604,0 0 0,0 6-173,0 5 1,0 2 23,0 3 0,0-1-114,0 1 0,0 1 248,0 4-400,0-4 0,0 5-75,0-6 203,0-1-349,0 1 0,0-6 132,0 0-381,0-6-86,0 3 0,0-9 183,0-3 1,0 1-123,0-6 0,0 0 63,0-6 1,0 1 117,0-1 0,5-4 34,0-1 0,0-1-14,-5 1 1,0 9 264,0-3 0,0 2-87,0-2 1,0 5 561,0-1-176,0 8 367,0-4-449,0 7 0,0 2-23,0 3 1,0 4-10,0 6 0,0 0 81,0 1 0,0-1-192,0 1 1,0-1 27,0 1 1,0-1-265,0 1 1,0-1 99,0 1 1,0-6-174,0 0 0,-5-4 14,0 4-80,0-7-112,5 4 113,0-7 1,0-2-27,0-3 0,0-3-131,0-8 1,0 1 42,0-1 0,0 1 163,0-1 0,0 1 140,0-1 1,0 6-168,0 0 292,0-1 1,0 1 186,0 0-202,0 6 214,0-3 21,0 7 0,0 2-16,0 3 1,0 4-152,0 6 1,0-4-233,0-1 0,0 0 162,0 6 0,0-6-289,0 0 0,0-4-227,0 4 94,0-7 1,0 6-39,0-4 52,0-3-479,0 5 456,0-7 0,0-2-86,0-3 1,0-4 171,0-6 0,0-1 153,0 1 0,0-1-30,0 1 291,6-1 0,-4 1-9,3-1 0,-3 6-59,-2 0-16,0 6-57,0-2 0,0 7-246,0 4 1,0-1-236,0 6 0,0 0-446,0 6 0,0-6-1046,0 1 231,0-1 1,0 5-386,0 1 0,0-6 2048,0 0 0,0 1 0,0 4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19:04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2955 8281,'0'-15'-2102,"0"-1"3807,0 8-443,0-6 471,0 12-614,0-5-383,-7 7 1,5 2-183,-3 3 0,4 4 57,1 6 0,0 1-229,0-1 0,0 6-84,0 0 0,0-1-148,0-4 0,0 1 310,0 4-509,0-4 1,-2 5 136,-3-6 1,3-6-279,-3 0-144,3-6 42,2 2 1,0-7 104,0-4 0,5-4 0,0-6 1,1-1-53,-6 1 1,5-8 90,0-3 0,0 4 179,-5 1 1,5-1-120,0 2 0,1-1 453,-6 5 0,1 3 268,4 2 209,-3-2-107,5 11-302,-7-5 0,0 9-75,0 3 0,0-2-91,0 8 0,0 1-152,0 8 1,-2-3 145,-3 4 1,3-4-252,-3-1 33,4-1 1,1 1-133,0-1 0,-6-5-166,1 1 106,0-8 1,5 6-47,0-4 2,0-3 0,0 3-213,0-10 0,0-4 154,0-6 0,0-1-11,0 1 1,0-2 73,0-4 1,0 4 342,0-4 0,0 4 132,0 1 0,0 1 674,0-1-567,7 1 1,-5 5 640,3-1-579,-3 8 1,-2-2-58,0 10 1,-2 4-31,-3 6 1,3 0-254,-3 1 0,3-1-228,2 1 1,0 1-129,0 4 1,-2-9-538,-3 3 0,3-3-1066,-3 4 1,4-6-112,1 0-637,0-6 1902,0 3 1,1-7 689,4 0 0,4 0 0,7 0 0</inkml:trace>
  <inkml:trace contextRef="#ctx0" brushRef="#br0" timeOffset="733">1826 418 8281,'6'-21'0,"-1"1"0,-4 1 331,-4 1 0,-6 5 111,-6 2 1,-7 5 181,-4 6 0,2 0-197,-2 0 0,0 5 42,-5 0 0,-5 12-122,0-2 0,0 6-76,5 0 0,0 1 75,0 4 0,-7 5-76,-3 0 1,-5 0-55,-6 5 0,2 2 3,-7-2 1,1 5 15,-6-5 1,5 7-24,0-2 1,7 4-23,-1 1 1,8 1 16,2-1 0,5 9 33,-6 7 0,1 2-320,-5 8 0,-1-5 295,1 5 1,-1-3-79,1 8 0,1-8-3,4 9 1,3-3 0,7 8 0,5-2-18,1 6 0,6-13-27,-2-2 0,6-1-144,4-4 0,-2 2 59,2-2 0,4-9-50,2 4 1,3-12 135,2-4 0,-5-6-507,0-9 0,0-7-693,5-4 184,0-2 0,2-8-287,3 0-106,-3-6 1,6 1-186,-3-10 0,-3-4 702,3-6 0,2-1 801,-2 1 0,7-8 0,-3-1 0</inkml:trace>
  <inkml:trace contextRef="#ctx0" brushRef="#br0" timeOffset="995">32 2445 8281,'-7'-16'882,"3"8"340,-6 3 1465,7 3-1686,-4 2 1,7 8-427,0 8 1,1 1 60,5 9 0,-3-6-173,7 6 0,-6 0 96,1 5 1,-2 0-53,2 0 1,-3-2-159,3-3 1,-3-2-33,-2-3 0,0-4 286,0 3-298,7-9-35,2-4 1,6-21-797,0-7 1,3-8 415,2-7 0,-1-4-1743,7-6 1,0-7 341,5-4 1,-5 2-1238,-1-2 2624,1 7 1,5-17 0,0 4 0</inkml:trace>
  <inkml:trace contextRef="#ctx0" brushRef="#br0" timeOffset="1667">1997 170 8281,'-16'-8'0,"6"1"2043,0 7-771,6-7-830,-3 5 0,9-5-253,3 7 1,11 2-177,9 3 0,5-3-133,1 3 1,-2-3 210,-3-2 0,3 0-33,-3 0 1,1 0 10,-1 0 0,-4 0 281,-6 0-252,-1-7-6,-6 5 279,-2-5 1,-9 7 1295,-3 0-903,-4 0 1,-6 2-268,-1 3 0,1 4-154,-1 6 0,1-3-89,-1 4 1,1-4-119,-1 8 0,1 4 7,-1 2 1,3 4-77,2 0 1,-2 1-58,2 0 0,-2 0-423,-3 0 0,7 0-774,4 0 1,4-2 599,1-3 0,0-4-1040,0-6 1,0-6 745,0 1 0,6-8-444,5 2 1,-3-5 521,3-5 1,-1-5-94,5-11 896,1 4 0,-1-12 0,1 5 0</inkml:trace>
  <inkml:trace contextRef="#ctx0" brushRef="#br0" timeOffset="2028">2167 356 8281,'2'-14'107,"3"4"1,-4-4 310,5 4 1,-5 1 827,-1-1-791,7 6 0,2-8-156,6 7 1,-4 0 61,-1 5 0,0 0-75,6 0 1,-1 2 201,1 3 1,-1 5-157,1 11 1,-8-4 306,-3 4 1,2 3-109,-2 2 1,-1-2-82,-9 1 0,-4 0-224,-6 0 1,-1 3-154,1-8 0,-3 1-619,-2-5 0,3-3 472,-4-2 0,4 2-2726,1-2 1312,1-4-1604,-1-1 2150,1-6 1,6-6 247,4-5 0,3-4 407,2-6 0,0 2 398,0-7 1,6 8 201,-1-3 1,7-1-353,-2 1 0,-3 0 1304,-2 6 1,2 5 43,-2-1 1906,7 8-2257,-3-4 1,5 14-325,-4 3 0,4 4-483,-4 1 0,4 2-373,1 4 1,1-4-910,-1 4 1,1-4 817,-1-1 0,6-1-715,-1 1 1,1-6 389,-6 0 0,6-6 638,0 1 0,-1 3 0,-4 1 0</inkml:trace>
  <inkml:trace contextRef="#ctx0" brushRef="#br0" timeOffset="2867">2445 77 8281,'5'-10'120,"1"0"1,6 5 646,-2-6 0,5 8-210,6-2 1,-2 1-91,7-1 1,1 3-302,9-3 1,-3 4-325,3 1 0,-3 0-470,-2 0 1,-5 0 148,-1 0-467,-6 0 505,4 0 279,-15 0 0,-8 0 140,-10 0 0,-4 0 213,-1 0 1,-1 0-34,1 0 1,-1 0 341,1 0 1,-1 0-39,1 0 0,-6 0 219,1 0 0,-1 0 135,5 0-1,1 5-279,0 0 0,4 7-48,1-2 0,0 4-233,-6 1 0,2 1-121,4-1 1,-2 3-88,7 2 0,-5-1-241,4 7 0,1-2-356,5 2 0,0-4-39,0-6 1,0-1-1610,0 1 948,0-1-423,7-6 1152,2-3 1,6-7 192,1-4 0,-1-6 95,1-9 1,-1 2 138,1-2 1,-1-3 227,0 3 1,-1-1-188,-3 6 0,7-1 695,-2 1 0,-2-1-327,-4 1 0,0 1 568,6 4 1,-6-2-122,0 7 1,-4-1 966,4 6-1128,-7 0 0,4 7-100,-7 4 0,0 4 205,0 6 1,0 1-219,0 4 0,0 3 112,0-3 0,-5 8-163,0 2 1,-5 7-114,4-1 0,1 2-229,5 3 1,-5-3-239,0-2 1,0-5 40,5-6 1,0-1-398,0-5 1,0-2-726,0-8 583,0 1-700,0-8-1153,0-1 1283,0-21 1,0 4 593,0-10 1,-2 1-279,-3-2 0,3 2 253,-3-7 0,-2 0 98,2-4 0,-7 4 305,2 0 0,-4 2 89,-2-2 1,1-1 376,-1 6 1,-1 0-269,-3 6 1,2 5 659,-2-1 1,3 3 32,1-3 1217,1 4-599,6 7-598,2 0-447,28 0 0,-7 0-192,17 0 0,-4 2 96,4 3 0,-7-1 53,-3 6 1,-4 0 202,-2 6 0,-6-1-173,-4 1 1,-3-1 436,-2 1 1,-9 1-135,-6 4 1,-8-4-195,-8 3 0,-5 3-676,0-3 0,0-1 337,5-8 0,5 2-425,1-2 1,6-4 163,-2-2-3203,11-4 659,3-1 2823,21-6 0,3-3 0,14-7 0</inkml:trace>
  <inkml:trace contextRef="#ctx0" brushRef="#br0" timeOffset="3034">2848 217 8179,'10'-14'1070,"0"4"1,-6 1-366,1 4 0,3 3 150,3-3-558,3 3 0,3 2-802,3 0 0,-2 0 99,2 0 1,3 0-160,-3 0 1,1 0-82,-6 0 1,1 2-1457,-1 3 2102,-6-3 0,5 5 0,-6-7 0</inkml:trace>
  <inkml:trace contextRef="#ctx0" brushRef="#br0" timeOffset="3266">2987 139 8281,'-9'-8'2018,"2"-6"-1246,7 12 0,-1-5 1501,-4 7-1646,3 0 1,-5 9 316,7 6 1,0 3-364,0 7 0,2 3-127,3 8 0,-3 2-182,3 3 0,2 7-181,-2-6 0,2 6-112,-2-7 1,-4 2-313,5-2 0,-5 2-815,-1-7 1,0-7 557,0-8 1,0-4-2441,0-1 2173,0-8 1,-1-1-309,-5-7 0,3-7 372,-7-3 0,1-5 261,-1-6 0,-4 2 532,4-7 0,-4 0 0,-1-5 0</inkml:trace>
  <inkml:trace contextRef="#ctx0" brushRef="#br0" timeOffset="3359">2894 480 8281,'-2'-16'75,"-3"1"262,3-1 0,-4 1 894,6-1-943,0 8 0,1-4-245,4 7 1,-1-1-179,6 6 1,1 0 187,4 0 0,6 0-53,-1 0 0,8 0 0,-4 0 0</inkml:trace>
  <inkml:trace contextRef="#ctx0" brushRef="#br0" timeOffset="3594">3497 16 8281,'-8'-7'1828,"1"5"1,5-5-368,-3 7 1,3 2-675,-3 3 0,4 4-330,1 6 1,0 2-454,0 4 0,0 1-477,0 4 1,0 1-1061,0-6 1,0 5 1022,0-5 1,0 4-641,0-4 1,0 1-258,0-1 1407,0-11 0,-7 18 0,-2-11 0</inkml:trace>
  <inkml:trace contextRef="#ctx0" brushRef="#br0" timeOffset="4143">3265 186 8281,'-15'-7'0,"5"5"705,-1-3-224,1-4 1,0 8 851,-1-4-704,8 3-648,-4 2 1,16 0-685,6 0 0,2 5 549,9 0 0,5 5-653,5-4 0,5-1 462,-5-5 1,1 5 83,-6 0 0,3 0 214,-3-5 0,2 5 262,-13 1 155,1-1 0,-7-4 757,-4 5 1,-3-3-323,-7 7 1,-7-5 476,-3 6 1,-9-6-684,-2 5 1,-7-5-223,3 6 1,1-3-440,-2 3 1,2 2 46,-2-2 1,-2 1 53,8-2 0,-1 2-37,6-7 1,-1 6-613,1-6-658,-1 7 926,8-11 1,8 6-219,10-7 0,11 0 169,4 0 0,5-5 152,1 0 0,0-2 217,0 2 1,-6 3 327,1-3 1,-7 3 95,2 2-56,-4 0 0,-9 7 1026,-2 4 1,-6 2-589,-6 3 0,-2 1 73,-8 4 1,-6-4-332,-4 3 0,-5 3-577,-5-3 1,4 1-285,-5-5 1,10-1-868,1 0 744,7-6-742,-3 5-154,13-12 0,4 4 480,10-6 0,6 0 674,9 0 0,-1-5-55,7 0 1,-2 0 619,2 5 1,1 0 59,-6 0 0,1 2 411,-1 3 0,-4-2-286,4 8 0,-4-1 305,-2 5 1,1-4-348,-1-1 0,6-7-147,0 3 1,6 0-518,-1 0 1,3-3 196,2-8 1,-2-9-1332,-3-6 1,3-8 687,-3 2 0,-5-3 602,-6-2 0,-6-7 0,-9-1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19:01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31 186 8420,'0'-8'2466,"0"-1"-1465,0 4 197,0 3-327,-6-5 12,4 7-280,-5 0-209,7 0 1,0 7-220,0 4 1,0-3 79,0 2 0,0 1-150,0 4 1,0 1 131,0-1 0,0 1-208,0-1 0,0 1 29,0-1 0,0 1-38,0-1 6,0 0-273,0 1-128,0-1 305,0-6-496,0-2 350,0-7 0,0-7 19,0-3 0,0-4-1,0-2 148,0 1 0,0 0 12,0-1 1,0 1-23,0-1 259,0 1 0,0-1-58,0 1 1,0 4 277,0 1-43,0 7-20,0-11 60,0 12 373,0-5-507,0 7 1,0 2 85,0 3 0,0 4-69,0 6 0,0 1-89,0-1 1,0 1-79,0-1 283,0 7-519,0 3 0,0-1-53,0-4 0,0-8-320,0-1 138,0-8-276,-7 4 293,5-7 0,-5-2 147,7-3 1,0-4-152,0-6 1,0-1-19,0 1 1,0-6 306,0 1 0,0-1-98,0 6 1,2 1 453,3 4 1,-3-4 252,3 3 217,-3 5-180,-2-1 60,0 7-476,0 0 8,0 7 0,0-4-1162,0 7-601,-7 1-1290,5 4 1718,-5 1 0,7-6-2230,0 0 1038,0-6 2326,7 9 0,2-11 0,6 5 0</inkml:trace>
  <inkml:trace contextRef="#ctx0" brushRef="#br0" timeOffset="1067">465 109 8281,'0'-10'73,"0"-1"726,0 8 276,0-4-26,-7 0-220,5 5 64,-5-5-256,7 7 1734,0 0-2010,0 7 1,0 2-107,0 6 0,0-4-126,0-1 1,0 0 115,0 6 0,0-6-264,0 0-110,0 1 1,0 4 1,0-4 131,0-1 72,0-7-321,0 4 34,0-7-154,0 0 288,0-7 0,0-1-117,0-8 240,0 1 1,0-1 3,0 1 1,0-1 38,0 1 0,0 5 203,0-1 0,0 6 186,0-5-351,0 6 1,2-8 330,3 7-162,-3 0 92,5 5-258,-7 0 1,0 2 3,0 3 1,0-2 24,0 8-24,0-1 42,0 5-32,0 1-329,0-1 186,0 1 1,0-6-280,0 0 120,0-6-407,0 3-54,0-7-22,0 0 405,0-7 1,0 3 30,0-6 0,0 0 102,0-6 1,0 4-80,0-3 1,0 8 237,0-8 0,0 2-38,0-2 1,0 5 106,0-1 1,0 6-55,0-5 374,0 6 250,0-2-476,0 6 0,0 1 58,0 4 0,0-1-93,0 6 1,0-5 130,0 6-139,0-1-162,0 5 26,0 1-425,0-1-40,0-6 176,0 5-425,0-13 149,0 6 162,0-7 282,0-7 1,1-1-20,4-8 0,-3 6 40,3 0 192,-3-1 1,0-2 480,3 2-257,-3-2 466,5 11-235,-7-5 153,0 7-422,0 0 0,0 7-44,0 3 0,-2-1-1,-3 1-221,3 0 1,-5 6-117,7-1 0,-5-4 35,0-1-258,0-7 1,5 6-35,0-4-923,0-3 283,0 5-162,0-7-4831,0 0 4534,0-7-1116,0-2 2535,0-6 0,0-1 0,0 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19:11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218 292 8482,'0'-15'503,"0"5"-787,0-1 214,0 1 1,0-6 2071,0 1-1350,0-1 0,0 1-632,0 0 1,0-1-32,0 1 0,0-1-124,0 1 0,0 4 86,0 1 0,0 0 16,0-6 0,-2 6 201,-3 0 1,1 6-107,-6-1 0,5 3 234,-6 2 0,-4 2-91,-6 3 1,1 4 110,4 6 0,-4 6-72,-1-1 1,0 8-280,6-2 1,1-4 1,4-1 1,3 1-332,7-1 0,2-2-95,3-9 1,10-3 235,11-7 0,-2 0-43,2 0 1,3-2 43,2-3 0,4-4 283,-10-6 1,-2 5-180,-3-1 1445,-3 8-587,-8-4 1,-2 14 393,-7 3 0,-3 6-292,-8 4 1,-1 6-349,-14 10 0,6-3-226,-6 3 0,2 2-13,-2-2 0,4 0-387,6-5 0,3-5 187,2-1 0,-1-6-849,7 2 0,0-4-1219,5-1 355,0-8 0,2-1-58,3-7 1,3 0 889,8 0 0,-1-7 826,1-3 0,6-4 0,2-1 0</inkml:trace>
  <inkml:trace contextRef="#ctx0" brushRef="#br0" timeOffset="324">403 277 8281,'0'-9'1543,"0"1"-177,0 2-115,0 5-694,0-6 0,-1 14 132,-5 3 0,5 6-156,-4 4 0,-2-1-139,1 7 1,0-2-314,0 2 0,5 1 51,-4-6 0,3 5-351,2-6 0,2-1 318,3-8-143,3 2 1,13-11-238,0 3 0,1-10-255,-1-5 0,-4-6 134,3-4 1,3-4 127,-3-7 1,-1 0 319,-8 0 0,1 5-33,-7 0 0,0 2 497,-5-2 0,-7 6-236,-3 9 1,-9-1 173,-2 7 0,-5 0-187,6 5 1,-6 7-49,5 3 1,-4 4-374,4 1 0,5 1-1447,6-1-2026,7 1 2657,-4-1 0,14-1-436,3-4 1,11-5 1411,4-10 0,5-3 0,1-8 0</inkml:trace>
  <inkml:trace contextRef="#ctx0" brushRef="#br0" timeOffset="506">775 107 8281,'8'-11'431,"-3"1"1,2 5 217,-2-5 267,1 6 1,-1-1-300,0 10 1,0-1 134,-5 6 1,0 0-261,0 6 0,0-1 211,0 1-284,0-1-210,7 1 1,1-8-228,8-3 0,-2-6 90,-4-10 0,4 1-50,-4-11 1,2-1 26,-2 1 0,-3-4 45,-7 4 0,0 0-421,0 6 0,-3 6-496,-7 4 1,-9 7-4042,-17 8 4864,3 7 0,-19 14 0,4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19:24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 1 8281,'-16'0'9830,"1"0"-7609,6 0-1145,-4 0-1961,11 0 628,-5 0-4563,7 0 4820,0 0 0,7 0 0,1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19:12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248 202 8281,'8'-16'1237,"-1"8"1,-9 1-77,-3 7 0,-3 3-411,-8 8 1,-1 6-297,-4 14 1,-3 8 281,-7 8 1,0 1-277,1 8 0,5 1-167,5 5 0,4 0-310,6 0 0,3-2-411,7-3 0,12-6-192,4-9 1,15-6-719,0-10 0,10-4-989,0-7 0,5-6 2327,6-4 0,-4-17 0,5-5 0</inkml:trace>
  <inkml:trace contextRef="#ctx0" brushRef="#br0" timeOffset="942">712 325 8281,'-16'-10'464,"1"0"0,-6 5 787,1-6 0,-1 8-549,6-2 0,-3 3-193,-2 2 0,3 0-197,-4 0 1,2 0-192,-2 0 0,4 7 363,-3 3-776,2 4-25,3 1-8,6 1 0,2-1 115,7 1 1,2-6 9,3 1 1,-1-1 491,6 5 0,-1 1-108,1-1 0,4 2 386,-4 4 1,-1-2-177,1 7 1,-5-6 65,5 6 1,-4 0-34,4 5 1,-7-5-12,2 0 1,2-2-655,-1 1 0,0 3 252,0-7 1,-3-6-836,7-5 1,-5-1 464,6 1 1,-3-5-890,3-10 1,2 0 511,-2-10 0,-3 1-75,3-12 1,-6 5 228,5-4 1,-6-1-45,1-5 0,-4-5 158,-1 0 1,0-6 209,0 6 0,0-7 135,0 2 1,0-4-80,0-1 0,0 1 617,0 4 0,0 3-360,0 7 1,0 7 2217,0 4-1529,0 9 0,2 4-54,3 7 1,4 7 24,6 4 0,3-3-251,2 2 0,4 1-478,7 4 1,0-1 87,0-4 0,0 4-359,0-4 0,0-3 252,0-2 0,0-1-800,0 1 326,-7-3 77,-2 5 493,-13-1 1,-4-4-104,-10 3 0,-5-3 135,-11-2 0,2 5-60,-7 0 1,2 2 34,-2-2 0,-3-1-26,3 6 1,2-1 122,-2 1 1,2 4 33,-1-4 0,1-1 123,3 1 1,4 0 165,-4 6-292,4-1-398,8 1 264,2-1 0,14-6-440,4-4 0,9-3 64,6-2 0,5-5-104,5-1 0,-3-4 175,3 5 1,-5-5 112,-5 4 0,1 1-10,-6 5 0,-1 0 128,-4 0 380,-1 0 1,-6 2-3,-4 3-8,-3 4 0,-14 6-115,-4 1 1,-4-6-403,-1 0 0,4-1 107,-4 1 0,4-3-791,2-7 1,-1 0-731,1 0 535,-1 0 0,2-2 268,4-3 0,3-3 392,7-8 1,0-1 372,0-4 0,0-3 0,0-7 0,5-1 0,0-4 0,7-2 0,-1-3 0,3 3 0,1 7 0,1 0 209,-1 0 1,-5 9 299,1 6 0,-6 2 860,5 9 1,-1 7-565,1 8 1,-1 6-69,-4 4 1,-4 11-231,5 10 1,-5 6 133,-1 4 0,-7-2-185,-3 2 1,-4-1-208,-1 2 1,-7-4-576,-4 3 0,2-4 282,-2-6 0,0-3-940,-5-7 1,0-5 555,0-1 1,6-13-519,-1-1 0,7-8 289,-2-3 1,2-2-1734,-1-3 2390,9-10 0,-9-9 0,11-7 0</inkml:trace>
  <inkml:trace contextRef="#ctx0" brushRef="#br0" timeOffset="1074">635 511 8281,'15'0'1639,"0"0"-886,1 0 0,-1 7-72,1 3 1,1 4 115,4 2 1,3 6-705,7 4 0,1 3 83,4 2 1,4 5-1241,6 0 0,1 0 734,-1-5 0,-1-7 330,-4-3 0,4-4 0,-6-1 0</inkml:trace>
  <inkml:trace contextRef="#ctx0" brushRef="#br0" timeOffset="1309">1408 387 8281,'-15'0'0,"-1"-5"1112,1 0 1,4 0-428,1 5 1,5 2-277,-5 3 0,6 5 151,-1 11 1,2-2 397,-3 6 1,5 1-681,-4 5 0,3 2-522,2 3 0,0-5-1137,0 0 0,0 0 255,0-5-2332,7-4 3458,1 0 0,8-20 0,-1-4 0</inkml:trace>
  <inkml:trace contextRef="#ctx0" brushRef="#br0" timeOffset="1550">1640 109 8281,'7'-16'2119,"2"6"-1335,6 0 1,1 6-301,-1-1 0,2 3-41,4 2 1,-2 2-173,7 3 0,-6 9 214,6 7 0,-7 8-77,2 2 1,-4 7 395,-2 8 1,-1 2-169,-4 4 1,2 3 11,-6 7 0,-1 0-658,-5 0 1,-5-2 70,-1-4 1,1-4-345,5-11 0,-5-3 276,0-7 1,0-7-3014,5-3 2138,0-11 0,0-5-1216,0-10 1,0-4 347,0-6 1750,0-7 0,-7-2 0,-2-7 0</inkml:trace>
  <inkml:trace contextRef="#ctx0" brushRef="#br0" timeOffset="1853">1516 434 8281,'0'-16'1654,"7"1"1,4 1-1074,9 4 1,4 3-162,7 7 0,7 0-402,3 0 1,-3 0-287,-2 0 1,-3 5-298,-2 0 1,-7 7-596,-3-1 1,-6 2 672,-5 3 1,-4-1-315,-12 1 0,-4-6 328,-11 0 1,3 1 342,-8 4 0,-5 1 130,-5-1 0,-7-5 0,1 1 0,3-3 292,-2 3 0,6 2 324,-1-2 0,5-4 922,5-2 1,4 2 181,7-2-1053,6 0 1,11-5-222,13 0 0,8-5-900,8 0 0,6-7 370,5 1 1,2-2-1291,3-3 0,-8 6 370,-3-1 1004,-3 1 0,-2-5 0,0-1 0</inkml:trace>
  <inkml:trace contextRef="#ctx0" brushRef="#br0" timeOffset="2008">1764 202 8281,'-9'0'2366,"3"0"0,6 8-1170,0 8 1,0 6-532,0 9 0,-2 9-755,-3 6 0,3 7-663,-3 9 0,-2-2-2250,2-3 2942,0 3 0,5-12 1,0 6-1</inkml:trace>
  <inkml:trace contextRef="#ctx0" brushRef="#br0" timeOffset="2501">2182 264 12012,'17'0'749,"4"0"0,3 0-670,7 0 1,1-2-204,4-3 1,-1 3-697,6-3 0,-7 1 579,3-1 1,-7 4-1090,-4-5 0,-2 3 551,-3-2 0,-9 3 779,3-3 0,-9-4 0,0 1 0</inkml:trace>
  <inkml:trace contextRef="#ctx0" brushRef="#br0" timeOffset="3001">2553 124 8281,'-8'-7'-593,"1"4"237,7-7 1425,0 6 1,-2-3 261,-3 7-694,3 0 0,-7 0-142,4 0 1,-2 9-83,-3 6 0,-5 10-26,-1 11 0,-4-2-132,-6 7 0,-5 1-142,0 4 1,0-3 104,-5 3 1,3-10-236,2 6 0,0-8 125,0-3 0,7-7-723,4-3 371,9-4 0,4-7-321,7 1 108,0-8 0,7 4 157,4-7 1,2-5 206,3 0 0,4-7-61,1 1 1,7-3 37,-3-1 1,6-2-24,5-4 1,-1 4 103,6-4 1,-7 4 21,3 2 1,0-1 138,0 1 0,4-1 5,-5 1 0,0 6-104,-5 4 0,0 3 329,0 2 1,-9 2-140,-6 3 1,-8 9 236,-8 7 0,-1 4-129,-5-4 0,-4 5-178,-11-6 1,-3 6-245,-7-5 1,6-1-433,-1-4 0,2-2-26,-2-4 1,4-3 256,6-7 1,1 0-806,-1 0 0,6-2 408,0-3 1,6-4-158,-1-6 1,3-2 441,2-4 1,0 2 409,0-7 0,0 1 0,0-6 0,0 0 0,0 0 0,0 0-144,0 0 1,0 7 143,0 3 391,0 4-272,7 8 1,-3 6 1150,6 13 0,-7 4-440,2 17 1,2 3 103,-1 13 1,4 1-531,-5 4 0,0 3-345,-5 6 1,0 8-369,0 3 0,0-3-2470,0-2 2779,0-3 0,5-7 0,0-4 0,-1-5 0,-2-8 0,-2-6 0</inkml:trace>
  <inkml:trace contextRef="#ctx0" brushRef="#br0" timeOffset="3409">3358 233 8281,'-16'-7'599,"1"5"202,-1-3 1,-4 3-465,-1 2 0,-1 7-82,1 3 0,-3 4-524,-7 2 0,5-6 294,0 0 0,2-1-694,-1 1 0,2-3 132,8-7 65,-1 7 111,1-5-298,6 4 1058,9-12 0,9 4-206,6-3 1,-4 3 718,-1 2 1,-5 7-367,5 3 0,-4 6 318,4 4 1,-7-1-262,2 7 1,-3 0-110,-2 5 1,0 0-264,0 0 1,0 5-179,0 0 0,0 0-496,0-5 1,0 0 332,0 0 1,5-7-1200,1-4 1,0-2 621,0-3 1,-3-5-1001,7 1 0,1-8 1687,4 2 0,1-17 0,-1-5 0</inkml:trace>
  <inkml:trace contextRef="#ctx0" brushRef="#br0" timeOffset="4469">3420 1 8369,'10'0'665,"0"0"1,1 0-225,4 0 1,0 0 295,1 0 1,-1 0-210,1 0 0,6 0-459,4 0 0,-2 1 45,2 4 1,-5-3-472,4 3 1,-6 2-272,2-2-317,-4 1 475,-1-6 90,-8 0 266,-1 0 0,-9 0-59,-3 0 1,-3 0 389,-8 0 0,1 0-96,-1 0 1,1 1 224,-1 4 0,1-3 63,-1 3 0,-4 4 167,-1 1 1,0-1-153,6 1 0,-2 0 95,-4 6 0,4 5-265,-4-1 0,2 2 74,-1-1 1,2 3-298,-2 7 1,-2 0 159,1 0 1,0-5-318,6 0 1,1-2-406,4 1-213,-4-2-571,12-8 977,-5-6 0,16-9-65,6-10 1,8-11 13,8-5 1,7-3-24,3-2 1,5 0 7,6 0 1,-4 2 340,4 3 1,-4-1 76,-2 6 1,-6 2 194,-4 9 1,-5 3-31,-6 7 1,-4 2 224,-11 3 1,-3 8 18,-7 8 1,-7 1-114,-3-1 1,-5 1-233,-6 4 0,4-2 82,-4-3 1,-1-4-819,1 4 1,-5-6-97,6-4 1,-1 1-412,6-7 1,4 0 247,1-5 1,5-2 916,-5-3 0,4-4 0,-4-6 0,5-1 0,-5 1 0,6-2 0,-1-4 0,-2 2 0,2-7 0,0 6 0,5-6 0,-2 2 0,-3-2 0,3 4 39,-3 6 0,3 6 1125,2 0-124,0-1 0,2 3-419,3 3 0,-1 5 61,6 5 1,-5 3-461,5 8 1,-4-1 32,4 1 0,-1 6-248,1 4 1,-3 3 79,-7 2 0,0 0-34,0 0 1,-2 0-215,-3 0 0,-4 3-271,-6-3 1,1 2 25,4-12 1,-4 4-326,4-4 1,1-6-84,-1-4 1,5-8 270,-6 2 0,8-5-7,-2-5 0,-2-3 432,2-8 1,-6 1 117,6-1 0,-7 2-61,2 4 0,-2-4 61,1 4 0,-2-2 707,2 2-575,-2-4 0,-1 10 1337,4-6-633,-4 7 421,12-4-793,-5 7 0,16 0-140,6 0 1,8-2-184,8-3 1,6 3 112,5-3 1,2-2-305,3 2 0,-3 0 101,-2 5 1,-4 0 161,-8 0-91,-5 0 1,-10 2 510,-10 3 0,-7 3-267,-8 8 1,-14 1-136,-17 4 1,-9-4-46,-2 3 1,-6 3-189,1-3 1,6-4-799,4-6 0,3-1 516,7 1 1,-2-3-1064,8-7 0,3 0-208,13 0-573,-1 0 1201,1 0 876,6-7 1,3 4 1411,6-8-1036,0 8 196,6-4 0,-2 7-59,6 0 2364,-6 0-1892,9 0 1,-6 7-63,4 3 1,2 4-411,-2 2 0,1-1-199,-2 0 0,4 6-637,-4 0 1,4 5 297,1-6 1,-4 6-275,-1-5 0,-2-1 258,3-4 0,-3-1-3436,-2 1 2469,-5-1 0,6-5-1535,-7 1 2594,0-8 0,-7-3 0,-1-8 0</inkml:trace>
  <inkml:trace contextRef="#ctx0" brushRef="#br0" timeOffset="4968">3342 635 8281,'16'-9'215,"-6"1"172,0 3 0,2 1 155,9-6 0,3 5 287,7-6 1,12 6-195,3-5 1,11 5-159,0-6 0,7 3-132,-3-2 0,-2 3-91,-13 7 1,-1 0-7,-4 0 0,-5 0-47,-10 0 0,-10 7-109,-11 3 0,-4 4 62,-1 1 1,-1 1 44,-4-1 0,-4 0-399,-6 1 1,-6-1 163,0 1 1,-5-2-894,6-4 0,-6 2 500,5-7 0,-4 0-263,4-5 1,-7 0-111,3 0 0,1 0-361,-2 0 0,2 0 331,-2 0 1,-2-5 354,8 0 1,-1-7 439,6 2 0,-1 1-114,1-1 0,-1 1 935,1-1-837,6-4 649,2 5 1,9-4-150,3 2 0,-1 5-46,6 6 0,0 0-63,6 0 0,-6 0-49,0 0 1,1 0-1086,4 0 539,-6 6-549,5 3 1,-11 1-44,7 1-163,-6-8 1012,10 4 0,-6-7 0,8-2 0,-1-3 0,-5 2 0,1-8 533,-1 1 1,5-4 73,1 4 2521,-7-4-2179,4 12 0,-9-4 98,6 6 1,-7 6-535,3 5 1,-5 4-270,-1 6 0,-7 3-256,-3 7 0,2 0 87,-3 0 1,8 0-1191,-2 0 1,-2-6 398,2 1 716,-1-7 0,6 10 0,0-5 0</inkml:trace>
  <inkml:trace contextRef="#ctx0" brushRef="#br0" timeOffset="5343">4224 279 8281,'-10'-5'982,"1"-2"429,2-2-956,2 6 0,7-9 227,3 7 0,12 0-398,14 5 1,7-6-443,8 1 1,1-2-201,-1 2 0,4 2-624,-3-7 0,1 6-421,-12-1 1,0 3 185,-5 2 1217,-7-7 0,-2 6 0,-6-6 0</inkml:trace>
  <inkml:trace contextRef="#ctx0" brushRef="#br0" timeOffset="5534">4503 109 8281,'-2'-10'335,"-3"-1"102,3 8 1207,-12-4-239,13 7-634,-13 0 1,10 12-181,-6 3 1,7 13-189,-2 3 0,-4 2-498,-1 8 1,1 0 170,-1 5 1,1 4-710,-1-3 0,1 1 483,4-12 1,3 0-1412,-3-5 0,10-3 664,6-8 0,2-1-798,3-14 1695,-1 0 0,8-18 0,1-5 0</inkml:trace>
  <inkml:trace contextRef="#ctx0" brushRef="#br0" timeOffset="5741">4580 78 8281,'0'-10'0,"0"-1"0,0 6 1644,0-5-1042,0 6 0,0-1 488,0 10 1,0 6-450,0 9 0,0 10 68,0 6 1,0 7-304,0-2 1,0 4-354,0 1 0,-2 0-175,-3 1 0,3-6 181,-3 0 0,4-6-953,1 1 1,0-5 480,0-5 0,-6-4-3087,1-7 1341,0 1 2159,5-8 0,-7-8 0,-1-8 0</inkml:trace>
  <inkml:trace contextRef="#ctx0" brushRef="#br0" timeOffset="6035">4441 434 8281,'-7'-16'2693,"-2"1"-2238,1 6 0,1 1 86,7 3-481,7 3 1,1-5 145,8 7 0,1 0-581,4 0 0,-9 0 239,3 0-662,-3 7 0,2-4-186,-4 8-106,-3-1 918,-7 5 1,-5 1-56,0-1 0,-7-4 410,1-1 0,-2-2-101,-3 3 1,6 1-27,0-7 1,1 2 163,-1-2 267,3-3 18,7 5-365,0 0 0,2-6-187,3 4-145,3-3 1,8-2-435,-1 0 1,-4 0 282,-1 0 1,-5 0-600,5 0 342,-6 0 600,3 0 0,-7 7 0,0 2 0</inkml:trace>
  <inkml:trace contextRef="#ctx0" brushRef="#br0" timeOffset="6342">4131 697 7211,'-15'7'-535,"5"-6"1809,-1 5-702,8-5 1,-4 1-48,7 3 1,2-3-352,3 3 0,10-5 97,11-5 0,10-4-371,5-6 0,-1 5 143,1-1 0,0 1-42,6-6 1,-2 3 111,-4 2 0,-3-1 97,-7 7 1,-7 0 166,-4 5-105,-9 0 0,-6 0 39,-10 0 0,-9 7-65,-7 3 0,-8 4-349,-2 1 0,5-1 139,-5-4 0,6 4-324,-1-3 0,-2 1 47,8-2-338,-1 4 169,6-6 296,6 1 0,4-1 143,10-2 0,9-5 212,6 4 1,8-3 3,-2-2 0,3 0-138,2 0 0,0 0-669,0 0 0,0 0 294,0 0 1,-6-5-2321,1 0 2588,-7 0 0,10-2 0,-5-2 0</inkml:trace>
  <inkml:trace contextRef="#ctx0" brushRef="#br0" timeOffset="6709">4750 403 8281,'-10'-9'1137,"0"4"927,6-3-1424,-3 6 0,9-10-340,3 7 0,11-1-30,9 6 1,12-5-321,4 0 1,2-7 111,-2 2 0,2 1-342,-7-1 0,-5 5 288,-5-6 319,-7 8 181,-4-4 1,-15 9-186,-10 3 1,-11 4 125,-4 6 0,0 2 9,0 4 1,-1-4 81,-5 4 1,7 1-145,3-1 1,4 4-329,2-4 0,-1 1-122,1-1 0,4-4-276,1 4 1,7-4-193,-3-1 0,5-1-638,1 0 0,0 1-2466,0-1 2668,0-6 0,5 0-908,0-4 1015,7-4 851,-3-1 0,6-8 0,1-8 0</inkml:trace>
  <inkml:trace contextRef="#ctx0" brushRef="#br0" timeOffset="6975">4936 527 8281,'0'-16'1000,"0"1"-361,7-1 0,-4 2-138,8 4 1,-1 2-238,5 2 1,1 3-111,-1-7 1,6 6-175,0-1 1,4 3-149,-4 2 0,0 0 194,-6 0 0,1 0 740,-1 0-356,-6 0 19,4 0 0,-11 2 643,3 3-322,-10 4 1,-2 6-170,-3 1 0,-2-1-30,7 1 1,-6-1-168,6 1 1,-5-1-115,5 1 1,-6 1-368,6 3 0,-5 3 131,5 3 0,-2 3-1034,2-3 0,1 3 215,-6 2 1,7-2-199,-3-3 0,5 1-185,1-6 1,1 0 1167,5-6 0,2 0 0,8 1 0</inkml:trace>
  <inkml:trace contextRef="#ctx0" brushRef="#br0" timeOffset="7525">5338 248 8281,'0'-10'747,"0"-1"1,2 8-199,3-2 0,-1-2 581,6 2 0,-5 0-514,5 5 0,6 0-47,4 0 0,8 5-402,-2 0 1,3 7-494,2-2 1,-2-1 186,-3 1 1,3-5-291,-3 6-2010,-4-8 1085,1 4-1047,-8-7 1732,-6 0 1,-9-2 224,-11-3 1,3-2 457,-3-3 0,1-4-45,-5 4 0,-1-2 201,1 2 0,-1-2 394,1 6 0,4-4 136,1 5 0,5 0 60,-5 5 724,6 0 1,-8 1-612,7 5 0,-2 4 302,2 11 1,3 3-376,-3 7 1,3 5-101,2 0 0,-1 9-458,-4 1 0,3 2 29,-3 9 0,3-7-258,2 1 0,5-8 113,0-2 0,2-6-730,-2 1 1,-3-5 138,3-5-2473,4-11 1720,-8-8 1,1-9-77,-7-3 0,-7-3 640,2-8 0,-4 1 1,-2-1 1,1 1 524,0-1 0,-1 1-75,1-1 0,-1 1 151,1-1 1,1 6-131,4 0 1,-2 5 550,6-6 1,0 3 308,0-3-12,5-2 0,-5 6-407,12-4 1,-3-2-120,7 2 1,6 3-823,4-3 1,8 6 372,-2-5 0,3 5-1522,2-6 1831,0 1 0,7-5 0,1-1 0</inkml:trace>
  <inkml:trace contextRef="#ctx0" brushRef="#br0" timeOffset="7935">5725 217 8281,'-15'0'1422,"-1"0"1,6 0 227,-1 0-67,8 0-1099,-4 0 1,14 2-587,3 3 1,9-3-4,2 3 0,6-3-110,-1-2 0,2 0-180,-3 0 0,3-6-510,-7 1 0,-1-2-597,-4 2 1,-1 2 550,1-7 0,-6 4 478,0-4 1,-6 5 472,1-5 0,-3 4 0,-2-4 0,0 0 0,-7-6 0,-4 1 0,3 5 434,-2-1 1,-1 8-210,-4-2 0,-1 3 1147,1 2 0,-1 0-524,1 0 1,-1 7 256,1 3 0,-1 6-465,1 4 0,1-1-72,4 7 1,-2-2-242,7 2 1,0 3-301,5-3 0,1 1 155,4-1 0,6-2-134,9-3 0,-2-4-645,2 4 0,3-9 370,-3-2 1,1-5-1018,-6 5 0,1-6 507,-1 1 1,-4-3-1896,-1-2 1692,-7 0 1,4 1 939,-7 5 0,-14-5 0,-3 6 0</inkml:trace>
  <inkml:trace contextRef="#ctx0" brushRef="#br0" timeOffset="8107">5539 619 8380,'11'0'1029,"-1"0"0,0 0-414,6 0 0,6-5-82,4 0 1,10-2-215,5 2 1,4 3-391,1-3 0,1 2-215,-1-2 0,-1 3-313,-4-3 1,-3 1-15,-7-1 1,-7 3-1509,-3-3 731,-4 4 1390,-9 1 0,-8-7 0,-8-2 0</inkml:trace>
  <inkml:trace contextRef="#ctx0" brushRef="#br0" timeOffset="8367">5957 480 8281,'0'-8'1413,"0"1"204,0 0-258,0 5 0,0 9-783,0 14 0,0 1-69,0 4 1,0 0-266,0 5 0,2 5-209,3 0 0,-3 5-406,3-5 1,-3 5 329,-2-5 0,5 1-685,0-6 1,0-6 354,-5 1 0,-2-14-184,-3-2 0,2-6 12,-8-4 0,1-2-118,-5-3 1,-1-9 330,1-6 0,1-8 386,4 2 0,-2 4 44,6 1 0,-4-1-145,5 1 0,0 1-412,5 4 1,7 1 154,3-1 0,11-1 304,4-4 0,12-3 0,2-7 0</inkml:trace>
  <inkml:trace contextRef="#ctx0" brushRef="#br0" timeOffset="8625">6561 93 8281,'0'-10'2315,"0"0"789,-7 6-2278,5-9 1,-3 11-464,10-3 0,-2 8-109,8 2 1,-1 7-781,6-1 1,-1 2-271,0 3 1,1 5-802,-1-1 1,-1 1 828,-4-6 0,-1 1-897,-4-1 1665,-3 1 0,5-1 0,-7 1 0</inkml:trace>
  <inkml:trace contextRef="#ctx0" brushRef="#br0" timeOffset="8817">6328 279 8281,'-10'0'785,"0"0"2468,6 0-2367,-2 0 1,0 7 262,1 3 0,0 4-553,5 1 0,0 6-362,0 0 0,0 6-351,0-1 0,5 3-433,0 2 0,1-2 321,-6-3 1,1 2-186,4-8 0,-3 1-1678,3-6 1,2 1 849,-2-1 1,6-4-572,-6-1 1813,0-7 0,2 4 0,1-7 0</inkml:trace>
  <inkml:trace contextRef="#ctx0" brushRef="#br0" timeOffset="9275">6483 434 8281,'16'-23'0,"-1"6"353,1-3 1,-1 2 259,1 3 1,-1 6 1123,1 4-1094,-1 3 1,0 2 57,1 0 1,-7 7-183,-4 4 1,-4 2-134,-1 3 0,0-1 6,0 1 0,0 4-137,0 1 0,-6 0 141,-5-6 0,3 1-153,-3-1 0,1 1-215,-5-1 0,1-5-13,3 1 0,-1-6-375,7 5 301,-7-6 190,10 9-1179,-4-11 1,6 7 490,0-4 0,6-3 235,5 3 1,3-4 13,1-1 1,6 0 106,-1 0 1,-1-1 44,-8-4 0,2 3-148,-2-3 448,-5 3-128,1 2-97,-7 0 1,-1 5-18,-5 0 0,-7 7 4,-8-1 1,-5-3 85,6 3 1,-8-1 2,2 5 0,-3 3 24,-2 2 1,5-3 135,1 4 1,1-4 139,-2-1 1,5-1-122,11 1 1,3-1 89,7 1 1,2-3-37,3-2 1,3 1-40,8-7 1,8 0-49,7-5 0,0 2-13,5 3 0,-3-3-49,-2 3 1,-2-4-148,-3-1 1,3 6-473,-3-1 0,-4 0 248,-1-5 1,-4 2-903,-2 3 1,1-3 534,-1 3 0,-4-5-955,-1-5 0,-2-4 1614,3-7 0,2-6 0,-4-2 0</inkml:trace>
  <inkml:trace contextRef="#ctx0" brushRef="#br0" timeOffset="9416">6839 434 8281,'-15'8'391,"-1"-2"0,6 0 1656,0 0-765,6 6 1,-8-4-603,7 8 1,0-6-732,5 0 0,7-1 74,3 1 1,0 2-3132,6-7 3108,-4 7 0,10-3 0,-6 7 0</inkml:trace>
  <inkml:trace contextRef="#ctx0" brushRef="#br0" timeOffset="10592">7303 356 8281,'0'-8'4945,"0"1"-4801,-7 7 1,-1 0 49,-8 0 1,1 7-822,-1 3 0,-4 4 435,-1 1 0,-5-1-356,6-4 0,-6 4-15,5-3 0,1 1-1396,4-2 825,8 4 684,1-6 1,7 3 424,0-1 1,12-7-101,3 2 1,6-3 406,-1-2 1,-1 0-261,7 0 1,-7 0 242,2 0 0,-4 2 138,-2 3 0,-4-3 1074,-1 3-491,-7 4-348,4-1 0,-15 8-308,-8-1 0,-4 1-66,-6-1 1,-3-5-266,3 1 1,-2-3 75,3 3 0,2 1-314,8-7 0,-1 0-147,1-5-205,6 7 384,2-6 1,16 5-184,6-12 0,1 3 459,4-7 0,3 6-34,-3-1 0,6 3 673,-5 2 1,-1 0-346,-4 0 1,-2 2 684,-4 3 1,2 4-268,-7 6 1,0 1-164,-5-1 1,0 6-354,0 0 0,0 4-41,0-4 0,0 5-610,0-6 1,0 1 254,0-5-1902,0-1 1527,0 0 1,2-6-995,3-4 0,2-10 417,3-5 1,4-9 310,-3-2 1,-3-6 277,2 1 1,-1-2 140,1 3 1,2-10 352,-6 4 0,4-3 0,-5 3 0,0-5 0,-5 0 0,5-7 0,0 1 0,1 3 0,-6-2 0,0 6 0,0-1 0,5 5 228,0 5 0,0 4 153,-5 7 0,5 4 259,0 1 1,7 1 423,-1-1 0,3 3-403,1 7 1,0 0-56,1 0 1,5 0-191,-1 0 0,6 0 35,-5 0 1,-1 7-9,-4 3 1,-3 9 39,-2 2 0,1 5-74,-7-6 0,0 8 148,-5-2 1,-7 3-99,-3 2 1,-4 0-205,-1 0 0,-1-5-136,1-1 0,-1-4 80,1 5 0,5-9-825,-1-2 207,8 1 0,-6-9-1364,4 3 577,3-3 179,-5-7 0,7-2-879,0-3 1360,-6-4 1,-3-6 163,-7 0 1,1-1 126,0 1 1,-6-1 135,0 1 0,-1 4 19,1 1 1,-1 1 198,-4-1 1,2 1 76,3 4 0,4 4 1049,-3-5-101,2 5-450,3 1-105,6 0 0,9 0-156,11 0 0,9 0 25,6 0 1,10-2-125,5-3 0,4 3-245,2-3 1,4-2-7,1 2 1,-1-2-147,-4 2 0,-4 3-58,-7-3 0,-2 3 98,-13 2 81,-7 0 27,-8 7 0,-19 2-160,-8 6 1,-8-4-14,-7-1 0,1-2-222,-6 3 1,5 1 72,-5-7 1,6 5-111,-1-5 1,4 6-15,1-6 1,1 7 159,5-2 0,-3-1-464,7 1 174,1-6 160,11 3 0,4-7-10,10 0 0,6 0-160,9 0 1,-1-7 48,7-4 1,5-2-180,5-3 1,0 1 189,-5-1 0,-2-1 461,-3-4 0,3-3 0,-5-7 0</inkml:trace>
  <inkml:trace contextRef="#ctx0" brushRef="#br0" timeOffset="11134">7520 47 8281,'0'-9'815,"-2"1"415,-3 3 172,3 3-791,-5-5 0,7 9 142,0 3 1,0 4 264,0 6 0,0 12-408,0 4 1,-5 12 274,0 4 1,0 8-368,5 12 1,-5 5-24,0 11 0,-7-3-440,1 8 0,4-2-94,2 2 0,4-11 97,1-10 0,0-10-116,0-6 1,5-11-907,0-9 1,7-9 494,-2-11 0,-1-5-1013,1-6 1,-6-1 565,1-4 1,-4-4-243,-1-6 1,0-3 359,0-2 1,-1 3 306,-4-4 0,3-3 53,-3-2 1,-4 2 30,-1-2 1,1-1 234,-1-9 1,5 3-84,-6-3 1,3 5 221,-3 5 1,-2-3-96,2 3 1,3 4 404,-3 1 1,6 4 189,-5 1 0,5 3 1249,-5 2-618,6-2 454,-3 11-993,7-5 1,2 7-120,3 0 1,4 5-308,6 0 0,2 2 137,4-2 1,3-1-236,7 6 1,-5-1 74,0 1 0,-8 2-98,3-7 1,-4 7 151,-1-1 1,-8 2 7,-2 3 0,-6-6 51,-6 0 0,-9 1-70,-11 4 0,2 1-14,-2-1 1,0-1 49,-4-4 0,5 2-135,5-7 1,3 2-194,1-2-510,8-3 238,1 5 0,15-9-358,8-3 0,13-3-767,12-8 0,6 1 695,4-1 0,-1 1-105,7-1 1,-6 1 945,6-1 0,-7-6 0,3-2 0</inkml:trace>
  <inkml:trace contextRef="#ctx0" brushRef="#br0" timeOffset="11407">7891 233 8281,'0'-9'1962,"7"2"0,2 11-709,6 6 0,1 7 6,-1 14 0,6 2-609,-1 3 1,-1 9-24,-8 6 0,1 8-169,-7-3 0,0 4-707,-5 2 0,-9-1 57,-6-5 1,-1-2-124,-4-8 0,3-8-513,1-7 1,8-12-1099,2-9 0,6-8 1926,6-2 0,2-14 0,8-10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1:4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8230,'-9'0'997,"3"0"1,7 0-521,4 0 1,5 0-55,10 0 0,5 0-86,10 0 0,4 0-88,6 0 1,6 0 81,4 0 1,9 2-83,1 3 1,0-3-77,-5 3 1,-5-2 6,0 2 0,-8-3-191,-2 3 0,-5 1 42,-5-1 1,-2 0-159,7-5 0,-2 2 1,3 3 0,0-3 68,-6 3 1,7-4 28,-2-1 1,-2 0-2,2 0 0,-11 0-5,1 0 0,-5 0 24,0 0 0,1 0-1,-6 0 0,5 0-165,-5 0 0,2 0 113,-2 0 1,-1 0-95,6 0 0,-7 0 118,2 0 1,2 0-62,-2 0 1,5 0-15,-5 0 0,0-1-14,-5-4 1,-5 3-306,0-3-350,0 3-32,5-4 155,-7 4 185,-1-5 243,-7 7 1,-2 0-125,-3 0 61,3 0 0,-11 0 9,3 0 0,2 0 287,-2 0 0,-7-6 0,-6-3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7:3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 8018,'7'-8'1573,"-6"-1"920,4 4-168,-3 3-1740,-2-5 1,2 14-1,1 4 1,2 2-223,-1 3 1,-2 6-1,-2 4 1,0 3-191,0 2 0,5 0 0,0 2 0,-2 3-209,-1 5 0,3 2 1,0 0-1,1-2-206,0 2 1,-4-5-1,3-3 1,-3-6-341,-2-3 0,5-7 0,0 1-3591,-1-3 955,-3-8 3218,-1-2 0,7-14 0,2-2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25:48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32 7805,'-9'15'1093,"4"1"1,3 1-717,2 4 1,-1 3 0,-3 8 0,-1 6-149,2 9 1,-1 2-1,1 13 1,-2 7-149,1 5 1,1 2 0,-1-2 0,-1-2-273,2 2 0,-4-14 1,2-9-1,1-11-572,3-7 1,6-9 0,2-5-200,1-7 0,-3-5 183,6-7 0,-8-2 779,2-3 0,-3-4 0,-2-6 0</inkml:trace>
  <inkml:trace contextRef="#ctx0" brushRef="#br0" timeOffset="664">78 32 8279,'15'-7'-11,"-4"5"0,-1-5 1,2 2 119,2 0 0,6 0 0,3 5 0,1 0 110,3 0 1,9 0 0,6 0 0,2 0-74,3 0 0,1 0 1,4 2-1,6 1-80,7 2 1,8 0 0,9-5-1,6 0-29,3 0 0,2 0 1,0 0-1,-2 0-3,-4 0 1,6 0-1,-2 0 1,6 0 16,-1 0 0,-12 0 1,-10 0-1,-10 0 27,-4 0 0,-4 2 1,3 1-1,-1 3-62,-4-3 0,1-1 0,-5 0 0,-6 1-9,-6 2 1,-12 5-1,-6-3-108,-2 2 1,-5-4-950,-2 5 344,3-6 693,-13 3 122,6-7 587,-7-7-180,0 5-16,0-5-257,0 7 1,0 2-56,0 3 0,0 4-32,0 6 0,5-5 0,0 1 20,-1 1 1,-1 2 0,1 1-1,1 2 37,-2 4 1,4 3 0,-2 9-1,-1 3-108,-2 5 0,3 4 0,0 3 0,0 3-101,2 6 0,-5 7 0,3-1 0,-2-4-99,2-4 1,-3-5-1,5-9 1,-2-5-331,0-3 1,0-9 0,-3-5 0,2-6-824,1-2 1,2-3-1349,-2 3 2596,-4 2 0,-1-11 0,-8 5 0</inkml:trace>
  <inkml:trace contextRef="#ctx0" brushRef="#br0" timeOffset="1100">279 1007 8273,'-15'0'34,"6"0"1,4 1 0,10 3 0,7 1 491,7-2 1,5 4 0,9-2 0,4-1-92,10-2 0,6-2 0,13 0 1,7 0-324,15 0 1,12 0 0,-45 0 0,2 1 0,-1 1 0,1 0-49,-1 0 1,0 1 0,-1 2-1,0 0 1,-1-1 0,0-1-1,0 0 1,0 1-128,1-1 0,-1 1 1,-1-1-1,-1 1 1,44-1-1,-14 2-311,-11-1 0,-14-3 0,-4 1 0,-1 2-479,-1 1 1,-6 0 0,-7-5 0,-2 0 852,0 0 0,7 0 0,-4 0 0</inkml:trace>
  <inkml:trace contextRef="#ctx0" brushRef="#br0" timeOffset="1234">2956 1038 12271,'-9'1'-605,"2"3"-1423,0 1 2028,6 0 0,-13-5 0,5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2:48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 8230,'-8'6'214,"-1"-4"1,6 5 838,-2-1 1,0-2-443,5 6 1,2-5-123,3 5 1,3-5-152,7 5 0,2-7-97,3 2 0,3-3-52,7-2 0,-5 5-90,0 0 0,0 0 9,5-5 0,0 0 142,0 0 0,0-5-195,0 0 0,0-2-60,0 2 0,0 2 54,0-7 0,0 6 38,0-1 0,-1-1-19,-4 1 0,3 0-49,-3 5 0,2 0 112,-2 0 0,3 0-152,-3 0 0,-2 0 117,2 0 0,-6 0-12,1 0 1,2 0-15,-2 0 1,0 0-6,-5 0 0,0 0 13,0 0 1,0 5-7,0 0 1,-5 1-101,0-1 0,0-3 106,5 3 1,0-1-145,0 1 0,1-4 119,4 4 0,-1-3-27,6-2 1,5 0 18,5 0 1,1 0-8,-1 0 1,4-5 36,6 0 1,-2 0 120,-3 5 0,-3 0-130,-7 0 0,-2 0 14,-3 0 1,2 0-313,-7 0 0,-5 0-19,-5 0-601,0 0 1,5 0 148,0 0 0,-2-2-121,-3-3 0,4 2-1074,-4-7 1898,3 6 0,2-9 0,0 5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2:57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524 435 8200,'-8'-8'1145,"-5"1"35,3 7 0,-5 4-529,-5 6 0,-1 1-156,-9 14 0,2 2-93,-12 8 0,0 3-339,-5 7 1,0 0 123,0 1 1,5-3-620,0-3 1,13 0 54,2-10 1,9-3-267,6-12 0,5-7-239,10-3 0,3-5 882,7-5 0,7-17 0,1-9 0</inkml:trace>
  <inkml:trace contextRef="#ctx0" brushRef="#br0" timeOffset="166">569 615 8479,'-15'15'273,"0"0"1,-1 0 879,-4 0 0,-4 7-306,-6 3 1,-5 5-92,0 5 1,-12 4-321,2 6 1,-1 0-160,6 0 1,-2-5-799,7 0 0,2-9 299,8-1-454,10-6 0,8-14 371,7 0 305,0-7 0,0-3 0,0-8 0</inkml:trace>
  <inkml:trace contextRef="#ctx0" brushRef="#br0" timeOffset="541">749 210 8230,'-8'0'3548,"-5"7"-2963,4 1 1,-6 7-38,0 0 1,5 2-197,0 3 1,0-2-193,-5 7 0,-3-1-181,3 1 0,-7-2-339,12-3 0,-6-3-815,6 3 1,-4-9 600,-1-1 0,5-6-2544,0 1 3118,7-4 0,-10-14 0,4-4 0</inkml:trace>
  <inkml:trace contextRef="#ctx0" brushRef="#br0" timeOffset="692">614 15 8230,'10'-5'860,"0"0"0,-5 0 72,5 5 0,-6 8 279,1 7 0,1 7-575,-1 8 0,5 7 17,-5 3 1,7 8-451,-2 2 0,3 0 6,2-5 0,7-6-1622,3-4 0,3-5 521,2-5 892,7-4 0,1-12 0,8-3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2:59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 1 8230,'0'15'2865,"0"5"-2099,0 0 1,0 13-299,0 2 0,-2 13-23,-3 7 0,3 12-248,-3 8 1,-1 0-435,1 5 0,0-5-423,5-5 0,0-8 584,0-7 1,6-13-525,4-2 0,4-13 269,1-7 1,-5-4-1062,0-1 1,0-6 1391,5-4 0,0-4 0,0-1 0</inkml:trace>
  <inkml:trace contextRef="#ctx0" brushRef="#br0" timeOffset="448">0 46 8230,'10'-5'-351,"1"0"0,0-5 582,9 5 1,5-2 808,10 2 0,12 3-541,13-3 0,8 4-171,12 1 0,2 0-613,3 0 0,5 0 479,0 0 0,9 1-155,-44 2 0,0-1 0,-3 0 1,1 0 49,0 3 1,-1 0 0,41-2 67,-8 2 0,9-3-77,-42-2 0,1 0 0,44 0-170,-2 0 1,-12 0 93,-13 0 0,0 0 96,0 0 1,-6-2-11,6-3 0,-9 3-1,-6-3 0,-3 4 457,-7 1-228,-7 0-75,-8 6 0,-10-2 133,-10 6 527,-3-7-560,-7 10 0,0-9 170,0 6 0,0 0-99,0 5 0,0 0-115,0 0 1,-5 6-118,0 4 1,-5 5 52,5 5 0,-2 4-260,2 6 0,4 2-1,-4 3 1,-2 1-26,2 4 0,0-1-428,5-4 1,0-7 224,0 7 1,5-13-513,0 3 0,5-7 327,-5-3 0,5-5-655,-5 0 0,2-6 455,-2 1 1,-4-4-551,4-1 1,-5-5 258,-5 0 1,0-5 929,-10 5 0,-3-6 0,-12 2 0</inkml:trace>
  <inkml:trace contextRef="#ctx0" brushRef="#br0" timeOffset="728">211 946 8446,'-15'0'1652,"6"0"0,6 0-1120,13 0 1,8 0-192,17 0 0,10 2 353,10 3 0,12-3-159,8 3 0,22-4-569,-41 0 1,3-2-1,4-1 1,1-1 134,6 1 0,0-1 0,-6 0 0,0 1-127,-1 2 1,-1 0 0,-4 0 0,-1 0-186,-4 0 0,-1 0 0,1 0 1,0 0 150,0 0 1,-1 0 0,38 0-919,-10 0 1,-17 0 494,-13 0 1,-3 0-371,-2 0 1,-12-5-1053,-3 0-211,-10 0 2116,-5-1 0,-1 11 0,-6-4 0</inkml:trace>
  <inkml:trace contextRef="#ctx0" brushRef="#br0" timeOffset="1029">1156 286 13103,'0'16'1311,"0"4"0,0 4-863,0 6 0,0 7-63,0 3 1,0 1-226,0-1 0,2 2-174,3-7 0,-3 0-558,3-5 0,-4-2 396,-1-3-2385,0-3 1114,0-7-52,0-7 1,-1-3 510,-4-10 1,1 2 987,-6-7 0,0-7 0,-5-6 0</inkml:trace>
  <inkml:trace contextRef="#ctx0" brushRef="#br0" timeOffset="1224">826 481 8230,'-8'-8'1146,"1"-1"-558,7 4-355,0 4 1,3-6-3,7 7 0,0 0 34,10 0 1,2 2-145,-2 3 1,0-2 143,-5 7 1,0-2-125,0 2 1,-2 4 66,-3-4 1,-3 3-265,-7 2 0,-3 0 61,-7 0 0,0 0-503,-10 0 0,-2 0 103,2 0 1,-2 0-96,2 0 0,9-7-1537,-4-3 2027,10-3 0,-2-2 0,7 0 0</inkml:trace>
  <inkml:trace contextRef="#ctx0" brushRef="#br0" timeOffset="1415">1411 391 8230,'-8'2'215,"3"3"0,-3-4 999,-2 4 1,1 2-373,-1-2 1,0 7-206,-5-2 1,0 3-197,0 2 0,5 0-132,0 0 1,7 0-407,-2 0 0,-2 0 154,2 0 0,7 0-202,8 0 1,5-2 170,5-3 0,3 2-1604,7-7 0,2 7 1578,3-2 0,-3 3 0,5 2 0</inkml:trace>
  <inkml:trace contextRef="#ctx0" brushRef="#br0" timeOffset="1824">226 1081 8230,'-15'0'1830,"0"0"0,5 7-1292,0 3 0,5 10 14,-5 5 1,6 5-164,-1 5 1,4 3-286,1 7 0,0 2-179,0 3 0,0-3-320,0 3 1,1-5-243,4-5 1,-1 2 383,6-7 0,-2-2-2894,2-8 3147,3-3 0,2-7 0,9 0 0</inkml:trace>
  <inkml:trace contextRef="#ctx0" brushRef="#br0" timeOffset="2140">2387 1141 9604,'0'-8'2358,"0"1"0,0 9-2062,0 3 1,2 5 255,3 10 1,-4 10-261,4 10 0,2 3-406,-2 3 1,0 0-136,-5 4 0,0-1-495,0 6 1,0-2-847,0 2 1,0-8 724,0-7 0,0-12-1315,0 2 2180,0-10 0,-7 2 0,-1-7 0</inkml:trace>
  <inkml:trace contextRef="#ctx0" brushRef="#br0" timeOffset="2438">451 1712 8230,'-15'0'2059,"6"0"-1219,3 0 0,7 5-296,4 0 1,10 0 34,10-5 1,17 1-175,8 4 0,22-3-86,13 3 1,-35-4-1,2 0-422,5-1 1,1 0 0,1 0-1,0 0 82,1 0 1,0 0-1,0 0 1,-1 0-150,-2-1 1,1 2 0,-2 1 0,0 1 49,-3-1 1,-1 1-1,36 7-1517,-13-5 0,-20 0 782,-20-5 1,-3 0 854,-2 0 0,0 0 0,0 0 0</inkml:trace>
  <inkml:trace contextRef="#ctx0" brushRef="#br0" timeOffset="2748">736 1216 8367,'-8'0'1637,"-6"0"-2310,13 0 595,-6 7 0,12 1-383,0 7 0,5 0 160,-5 0 301,7 0 0,-4 0 0,7 1 0</inkml:trace>
  <inkml:trace contextRef="#ctx0" brushRef="#br0" timeOffset="3123">856 1276 8230,'0'-15'100,"0"0"1,0 5 148,0 0 1,5 5 494,0-5-234,0 7-460,2-4 0,-4 7-397,7 0 1,-7 7 242,2 3 0,2 3-426,-2 2 1,0 0 290,-5 0 1,-5 0-264,0 0 0,-7 1 152,2-1 0,-3-2 350,-2-3 0,0 3 0,0-3 0,-2-1 0,-3 1 0,4-5 0,-4 5 0,-2-7 0,2 2 0,-2-2 0,2 2 0,4-3 0,-4 3 0,8-3 15,2-2 1,5 5 325,-5 0 738,7 0-244,-4-5-432,7 0 0,7-5-84,3 0 1,10-2-27,5 2-1,3 3-330,2-3 0,5 4 127,0 1 0,7 0-134,-2 0 1,1 0 0,-1 0 1,-3 0-46,-7 0 0,-1 0-35,-4 0 0,-4 6-81,-6 4 84,-6 4 0,-9 1 130,-10 0 1,-5 0-512,-5 0 0,1-5 201,-6 0 0,5-5-455,-5 5 0,5-7 756,-5 2 0,7-3 0,-4-2 0</inkml:trace>
  <inkml:trace contextRef="#ctx0" brushRef="#br0" timeOffset="3274">811 1367 10760,'-2'15'346,"-3"0"1,4 0-329,-4 0 0,1 1 93,-1 4 0,4-3-1009,-4 3 1,-2-3 212,2-2 685,0 0 0,-2 0 0,-1 0 0</inkml:trace>
  <inkml:trace contextRef="#ctx0" brushRef="#br0" timeOffset="3457">1186 1337 10366,'15'0'0,"0"0"0,0 0 0</inkml:trace>
  <inkml:trace contextRef="#ctx0" brushRef="#br0" timeOffset="3707">1441 1216 8409,'-8'0'3571,"-5"0"-2567,11 0-715,-5 7 0,7 6-227,0 7 1,7 2-646,3-2 1,3 2 445,2 3 0,0 3-1226,0-3 1,-1-1 252,-4 1 1110,3-7 0,-4 10 0,6-4 0</inkml:trace>
  <inkml:trace contextRef="#ctx0" brushRef="#br0" timeOffset="3990">1562 1246 9665,'-7'9'1092,"5"4"-911,-3-3 0,4 3 28,1 2 0,0 1-434,0-1 0,0 1 175,0 4 0,-2-3-585,-3 3 0,3-3 191,-3-2 0,-3 0-56,-2 0 1,-3-2 230,-3-3 0,1 2 25,0-7 0,-5 0 159,0-5 0,-1 0-77,1 0 1,3-7 488,-3-3 1,8 2-33,2-2 23,7 0 1,-4-5-161,7 0 0,2 1-322,3 4 1,8-3-511,7 3 0,9 2 674,1-2 0,0 0 0,6-5 0</inkml:trace>
  <inkml:trace contextRef="#ctx0" brushRef="#br0" timeOffset="4189">1577 1201 10157,'-9'0'1478,"4"0"-1383,10 0 1,9 0-599,6 0 0,6 0 348,-1 0 0,4-5-543,1 0 0,-2 0 698,-3 5 0,3-6 0,-4-3 0</inkml:trace>
  <inkml:trace contextRef="#ctx0" brushRef="#br0" timeOffset="4364">1742 1126 8230,'-9'0'1735,"3"0"-467,6 0-935,-7 7 1,5 1-85,-3 7 1,4 0-580,1 0 1,0 0-164,0 0 1,0 5-539,0 0 0,0 2 223,0-2 1,0-3 807,0 3 0,0-3 0,0-2 0</inkml:trace>
  <inkml:trace contextRef="#ctx0" brushRef="#br0" timeOffset="5020">1802 1126 8697,'-9'0'1208,"3"7"1,6 1-1185,0 7 1,0 0-199,0 0 1,0 2 152,0 3 0,0-3-98,0 3 1,0-4 94,0-1 0,0 0-710,0 1 225,0-1-467,0 0 622,0-7 1,-2-1-388,-3-7 820,3 0-133,-11 0 0,10-5 224,-7 0-98,6-7-152,-2 4 0,1-2 309,0 0 0,0 4 713,5-4 1,1 7-533,4-2 0,-1 3-233,6 2 0,-5-5-387,5 0 198,0 0 0,0 5-86,0 0 0,-5 0-54,5 0 105,-7 0 0,4 2-21,-7 3 93,0-3-102,-7 11 48,-1-5 1,-7 6-107,0-4 1,6-2 24,4-3-451,-3-3 351,6 5 0,-4-6-397,6 4 229,0-3-49,0 5 157,0-7 9,0 0 295,-7 0 0,-1 5 108,-7 0 0,-5 1-111,0-1 1,-2-3 100,2 3 0,2 2 55,-7-2 1,1 1 109,-1-1 0,2-3-36,3 3 1,8 2 559,-3-2-205,3 0-355,4-5 0,10 0-132,13 0 1,6 0 82,10 0 0,4 0-225,0 0 1,5 0 67,-5 0 0,5-2-66,-5-3 1,0 3-88,-5-3 1,-5 4-247,0 1 0,-7 0-836,2 0 472,-3-7-545,-9 5 820,-1-4 1,-9 6 432,-3 0 0,-5 0 0,-10 0 0,3 0 0,-3 0 0,-3-7 0,0-1 0</inkml:trace>
  <inkml:trace contextRef="#ctx0" brushRef="#br0" timeOffset="5456">1742 1382 8230,'0'-10'-166,"0"0"259,0 6 1,0-4 891,0 3-52,0 3-501,0-4 1,0 7-146,0 4 1,0-1 15,0 6 0,5 0-11,0 5 0,0 5-43,-5 0 1,0 1-126,0-1 0,0-3 94,0 3 0,0-2-464,0 2 1,0-3-126,0 3 0,0-8-1076,0-2-418,0 0 789,0 5-118,0-7 234,0-1 960,0-21 0,-2 4 0,-3-10 0,3 4 0,-3 1 0,2 0-66,-2 0 1,3 0 65,-3 0 0,2 0 490,-2 0 1,3 5-211,-3 0 0,2 6 236,-2-1 0,2 4-132,-7 1 0,5 0 342,-5 0 0,5 1-208,-5 4 1,1-1-361,-1 6 0,-3-2-101,3 2 1,2 3-248,-2-3-1197,6-3 826,-9 6-866,11-11 602,-4 5 460,6-7 0,6-5-51,4 0 1,4-5 370,1 5 1,0-5 165,0 5 1,1-2 229,4 2 1,-3 3 116,3-3 0,2 4-250,-2 1 1,1 0-40,-1 0 0,-3 5-74,3 0 0,-3 6-627,-2-1 0,0-1 259,0 1 0,0-7 263,0 2 0,0 3 0,0 1 0</inkml:trace>
  <inkml:trace contextRef="#ctx0" brushRef="#br0" timeOffset="5856">1907 1171 8230,'-10'0'1285,"0"0"-298,6 0-182,-2 0-885,6-6 0,1 4 115,4-3 1,4 2-374,6-2 1,5 3 191,0-3 0,1 3-75,0 2 0,-5 0 119,4 0 0,-3 0 304,-2 0 0,-5 0 116,0 0 433,-7 0-413,4 0 167,-7 0-163,-7 7 1,-1 0 2,-7 3 1,5 1 58,0-6 0,0 7-76,-5-2 0,2 3 112,3 2 1,-4 2-58,4 3 1,-3-2-16,-2 7 0,5 1-262,0 4 1,1-5-200,-1 0 1,-1 0-186,6 5 0,-5-5 244,5 0 1,0-7-1172,5 2 0,0-3-53,0-2-1764,0-7 1951,0 5 1,5-13 320,0 0 0,1-6 750,-1-9 0,4 0 0,6 0 0</inkml:trace>
  <inkml:trace contextRef="#ctx0" brushRef="#br0" timeOffset="6470">1952 1352 8230,'0'-9'1695,"0"1"-1100,0 3 0,1 3-61,4-3 1,-3 2 100,3-2-510,3 3 0,1-6 140,6 3 0,2 3-526,3-3 1,-2 2-100,7-2 1,-2 3-350,2-3 0,-1-2 261,-4 2 0,-9 0-1462,4 5 520,-3 0 702,-4 0 688,-1 0 0,-20 0 0,3-5 0,-10 0 0,3 0 0,2 5 0,0-6 0,2 2 326,3-6-153,-4 7 0,8-5 914,-4 3-448,3 3 740,0-5-926,6 7 1,-11 2 34,7 3 1,0 3-35,5 7 0,-5 5-54,0 0 1,-5 2-337,5-2 1,-2-3 138,2 3 1,4 2-393,-4-2 1,3 0 200,2-5-997,0 0 748,7-7 0,1-1-332,7-7 0,5 0 203,0 0 0,0-7 6,-5-3 0,0 2 346,0-2 1,0 5-124,0-5 0,-5 6 637,0-1-290,-7 4 324,4 1 0,-9 0-222,-3 0 1,2 8 219,-7 7 0,-2 0-129,-8 5 0,4 2-94,-4-2 0,5 1-101,5-1 0,-4-3-149,4 3 1,2-5-391,-2-5 298,7 3 0,-6-11-956,4 3 722,4-3 1,-4-2-300,10 0 0,3-7 199,7-3 1,-5-3 37,0-2 0,0 5 153,5 0 0,0 1 67,0-1 1,0 4 244,0 6 0,0 0-84,0 0 1,0 0 187,0 0 1,-2 1 52,-3 4-167,4 4 1,-11 9-272,7-3 1,-7 3-281,2-8 0,-3 4-62,-2 1 0,0-5-1186,0 0 1673,0-7 0,0 4 0,0-7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3:10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421 76 8230,'-7'8'237,"5"5"1,-4-9 167,6 6 1,0-5-348,0 5 0,-5-5-159,0 5-346,0 0 1,5 5-28,0 0 1,0-5 133,0 0 340,0 0 0,6 5 0,3 0 0</inkml:trace>
  <inkml:trace contextRef="#ctx0" brushRef="#br0" timeOffset="151">406 406 7779,'0'15'-1014,"-2"-2"833,-3-3 0,3 4 163,-3-4 1,4 3-161,1 2 1,0-5 177,0 0 0,0 0 0,0 5 0</inkml:trace>
  <inkml:trace contextRef="#ctx0" brushRef="#br0" timeOffset="301">421 691 8230,'0'15'0,"-2"0"-145,-3 0 1,3-5 133,-3 0 96,4 0 1,1 5 102,0 0-456,0-6-706,0 4 644,0-11 330,0 4 0,-7-6 0,-1 0 0</inkml:trace>
  <inkml:trace contextRef="#ctx0" brushRef="#br0" timeOffset="719">0 241 7665,'0'-8'425,"0"1"-203,0 7-102,0 0 1,5 7-96,0 3 1,7 3 91,-2 2 1,8 2-240,2 3 1,7 8 135,-2 7 0,9 5-130,1-5 0,5 5 33,-5-5 0,0 5-333,-5-5 1,-2-1 49,-3-9 0,-3 0-319,-7-10 685,-7 3 0,12-10 0,-3 7 0</inkml:trace>
  <inkml:trace contextRef="#ctx0" brushRef="#br0" timeOffset="1061">181 406 8230,'1'-13'-522,"4"3"0,-3 1 1008,3 4-421,3 4 0,1-6 50,6 7-269,0 0 0,0 0 74,0 0 0,0 0-755,0 0 835,0 0 0,0 7 0,0 1 0</inkml:trace>
  <inkml:trace contextRef="#ctx0" brushRef="#br0" timeOffset="1478">211 61 7854,'0'8'-252,"0"0"872,0-3-419,0-3 0,0 6-2,0-3 0,0-1-256,0 6 1,0-5 33,0 5 1,1-5-75,4 5 0,-3-5 97,3 5 1,2-5-208,-2 5 40,0 0 105,1 5-275,-4 0 197,5 0-49,-7 0 0,-2-5-298,-3 0-351,3-7 838,-11 4 0,5-7 0,-7 0 0</inkml:trace>
  <inkml:trace contextRef="#ctx0" brushRef="#br0" timeOffset="1611">226 106 6967,'8'-7'-332,"-1"5"-263,-1-4 595,3 6 0,6-7 0,0-1 0</inkml:trace>
  <inkml:trace contextRef="#ctx0" brushRef="#br0" timeOffset="1869">376 31 8230,'-9'0'-85,"3"1"320,6 4-246,0-3 1,0 6 292,0-3-471,0-3 85,0 11 0,0-4-21,0 6 0,0-5 162,0 0 0,5 0-17,0 5 0,1-5-126,-1 0 0,-3 0 55,3 5 1,2-5-62,-2 0 103,0 0 1,-5 0-288,0 0 80,0 0-56,0-2 1,-2 1 3,-3-4 1,2-4 267,-7 4 0,5-3 0,-5-2 0,0-7 0,-5-1 0</inkml:trace>
  <inkml:trace contextRef="#ctx0" brushRef="#br0" timeOffset="1984">331 106 7955,'8'0'-247,"-1"0"0,-1 0 0,3 0 0</inkml:trace>
  <inkml:trace contextRef="#ctx0" brushRef="#br0" timeOffset="2227">466 1 6928,'-9'0'764,"3"0"0,4 1-577,-3 4-7,3-3-255,-4 11 1,7-11 59,4 3 1,-1 2-71,6-2 1,-5 0 107,5-5 0,-5 0-102,5 0 0,-5 0 122,5 0 32,-7-7 0,4 4-28,-7-7 24,0 6-5,0-2-66,0-1 0,0 5 0,0-4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3:29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 61 8230,'15'-7'811,"-7"5"1,0-4 539,-3 6 0,4 0-433,6 0 1,0 5-473,0 0 0,2 6-212,3-1 0,-4 4-226,4 1 1,0 0 77,-5 0 0,4 5-25,-9 0 1,-4 1 156,-1 0 1,-5 2-266,-5 7 0,-10 0-54,-10 0 0,-5 0 30,-5 0 1,4-2 164,-5-3 1,5 0-23,1-10 1,5 4 6,0-9 111,6-4-385,4 1 1,9-9 94,6-3 0,8-3-121,7-7 0,7 0-53,8 0 1,1 0-145,4 0 1,-1 5 222,6 0 1,-7 7 196,2-2 0,-3 3 125,-2 2 0,0 2-71,0 3 1,-8 3 281,-7 7 1,-7 5-125,-8 0 1,0 5 128,0-5 0,-7 2-9,-3-2 1,-10-2 116,-5 7 0,-3-7-280,-2 2 1,5-3-271,0-2 1,2 0-825,-2 0 1,-2-1 508,7-4 1,5-4-3324,5-6 3737,6 0 0,-2-6 0,6-3 0</inkml:trace>
  <inkml:trace contextRef="#ctx0" brushRef="#br0" timeOffset="310">646 106 8230,'-8'8'4966,"-4"5"-3574,7-3 0,0 4-715,5 1 0,0 6-6,0 5 0,0 2-398,0 2 1,0 0-25,0 0 1,7 0-284,3 0 1,8 3 94,2-3 0,2 4-231,-2-9 1,-3-4 6,3-1-119,-4 4 1,-2-8 152,-4 4 178,-4-3 0,-12-4 26,-4-3 1,-4 2-45,-1-7 0,-6 5-487,-4-5 0,1 0 232,-1-5 1,2 0 188,-2 0 1,-2 0 5,7 0 1,0-7-5243,5-3 5271,0-3 0,0-9 0,0-1 0</inkml:trace>
  <inkml:trace contextRef="#ctx0" brushRef="#br0" timeOffset="467">556 196 8563,'0'-10'1568,"0"0"0,0 5-885,0-5 1,7 5-258,3-5 0,3 5-177,2-5 1,7 6-696,3-1 1,5-1-304,5 1 0,3 0-821,7 5 0,0-5 795,0 0 775,-6 0 0,4-2 0,-5-1 0</inkml:trace>
  <inkml:trace contextRef="#ctx0" brushRef="#br0" timeOffset="676">1096 16 7633,'0'-9'3191,"0"3"0,0 17-2613,0 4 1,-5 4-189,0-4 1,0 0-277,5 0 1,5 0 72,0 0 1,7-7-85,-2-3 1,3 2 65,2-2 1,0-2-90,1-8 1,-1-3 127,0-7 0,-5 0-85,0 0 0,-7 0 142,2 0 1,-3 0-101,-2 0 0,-14 5-1611,-6 0 1,-8 6 1445,-7-1 0,-10 10 0,-9 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5:5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216 248 8230,'0'-9'1851,"-7"2"0,3 7-623,-6 0-542,7 7 1,-6 7-55,4 7 1,2 6-191,-8-1 0,8 3-277,-2 2 0,1 7 100,-1 3 1,3-1-209,-3 1 0,3-7-174,2 2 0,0-8-827,0-2-482,0-7 1,2 1 680,3-9 0,-1-5-2296,6-6 2255,-6 0 0,8-8 786,-7-8 0,7 1 0,-4-7 0</inkml:trace>
  <inkml:trace contextRef="#ctx0" brushRef="#br0" timeOffset="366">77 356 8230,'-11'0'0,"1"0"1161,0 7-694,-6-5 0,6 5 754,-1-7-724,8 0 1,-2 0-100,10 0 1,4 0-241,6 0 1,6 0-230,-1 0 1,8 0-684,-2 0 0,3-2 536,2-3 0,0 3-472,0-3 0,-2-2 36,-3 2 654,3 0 0,-12 5 0,6 0 0</inkml:trace>
  <inkml:trace contextRef="#ctx0" brushRef="#br0" timeOffset="1155">587 557 8230,'-15'-7'913,"1"4"-322,4-7 1,-2 4 30,6-4 1,-4 5-219,5-5-123,-7-1 0,5-4-30,-3-1 1,1 6-2,4 0 0,2 1 236,-8-1 1,6-2-169,-5 7 1,5-1 434,-6 6-472,1 0 0,-6 2 128,1 3 1,1 4-112,4 6 1,-4 6-22,4 0 0,1 4-279,-1-4 0,7 5 100,-3-5 1,5-1-578,1-4 424,0 6 1,0-5-1062,0 4 738,7-11 0,1-3 17,8-7 1,-1-2-21,1-3 1,-1-3-112,0-8 1,1 1 209,-1-1 0,1 1 39,-1-1 0,-4 1 303,-1-1 1,-1 1-70,1-1 0,-2 6 311,-2 0 1,-5 4 300,5-4 351,-5 7-726,-1-4 0,0 14 70,0 3 0,-1 4-47,-5 1 1,5 6-172,-5 0 1,5-1-820,1-4 591,0-1 0,1-1-584,5-4 0,2-3 135,8-7 0,-1 0-96,1 0 1,-1-2 235,1-3 1,-1-9 70,1-6 0,-1-3 243,1 3 1,-3 3 178,-2-4 298,2-3 0,-11 7-227,3-4 1,-3 9 1161,-2 2-948,0 6 1,0-1 302,0 10 0,-2 0-171,-3 11 0,3-4-47,-3 9 1,-2-2-193,2 1 1,-2-3 42,2 4 1,3-4-317,-3-1 0,4-1 61,1 1 0,-2-6-601,-3 0 341,3 1-500,-5-3 464,7-1 0,5-9-76,0-3 1,6-5 140,-6-11 1,7-1 76,-2-4 1,2-3 199,-1 3 0,2-1-107,-2 1 1,-3 2-57,2 3 1,-1 9 339,1-3 1507,4 2-1186,-5 5 0,1 3 56,0 10 0,-6 3-146,1 8 0,-3 5-78,-2-1 1,0 6-223,0-5 0,0 1 268,0-1-975,0-4 1,0 5-995,0-6-1323,0-1 1677,7 1 0,1-8 1191,8-3 0,-1-3 0,1-2 0</inkml:trace>
  <inkml:trace contextRef="#ctx0" brushRef="#br0" timeOffset="1516">1283 387 8230,'-15'0'858,"-1"0"0,1 0 281,0 0-402,6 0-316,2 0-382,21 0 0,-4 0-12,11 0 0,-4 0-599,-2 0 585,8 0 1,-6 0 88,4 0 1,-9 5 641,-2 0 0,-7 7-344,3-1 0,-5 2 364,-1 3 0,0-1-212,0 1 1,0-1-155,0 1 1,-5 4-278,0 1 0,0 0-201,5-6-1139,0 1 1050,0-1 1,7-6-1199,3-4 1,-1-5 592,1-5 1,0-4-765,6-6 0,-6-3 562,0-2 0,-5-4 976,6-7 0,-8 0 0,4 0 0</inkml:trace>
  <inkml:trace contextRef="#ctx0" brushRef="#br0" timeOffset="1639">1423 170 8553,'-16'0'993,"6"0"-534,0 0 0,4 0 822,-4 0-1153,7 0 46,-4 7 1,8-3-1249,5 6 0,-3-5 1074,7 5 0,8 1 0,6 4 0</inkml:trace>
  <inkml:trace contextRef="#ctx0" brushRef="#br0" timeOffset="1916">1608 526 8230,'-7'16'429,"-3"-1"0,3 1 677,2-1 0,-2 6-251,2-1 1,0 1-349,5-5 0,0-6-313,0 0 0,2-1 55,3 1 1,3-1-410,8-4 0,-1-3 41,1 3 0,-1-9-192,1-1 0,-1-7 209,1 2 0,-3-9-55,-2-2 1,1-1 274,-7 1 1,0 4-95,-5-4 1,0 4 574,0 2-363,-7-1 0,-1 3-65,-8 2 1,1 4-219,-1 7 1,1 0-561,-1 0-35,1 0 0,1 2-2176,4 3 2818,-4-3 0,12 12 0,-5-6 0</inkml:trace>
  <inkml:trace contextRef="#ctx0" brushRef="#br0" timeOffset="2141">2057 372 8019,'-9'0'4517,"-4"0"-2181,11 0-1876,-5-7 1,9 5-233,3-3 1,4 3-841,6 2 1,2 0 143,4 0 1,-4 0-244,4 0 1,-4 0-32,-2 0 1,4 2-758,-3 3 0,3-3-32,-9 3 1531,-3-3 0,7-2 0,-6 0 0</inkml:trace>
  <inkml:trace contextRef="#ctx0" brushRef="#br0" timeOffset="2289">2088 495 8019,'-10'9'678,"-1"-4"837,8-3 1,-6-2-717,4 0 0,3 2-321,-3 3 0,10-4-396,6 5 0,-3-5-498,3-1 1,4 0-252,6 0 1,5 0-909,-6 0 0,8 0 1575,-3 0 0,5 0 0,1 0 0</inkml:trace>
  <inkml:trace contextRef="#ctx0" brushRef="#br0" timeOffset="2825">2862 31 8019,'-7'-8'395,"5"-1"853,-3 4 1462,-4 3-2035,8-5 0,-8 9 23,4 3 1,3 9-280,-3 6 1,3 8-144,2-2 0,-5 1-331,0-1 0,0 3 96,5-3 1,-5-2-44,-1 2 1,1-7-112,5 1 0,0-2-629,0-3 286,0-6 151,0-2 0,2-9-69,3-3 0,-1-6 89,6-9 1,-5 1 182,5-7 1,-1 0-25,1-5 0,4 6 231,-4-1 1,-1 7-70,1-2 0,-5 2 71,6-1 0,-3 8 339,3-4 265,2 11 310,-4-2-714,6 14 0,-6 7 47,-4 6 0,-3 3-88,-2-3 1,0-1-408,0 7 0,0-7-59,0 2 1,0-2-76,0 1 1,0-8-298,0 4 0,0-4-671,0 3 0,0-5-2356,0 1 2102,7-8 1497,1 4 0,8 0 0,-1 2 0</inkml:trace>
  <inkml:trace contextRef="#ctx0" brushRef="#br0" timeOffset="3064">3171 186 8277,'0'-9'3793,"0"2"-2877,0 7-632,0 0-202,7 0 0,-5 2-44,3 3 0,-3-1-49,-2 6 0,0-5 90,0 5 0,0-4 418,0 4-457,0 0 33,0 6-160,0-1-167,0 1 0,0-6-381,0 0-28,0-6 1,6 3-48,5-7 0,3 5 269,1 0 0,0 0-677,1-5 1,-1 0 60,1 0 1057,-1 0 0,1 0 0,-1 0 0</inkml:trace>
  <inkml:trace contextRef="#ctx0" brushRef="#br0" timeOffset="3349">2676 542 8019,'-10'0'0,"-1"0"0,6 0 1812,-5 0-1025,6 0 1,-1 0 18,10 0 1,6 0-293,9 0 1,4 0-28,7 0 0,7-5-231,3-1 1,11 0-29,5 0 1,10 5-390,5-4 0,4 1 202,1-1 0,-12 3-242,-3-3 0,-17-2 208,-4 2 1,-8 0-2301,-7 5 215,-4 0-438,-13 0 520,-3 0 1996,-19 0 0,-4 0 0,-14 0 0</inkml:trace>
  <inkml:trace contextRef="#ctx0" brushRef="#br0" timeOffset="3767">2924 681 8019,'-16'0'0,"1"0"953,-1 0 1,6 0-259,-1 0 1,6 0-104,-5 0 1,7 2-245,-3 3 0,5-2 435,1 8-659,0-1 1,0 5 64,0 1 0,5-1-67,0 1 60,0-1 0,-5 1-127,0-1 85,0 1-456,0-1 165,0 1-52,0-8-65,0-1 1,0-9-45,0-3 91,0-3 0,5-13 94,0 0 1,6 1 149,-6 4 1,5 1-57,-5-1 1,6 1 120,-6-1 0,5 1-59,-5-1 49,7 8 176,-3-6 1,6 12 154,1-3-25,-7 4 1,3 7-113,-7 5 0,0 4 176,-5 6 0,0-2-76,0 7 0,0-6-79,0 6 0,0-7-189,0 1 0,0-1-234,0 2 0,0-4-158,0 4 1,0-9 139,0-2-1011,0-6 1,7 2 535,3-6 1,0 0-1093,6 0 0,-4-6 575,9-5 1,-4-2-369,-2-3 1508,1 7 0,-1-11 0,1 3 0</inkml:trace>
  <inkml:trace contextRef="#ctx0" brushRef="#br0" timeOffset="3948">3264 805 15468,'0'15'517,"0"1"1,-5-1-276,0 1 1,-1-1-953,6 1 90,0-1 0,0 1-627,0-1 0,2-5-3183,3 1 4430,-3-8 0,19 4 0,-4-7 0</inkml:trace>
  <inkml:trace contextRef="#ctx0" brushRef="#br0" timeOffset="4233">3867 402 8019,'-15'0'826,"-1"0"1,6 0 1915,0 0-2008,6 0 0,4 0-603,11 0 0,4 0 56,6 0 0,3 0-950,7 0 0,0 0 520,0 0 1,-2 0-489,-3 0 0,1 0-72,-6 0 0,-1 0-1639,-4 0 2442,-1 0 0,1 0 0,-1 0 0</inkml:trace>
  <inkml:trace contextRef="#ctx0" brushRef="#br0" timeOffset="4430">3867 588 8019,'-15'5'0,"-1"0"0,3 2 3068,2-2-1248,4-3-1273,7 5 1,9-7-385,7 0 1,6 0-237,9 0 0,0 0-61,0 0 1,-2 0 173,-3 0 1,1 0-847,-6 0 1,5 0 501,-6 0 0,3 0-1179,-3 0 0,-3-5 1483,4 0 0,-4 0 0,-1 5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6:13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32 8019,'0'-16'2384,"-2"8"-41,-3 3-1795,3 3 0,-5 9-74,7 3 1,2 5-171,3 6 1,4-4-164,6 4 0,1 1-23,-1-1 0,6 1-152,-1-1 1,8-4-106,-2 4 0,-2-4 155,2-2 0,-7 6-242,1 0 0,-8-1 88,-1-4 0,-8 1 262,2 4 1,-5-4-120,-5 3 0,-4-1 175,-6 2 0,-6-4-135,1 4 0,-6-4-31,5-2 0,-5 1-847,6-1 0,-3 1 425,3-1 0,8-4-2757,-4-1 3165,4-7 0,-10 11 0,-2-5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6:16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78 8019,'-10'-8'1455,"0"2"0,5 5-748,-6 1 0,6 0 625,-5 0-890,6 0 1,-8 7-228,7 3 1,0 4 41,5 1 1,0 2-281,0 4 0,5-2 101,0 7 0,7-6-145,-1 6 1,1-7-80,-2 2 1,4 1-108,-4-1 0,-1-1 73,1-4 1,-5-1 112,6 1 1,-8-6 233,2 0-123,-3 1 93,-2 4 1,-2-1-52,-3-4 1,2-1-463,-8-4 1,1-3-635,-6 3 1,6-4 512,0-1 0,-1 0-883,-4 0 1,5 0 157,-1 0 1222,8 0 0,-11-6 0,6-3 0</inkml:trace>
  <inkml:trace contextRef="#ctx0" brushRef="#br0" timeOffset="157">47 171 8091,'0'-9'456,"0"1"112,0 3 0,7 3-1184,3-3 1,4 3 251,1 2 1,6 0 363,0 0 0,6 0 0,-3 0 0</inkml:trace>
  <inkml:trace contextRef="#ctx0" brushRef="#br0" timeOffset="502">403 94 8019,'-14'-2'1478,"4"-3"-425,-4 3-355,5-5 0,-1 7 145,0 0-567,6 0 1,-2 7-72,6 3 1,0 4-91,0 2 1,5-1-117,0 1 1,5 1 97,-5 3 0,7-2-178,-1 2 1,1-1 59,-2 2 0,4-4-197,-4 4 0,-1-4 78,1-2 1,-5-4-211,5-1 397,-6 0-14,3 6 0,-7-6 22,0 0 1,0-5-54,0 6 0,-7-8-134,-3 2 1,-4 2 141,-2-2 1,-1 2-585,-3-2 1,2-3-108,-2 3 1,3-3-1471,1-2 1361,1 0 790,6 0 0,-5-7 0,6-1 0</inkml:trace>
  <inkml:trace contextRef="#ctx0" brushRef="#br0" timeOffset="657">387 109 8409,'-8'-7'130,"-1"6"934,4-5-218,3 5-381,-5-6 0,9 5-435,3-3 1,9 3-539,7 2 0,6 0-123,-1 0 1,3 0-1499,2 0 2129,0 0 0,0-7 0,0-1 0</inkml:trace>
  <inkml:trace contextRef="#ctx0" brushRef="#br0" timeOffset="892">790 16 8019,'-16'0'993,"6"0"-556,0 0 1,6 2 647,-1 3-132,-4-3-61,8 12-861,-6-6 1,9 6 70,3-4 0,-2 2-163,7-7 1,1 1 120,4-6 1,1 0-57,-1 0 1,-4 0-28,-1 0 1,-2-2 445,3-3-310,2-4 0,-11-6 43,3-1 1,-3 6-202,-2 0 0,0 4-472,0-4-2146,0 7 2663,-7-4 0,-1 7 0,-8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6:15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0 124 8113,'0'-8'1434,"0"-6"0,0 11-1445,0-8 1,7 8 89,4-2 0,4 1-303,6-1 0,-2 3-182,6-3 1,-4 3-411,5 2 1,-6 0-606,6 0 1421,-7 0 0,4-6 0,-8-3 0</inkml:trace>
  <inkml:trace contextRef="#ctx0" brushRef="#br0" timeOffset="200">186 1 8019,'-7'8'2395,"4"4"-1895,-8-7 0,8 7-196,-2-1 0,1 9-76,-1 6 1,4 0-399,-5 5 0,5-4 185,1 9 0,0-3-854,0-2 0,0-2 579,0-3 0,1-4-1922,5-6 2182,2-1 0,8 1 0,-1-1 0</inkml:trace>
  <inkml:trace contextRef="#ctx0" brushRef="#br0" timeOffset="626">588 124 8019,'0'-15'0,"-5"-1"637,0 1 1,-5 5-191,5-1 1,-6 6 697,6-5-708,-7 6 1,3-2-123,-6 6 1,0 6-72,-1 5 0,-1 2 29,-4 3 0,4 1-243,-4 4 0,6-2 132,5 6 0,-2-4-82,6 5 0,-4-7 89,5 1 1,0-2-622,5-3 373,0 1 0,2-3-411,3-2 1,3-4 71,8-7 0,-1-2-115,1-3 1,-1-4 167,1-6 0,-1-1 70,1 1 1,-1-1 227,1 1 0,-3-1-159,-2 1 1,1-1 390,-7 1 1,2 1-169,-2 4 0,-3-4 525,3 4 1,-4 1 307,-1-1 215,0 6-675,0-3 1,-1 9-26,-4 3 0,3 4-96,-3 6 1,-2 1-9,2-1 0,-1 6-398,6 0 0,0-1 147,0-4 1,0 4-1298,0 1 652,0 0 1,0-6-1294,0 1 988,7-8 0,2 4 205,6-7 0,1 0 386,-1-5 0,1-6 369,-1-5 0,1-2 0,-1-3 0,1 1 0</inkml:trace>
  <inkml:trace contextRef="#ctx0" brushRef="#br0" timeOffset="976">712 155 8019,'0'-15'-902,"0"-1"0,0 1 1868,0-1 0,0 6 269,0 0 241,0 6-581,0-3-435,0 7 1,0 2-141,0 3 0,0 4-69,0 6 0,0 6-81,0 0 0,0 4 28,0-4 1,0 5-128,0-5 0,-5 4 105,0-4 0,0 0-212,5-6 1,0 1 9,0-1 0,-2-1-152,-3-4 0,3-1-8,-3-4-154,3-3 0,2 3 119,0-10 0,5-4-23,1-7 0,4-4-41,-5-1 1,7-6 116,-2 1 0,-1 2 151,1-2 1,1 2-108,4-2 1,-5 4 319,1 6 1,-6 3-101,5 2 1,-5-1 400,6 7 1,-8 2-140,2 8 1,-3 5 72,-2 11 0,0-2-14,0 6 1,0 0 193,0 0 0,0 5-381,0-5 1,0-1-3,0 2 1,-5-7-965,0 2 661,-1-4 1,8-3-1333,3-4 1,-1-3 80,6-7 0,0 0-385,6 0 1,-1-2 1710,1-3 0,-1-4 0,1-6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6:22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728 233 8019,'-16'0'1908,"1"0"0,6 1-836,4 5-479,3-5 0,14 6-180,4-7 1,11 0-374,4 0 0,2 0 58,8 0 1,-5 0-659,6 0 0,-8 0-104,2 0 1,-3 0-1757,-2 0 301,-7 0 883,-2 0 1236,-13 0 0,-16 7 0,-10 2 0</inkml:trace>
  <inkml:trace contextRef="#ctx0" brushRef="#br0" timeOffset="147">681 418 11038,'16'6'563,"-1"-1"1,1 0-781,-1-5 0,8 2-837,2 3 0,6-4 571,5 5 0,-1-5-1126,6-1 1609,-7 7 0,4-5 0,-7 5 0</inkml:trace>
  <inkml:trace contextRef="#ctx0" brushRef="#br0" timeOffset="641">1 418 8067,'0'-15'2087,"6"6"-1484,3 2 0,6 9-121,1 3 0,5 6-135,-1 9 1,1-3-232,-6 4 1,6 1 83,0-1 1,-1 1-124,-4-1 0,-1-5-5,1-1 1,-6 0-186,0-4-163,-6-4 207,3 0 1,-7-9-67,0-3 1,0-4 93,0-6 1,-2-6-63,-3 0 1,3-6 53,-3 1 0,1-3-141,-1-2 1,2-2 142,-8-3 0,8 2-103,-2-8 1,-2 1 7,2-5 0,0 6 54,5 4 0,0 3 244,0 3 0,0 5-88,0 5 1,1 10 292,5 4 0,4 5-148,11 1 0,-3 0 194,8 0 0,2 7-196,8 3 0,-2-3-98,7-2 0,-4 2-172,4-2 0,-7 0 156,2-5 0,-5 0-699,-5 0 1,-4 0-4,-6 0-1656,-1 0 901,-6 0 243,-2 0 0,-9 5 1117,-3 0 0,-4 7 0,-6-3 0</inkml:trace>
  <inkml:trace contextRef="#ctx0" brushRef="#br0" timeOffset="891">449 217 7933,'-8'0'2781,"1"0"-2351,7 0 1,7 0-163,3 0 1,9 0 86,2 0 0,1 2-80,-1 3 0,-4-1-14,3 6 0,-4 0 44,-6 6 1,2-1-1,-7 1 0,0 6-198,-5 4 1,-8-2 134,-8 2 1,1-2-125,-6 1 1,2 3 68,-1-7 0,8-2-513,-4-9-112,11 4-3,-2-13 1,16 6-78,6-7 1,8-2-333,8-3 1,0 2-712,-1-7 1,1 4 209,0-4 1351,-7 7 0,6-4 0,-6 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2:00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416 71 7853,'0'-15'-503,"2"-1"2751,3 1-2,-3-1-1763,5 8 1,-9 9 0,-1 13-1,-3 5-241,3 0 1,0 5 0,-1 0-1,-1 2-292,2 0 0,1-6 0,2 4 0,0-1-394,0-5 0,0 0 1,0-3-1,0 1-1746,0-1 0,0 1 234,0-1 1956,0 1 0,-7-8 0,-2-1 0</inkml:trace>
  <inkml:trace contextRef="#ctx0" brushRef="#br0" timeOffset="147">153 148 7656,'-8'0'-989,"3"0"989,10 0 0,10 7 0,9 2 0</inkml:trace>
  <inkml:trace contextRef="#ctx0" brushRef="#br0" timeOffset="532">525 133 7853,'10'5'371,"0"0"0,-5 6 1,4-5-50,-2 3 1,-2-4 0,-7 5-96,-3 3 0,-5 0 0,-9 3-144,-2-1 1,-4-4 0,2-1 0,-3 2-65,-6 2 1,1 1-1,-7-1 1,0-2-32,-3-2 1,-2 1 0,0 4 0,3-1 140,3-4 0,6 2 0,7-7 0,3 0-171,7 2 0,7-5-32,12 3 1,9-3 0,10-2 0,4-2-177,4-3 0,10 2 0,-1-8 1,2 1 12,-2 1 0,2-4 0,-7 4 0,0-1 182,2-1 1,-10 8 0,1-4 0,-5 2 1241,-5 0-846,-9 0 0,-3 6 0,-10 4 0,-6 6 116,-6 3 1,-6 1 0,2 0 0,-3 1-305,-2-1 0,-2 1 0,-5-1 0,0 1-523,0-1 1,5 1 0,2-1-1,2 1-420,3-1 1,2-1-1,1-4 1,2-3-695,4 0 1,5-5 1483,10 3 0,11-10 0,8-4 0</inkml:trace>
  <inkml:trace contextRef="#ctx0" brushRef="#br0" timeOffset="698">432 458 7853,'10'0'539,"0"0"0,-6 2 0,1 3 0,-3 5-77,-2 4 1,0-4-1,1 0 1,3 2-287,1 2 0,2 2 0,-4-1 0,4-1-299,2-4 0,1 2 0,6-7 0,1-1-695,3-2 0,-1-8 1,5-2-1,0-4 818,1-5 0,0-9 0,6 2 0</inkml:trace>
  <inkml:trace contextRef="#ctx0" brushRef="#br0" timeOffset="949">973 117 8593,'-15'0'498,"-2"0"0,-2 0 0,-4 0-364,-1 0 0,-1 2 0,-8 2 0,-1 2-529,-3 3 1,6 0 0,7 3 0,0-4-1424,0-1 1818,12 5 0,-8-10 0,11 5 0</inkml:trace>
  <inkml:trace contextRef="#ctx0" brushRef="#br0" timeOffset="1148">772 195 8787,'9'15'701,"-2"-4"0,-7-1 0,0 2-202,0 2 1,0 1 0,0 1 0,0 1-267,0 3 0,0-1 0,0 5 0,0-1-348,0-4 1,-2-2 0,-1 0-1,-3 2-37,3 2 0,1-6 0,2-5-2882,0 2 0,2-5 3034,3-2 0,4-10 0,6-3 0</inkml:trace>
  <inkml:trace contextRef="#ctx0" brushRef="#br0" timeOffset="1615">927 303 7853,'10'-5'359,"1"0"0,-1 0 153,5 5 0,-6 1 1,-2 5-223,0 4 0,-6 4 0,5 3 0,-5 2-123,-1 1 1,0 1 0,0-6 0,0 1-195,0-1 0,-1 1 0,-3-1 0,-1 1-125,2-1 1,-4-4-1,0-3-90,-2-1 1,-1 3 0,-6-4 75,1-3 1,5-3-1,1-5 1,0-4 131,1 1 1,4-11-1,-1 3 1,3-1 53,2 0 0,7-4 0,4-1 0,2-2-20,3-4 0,6-1 0,4-2 0,3 0-64,2 0 0,0 0 1,-2 2-1,-1 2 20,-2 1 1,-6 9 0,4 1 64,-1 9 0,-4 7 0,-7 5 194,-2 6 1,-7 9 0,3 6-1,-5 3 48,-1 2 1,2 0-1,1 0 1,3 0-137,-3 0 1,4 2-1,-2-1 1,0 1-106,2-4 0,-5-3 0,3 0 1,-2-6-177,3-2 1,-5-3 0,3 1-22,-8-1 1,1-6-1,-7-4 61,-2-3 0,-2-2 0,0-2 0,2-2 52,2-1 1,1-7-1,-1 2 1,3-2-114,0 2 1,5-9-1,-3 3 1,3-1-110,2 0 0,0 1 1,2 1-1,2-2-1062,1-4 1346,7 4 0,-4-12 0,8 5 0</inkml:trace>
  <inkml:trace contextRef="#ctx0" brushRef="#br0" timeOffset="1898">1546 319 7853,'-9'-2'676,"4"-3"1,5 3-1,5-3-1037,6 3 0,2 0 0,4-1 0,4-2-1357,5 1 1718,3 3 0,9-6 0,1-2 0</inkml:trace>
  <inkml:trace contextRef="#ctx0" brushRef="#br0" timeOffset="2115">2072 25 8136,'10'0'1027,"1"0"1,-6 0-1,5 0-1639,2 0 1,-3 1-1,1 4-801,2 6 0,-3-4 1413,1-2 0,0 3 0,6 1 0</inkml:trace>
  <inkml:trace contextRef="#ctx0" brushRef="#br0" timeOffset="2481">1886 226 7536,'16'-9'195,"-6"2"0,0 6 0,4-3-3,5-1 1,5 0-1,7 5 1,0 0-139,0 0 0,0 0 1,-2 0-1,-3 0 152,-6 0 1,-4 7 0,-6 3 203,-5 4 0,-6 1 0,-10 1 0,-9-1 34,-8 1 0,-3 4 1,2 1-1,2-2-294,1-2 0,7-7 1,-2 1-1,6 1-362,4 1 1,8-2-5,13-1 0,9-7 0,17 3 0,6-5-9,2-1 1,3 6 0,-3-1 0,-2 0 274,-6 2 0,-5-4 1,-7 7 520,-9 2 0,-6 2 1,-13 0-1,-4-2-307,-8-2 1,-9-1-1,-1 3 1,-3-3-1085,-2-3 0,1 0 1,3-6-1,3 0 820,1 0 0,3 0 0,4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6:19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8019,'11'0'1342,"-1"0"1,0 0-1039,6 0 1,-1 0-160,1 0 1,6 0-190,4 0 1,8 0-612,2 0 1,2 0 414,-2 0 0,-3 0-722,3 0 1,-8 0 492,-3 0 1,-6 0 468,2 0 0,-11 6 0,-3 3 0</inkml:trace>
  <inkml:trace contextRef="#ctx0" brushRef="#br0" timeOffset="160">47 480 8241,'-11'0'1172,"1"0"-439,7 0-363,-4 0 0,9 2-66,3 3 1,10-3-547,11 3 1,5-3 234,5-2 1,4 0-952,6 0 0,0 5 958,1 0 0,6 0 0,2-5 0</inkml:trace>
  <inkml:trace contextRef="#ctx0" brushRef="#br0" timeOffset="629">975 47 8019,'-8'-7'1279,"-6"5"269,5-5-535,1 7-771,-6 0 1,12 2-15,-3 3 1,3 4-176,2 6 1,0 3-8,0 2 1,0-3-106,0 4 0,0-4 111,0-1 1,0 4-193,0 1 1,0-6-235,0-4 253,0-1 0,-5 0-137,0 1 256,0-8-83,5-3 1,5-8 23,0-8 1,7-5-8,-2 1 0,4-6 60,2 5 1,-1-4-2,1 4 0,-1-5 262,1 6 1,-6-1-93,0 5 0,0 6 675,6 0-562,-1 6 1,-4-2 37,-1 6 1,-7 6-5,3 5-1,1 4-52,-2 6 0,0-2-105,-5 7 0,0-6-163,0 6 0,0-7-389,0 1 0,0-2 290,0-3 0,-5 1-737,0-1 1,-1-5 402,6 1 0,0-6-2011,0 5 786,0-6 1004,0 3 0,6-9 667,-1-3 0,14-4 0,-2-6 0</inkml:trace>
  <inkml:trace contextRef="#ctx0" brushRef="#br0" timeOffset="879">1238 140 7764,'7'-9'1734,"-5"2"-495,5 7-520,-7 0 1,1 0 241,4 0-315,-3 0-555,5 7 1,-5 0 365,3 3-251,-3 4 0,5-5 115,-7 6-160,0 1 0,-2-1 33,-3 1 1,3-6-181,-3 0 0,3-5-536,2 6 365,0-8-941,0 11 805,0-12 1,2 5-474,3-7 1,4 0 100,6 0 1,1 0-838,-1 0 903,0 0 0,1 0-597,-1 0 607,1 0 589,-1 0 0,-6 0 0,-2 0 0</inkml:trace>
  <inkml:trace contextRef="#ctx0" brushRef="#br0" timeOffset="1160">666 511 8019,'-7'-8'2080,"5"-1"-784,-3 4-812,3 3 0,11-5-185,6 7 0,9-2 132,12-3 0,6 4-116,9-5 1,4 5-59,7 1 1,5 0-90,0 0 0,5-5-163,-4-1 1,-8 0-355,-9 0 1,1 5 314,-6-4 1,2 3-354,-12 2 0,-1-5-8,-9-1-1515,-4 1 196,-7 5 720,-6 0 0,-9 0 433,-10 0 1,-6 0 560,-4 0 0,-4 7 0,-7 2 0</inkml:trace>
  <inkml:trace contextRef="#ctx0" brushRef="#br0" timeOffset="1544">1068 619 8019,'-10'0'1806,"-1"0"-318,8 0-543,-11 0-193,12 0-529,-4 7 1,6 2-29,0 6 1,0-4-214,0-1 1,0 0 127,0 6 0,0-1-188,0 1 0,0-6 113,0 0-263,0 1 1,0-1-122,0 0 33,0-6 170,0 3 0,5-9-52,0-3 1,2-4 209,-2-6 0,2-1-67,3 1 1,4-1 201,-4 1 1,2-1-76,-2 1 240,4-1 0,-5 3 431,6 2 121,-6-2-298,5 11-235,-13 2 1,6 8-55,-7 8 0,0 1-9,0 4 1,0-4-769,0 4 462,0-4 1,2-2-1844,3 1 957,-3-1 0,10-5-1668,-7 1 1840,7-8 1,-3 4 66,6-7 1,1 0-256,-1 0 940,-6-7 0,11-1 0,-2-8 0</inkml:trace>
  <inkml:trace contextRef="#ctx0" brushRef="#br0" timeOffset="1684">1408 712 8019,'11'-8'257,"-1"3"1,-5 1 1099,5-1 583,-6 3-445,10-5 0,-13 14-367,5 4 0,-5 2-530,-1 3 1,-5 4 351,0 1 1,-5 7-380,4-3 0,-4-2-782,5-3 0,0 3-472,5-3 0,-5 1-1995,0-6-123,-1 1 2801,6-1 0,7-6 0,2-2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6:19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326 47 8254,'0'-16'1657,"0"1"0,-2 6-546,-3 4-635,3 3 0,-11 9-123,2 4 1,-3 9 89,-1 6 1,-1 3-198,1 2 1,-2 0-152,-4 0 1,2 0 57,-6 0 0,6 0-149,-2 0 1,-1 0 5,1 0 0,0-6 221,6 1-375,-1-7 209,8 4-110,1-15 1,9-1 63,3-7 0,5-5-96,11 0 0,-2-7-79,6 1 1,1-1 54,5 2 0,-2-2-118,-3 7 1,3-6 49,-3 6 1,-2-2-335,2 2 0,-7 4 163,2-5 0,-2 5-562,1 1 1,-3 0 236,4 0 0,-9-2 27,-2-3 0,1 3-585,4-3-265,-6 3 1488,4-5 0,-11-1 0,5-8 0</inkml:trace>
  <inkml:trace contextRef="#ctx0" brushRef="#br0" timeOffset="182">388 155 8019,'0'-15'-10,"0"4"10,0 1 2660,0 0-1896,0 1 0,-5 4 339,-1 10 0,0 5-334,0 11 0,3 5-33,-7 10 1,4 3-273,-4 8 1,0 4-180,-6 1 1,1 0-485,-1-6 0,6 0 221,0 1 0,6-9-1338,-1-7 1,3-7 194,2-9 1121,0 1 0,14-8 0,3-1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6:24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9058,'0'-9'2364,"2"2"-1871,3 7 1,-2 0-332,8 0 1,-1 0-5,5 0 1,8 0-127,3 0 0,-2 0-874,1 0 1,6 2 558,5 3 0,1-3-944,-6 3 1,-2-3-5,-3-2 1231,3 0 0,-12 0 0,5 0 0</inkml:trace>
  <inkml:trace contextRef="#ctx0" brushRef="#br0" timeOffset="160">31 186 8950,'-9'0'1061,"2"0"1,9 5-873,3 0 1,6 1-696,9-6 1,-1 1 326,7 4 0,2-3-1958,8 3 2137,3-3 0,8-2 0,-1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6:25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341 47 8019,'0'-16'505,"2"2"889,3 4-92,-3 3-471,5 7-421,-7 0 0,0 7-143,0 3 0,0 9-228,0 2 1,0 5 103,0-6 1,0 6-218,0-5 1,-2 5 28,-3-6 1,3 1-18,-3-6 1,3 1-644,2-1 508,-7 1 1,6-6-134,-5 0 226,5-6 0,6-4-53,0-11 0,7-2 58,-2-3 1,4-4-55,2-1 0,-1-6 95,1 1 1,-1 2-6,1-2 0,4 5 194,1-5 1,-2 13-124,-9-3 1,4 9 315,-4-3 0,-1 7 36,1-3 113,-7 12 1,4 4-155,-7 11 0,0-4 73,0 3 0,0 3-167,0-3 1,0 3-196,0-3 1,0-2-31,0 2 1,0-3 112,0-1 1,0-6-928,0 0 364,0 1-1192,0-3 711,0 6-1448,0-12 1541,7 5 0,0-9 838,3-3 0,11-4 0,-4-6 0</inkml:trace>
  <inkml:trace contextRef="#ctx0" brushRef="#br0" timeOffset="207">697 217 13099,'7'8'-175,"-5"1"-133,3-4 158,3-3-311,-6 12 257,12-6 1,-12 3 114,3-1 1,2-5-514,-2 5 399,0-6 1,-3 4-376,3-2 110,-3-5-345,11 13 1,-9-12-23,6 3 835,-6-3 0,9 5 0,-4 1 0</inkml:trace>
  <inkml:trace contextRef="#ctx0" brushRef="#br0" timeOffset="535">1 573 8019,'0'-9'1578,"0"-5"1,7 13-1140,3-4 1,11 3-143,4 2 1,18 0-74,9 0 1,10 0 28,10 0 1,0 0-229,11 0 1,-6 0 135,-5 0 0,-5-5-388,-10-1 0,2 1 127,-8 5 0,-4-1-534,-6-5 0,-7 5 333,2-4 0,-5 3-418,-5 2 1,-4-5-408,-6 0-73,-8-1 517,-1 6 1,-8 0 681,-5 0 0,-9 0 0,-9 7 0,-7 2 0</inkml:trace>
  <inkml:trace contextRef="#ctx0" brushRef="#br0" timeOffset="743">357 743 8019,'-16'0'430,"1"0"0,4 0 1762,1 0-1549,0 0 0,-4 2-222,4 3 1,3-2-307,7 8 1,-5-1 65,0 5 0,-1 1-566,6-1 1,0 1 311,0-1 1,0 6-1055,0-1 0,0 1-739,0-5-198,0-1 2064,0 1 0,7-1 0,2 0 0</inkml:trace>
  <inkml:trace contextRef="#ctx0" brushRef="#br0" timeOffset="883">465 882 9186,'7'-8'2093,"-5"1"-1260,4 7-747,-6 0 59,7 0 1,-3 1-1079,6 5 0,-5-5 217,6 4 716,-8-3 0,11 5 0,-6 2 0</inkml:trace>
  <inkml:trace contextRef="#ctx0" brushRef="#br0" timeOffset="1243">682 697 8019,'8'-16'754,"-1"1"1,-5 1-77,3 3 1,-2 5 285,8 6-481,-8 0-349,11 0 1,-7 1-90,3 4-137,-3 4 0,-7 7 155,0-1 1,-2 1-213,-3-1 94,-4 0 1,-4 1-170,2-1 1,3-1-106,3-4 128,3 4 0,-5-10-52,7 6 60,0-7 1,0 6 129,0-4-6,7-3 1,2 5 271,6-7 0,0 0-85,1 0 0,-6 0 702,1 0-61,-1 0-308,5 7 1,-6 1-145,-4 8 1,-5-6-62,-5 0 0,2 1-829,-8 4 530,1 1 0,-6-3-936,1-2 0,5 1 503,-1-7 1,6 0-2215,-5-5 1338,6 7 1362,-9-5 0,11 4 0,-5-6 0</inkml:trace>
  <inkml:trace contextRef="#ctx0" brushRef="#br0" timeOffset="1568">929 681 8277,'10'-14'950,"1"4"0,-6 3-573,5 7 1,-5 0 667,6 0-270,-1 0-715,6 0 0,-3 7 141,-2 3 0,-5-1-194,-6 1 0,0 1-11,0 4 1,0 0 12,0 1 0,-6-1-545,-5 1 420,-2-1 0,-1 1-98,3-1 0,-1-4-97,7-1-360,0-7 399,5 4 1,2-7 105,3 0 1,4 0 163,6 0 0,1 0 227,-1 0 0,0-5 261,1 0 1,-1 0-268,1 5 1,-8 1 102,-2 5 0,-5-3-12,-1 7 1,0 1-36,0 4 1,-7 1-18,-3-1 1,-4 1-1010,-1-1 0,-1-1-307,1-4 0,0 2 1058,-1-7 0,1 7 0,-1-3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6:28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0 233 8383,'0'-11'2278,"0"1"-1793,0 7 1,2-4-79,3 7 1,11 0-128,9 0 1,6 0-256,5 0 0,9 0 95,7 0 1,4 0-695,-4 0 0,3 1-95,-9 5 0,3-3-408,-13 7 0,-2-4 55,-8 4 0,-5-5 1022,-11 5 0,-3 1 0,-7 4 0</inkml:trace>
  <inkml:trace contextRef="#ctx0" brushRef="#br0" timeOffset="162">124 403 8019,'-24'7'0,"2"-6"877,6 5-88,1-5-379,6-1 1,9 0-59,10 0 1,18 0-263,8 0 0,7 0-82,3 0 1,1 0-148,-1 0 1,1 0-583,-1 0 0,-1 0 461,-4 0 0,-3 0-582,-7 0 1,0 0 318,0 0 0,-7 0 523,-4 0 0,-2 0 0,-3 0 0</inkml:trace>
  <inkml:trace contextRef="#ctx0" brushRef="#br0" timeOffset="404">542 109 8019,'-10'2'449,"-1"3"171,8-4 0,-4 8 56,7-4 0,2-1-252,3 6 1,5-1-413,11 1 0,4 4 69,12-4 0,-3-1-269,7 1 0,-6 0 188,1 6 0,-5-1 138,-6 1 1,-4-1 100,-11 1 0,-3 1 128,-7 3 1,-13-1 168,-8 7 1,-12-7-164,-3 2 1,-7 1-427,2-1 0,3-1 152,2-4 1,10-6-2599,6 0 1952,2-6 1,11 3 546,7-7 0,14 0 0,10 0 0</inkml:trace>
  <inkml:trace contextRef="#ctx0" brushRef="#br0" timeOffset="822">1269 171 8019,'-15'0'1526,"-1"0"-839,1 0 0,4 0 54,1 0 0,5 5-521,-5 0 0,6 9 9,-1 1 0,3 1-140,2 4 1,0 3 101,0-3 1,0 6-269,0-5 1,0 1 136,0-1 0,0-4-312,0 4 22,0-11 1,2-3-246,3-7 247,-3 0 0,5-4 145,-7-6 1,5 0-55,0-11 0,2-3 99,-2-2 1,4-3-186,6-2 0,1 5 99,-1 1 1,-3 0 118,4 0 1,-10 2 36,10 8 1,-4 1 165,3 4 1,1 3 1011,-1 7-912,-6 0 1,3 12 241,-7 3 0,0 11-180,-5 0 0,-1 3-74,-5 2 0,3 0-6,-7 0 0,6-5-633,-1 0 1,-2-7-256,2 1 1,0-3-600,5-1 1,7-1-527,3 1 0,4-8 842,1-2 0,8-5 891,2-1 0,5 0 0,1 0 0</inkml:trace>
  <inkml:trace contextRef="#ctx0" brushRef="#br0" timeOffset="953">1656 418 8019,'8'0'3574,"-1"7"-3112,-7-5 0,0 7-318,0-4 1,2-2-57,3 7 1,-3-4-164,3 4-227,-3 0 1,-2 6-541,0-1 1,0 1 841,0-1 0,7 1 0,1-1 0</inkml:trace>
  <inkml:trace contextRef="#ctx0" brushRef="#br0" timeOffset="1181">2043 248 8019,'-9'-2'1682,"4"-3"618,3 4-1649,2-6 1,9 5-646,6-3 1,4 3 75,12-3 1,-3 3-1088,8 2 1,2 0 36,-2 0 0,0 0-376,-5 0 0,-2 5 1344,-3 1 0,3 6 0,-5-4 0</inkml:trace>
  <inkml:trace contextRef="#ctx0" brushRef="#br0" timeOffset="1330">2058 434 8019,'-15'0'0,"-1"0"0,8-2 2877,2-3-2064,5 3 1,9-5-714,8 7 0,8 0-562,12 0 1,4 0-687,6 0 0,0 0-980,1 0 2128,-1 0 0,1-7 0,-1-1 0</inkml:trace>
  <inkml:trace contextRef="#ctx0" brushRef="#br0" timeOffset="1738">2615 496 10313,'10'1'1082,"1"5"1,-6-3-892,5 7 1,1-1 50,4 1 1,6 4-141,-1-4 1,1 2 140,-6-1 0,1 1-240,-1-7 0,-4 5 165,-1-5-479,0 0-81,6-5 1,-6-5 201,0 0 1,-6-12 41,1 2 0,-3-6 131,-2 0 1,0-3 54,0-7 0,0-5-64,0 0 1,-5-12 86,-1 1 0,1-2 49,5 2 0,0 3 215,0 2 1,0 4 490,0 7-534,0 7 1,7 4-11,3 9 1,4 5-95,2 6 0,1 5-174,4 0 0,-3 5 67,8-5 1,0 6-41,5-6 0,-2 5-127,-3-5 0,1 0-282,-6-5 0,7 0-551,-3 0 0,-1 0 424,2 0 0,-7 0-724,2 0 1,-4 0-158,-2 0-100,1 7 1486,-7-5 0,-3 12 0,-6-6 0</inkml:trace>
  <inkml:trace contextRef="#ctx0" brushRef="#br0" timeOffset="2023">3048 264 10734,'2'8'747,"3"-3"0,-1-1-675,6 1 1,0-2 118,6 8 0,-2-6-74,-4 5 1,2 1 101,-7 4 1,0 0 14,-5 1 1,0-1-29,0 1 0,-1-1-84,-5 1 0,-2-1-92,-8 1 1,6-1 101,0 1 1,1-6-435,-1 0 224,3-6-284,7 10 0,2-13-128,3 4 1,9-3-306,6-2 0,6 0-483,-5 0 1,4-5 585,-4 0 1,5 0-301,-6 5 992,8 0 0,-4 0 0,7 0 0</inkml:trace>
  <inkml:trace contextRef="#ctx0" brushRef="#br0" timeOffset="2265">3636 233 8019,'-1'-14'607,"-4"4"1,3 1 2028,-3 4-1167,3 3-880,2-5 0,0 9-163,0 3 1,0 5-105,0 11 0,0-2-246,0 7 0,0-6-177,0 6 1,0 0-174,0 5 1,0-7-420,0-3 0,0 1-952,0-1 1,0-1-202,0-4-34,0-1 1880,0 1 0,7-8 0,1-1 0</inkml:trace>
  <inkml:trace contextRef="#ctx0" brushRef="#br0" timeOffset="2403">3822 403 8019,'2'-10'2575,"3"-1"-1141,-3 8-1746,5-4 301,-1 7-2595,3 0 1593,6 7 1013,1 1 0,-1 8 0,1-1 0</inkml:trace>
  <inkml:trace contextRef="#ctx0" brushRef="#br0" timeOffset="2780">4070 155 8019,'5'-10'193,"0"0"0,7 5 35,-2-6 1,-1 8 792,1-2-169,1 3-755,4 2 0,-1 12 131,-4 3 1,-3 4-224,-7-3 0,0 4-46,0 1 0,-7 1-34,-3-1 1,-6-4 42,-4 4 1,2 1-8,-2-1 0,-3-1-218,3-4 1,-1-2 84,6-4 0,4 2-136,1-7 0,7 2-115,-3-2 182,5-3 1,9 5 33,8-7 1,1-5 50,9 0 1,0-2 122,5 1 1,0 5 220,-1-4 0,-4 3 312,0 2-270,-7 0 294,3 7 1,-13 1-172,-4 8 0,-5-1 143,-5 1 1,-9-2-244,-7-4 0,-4 4-242,4-4 0,-5 2-578,6-2 1,-6 2 342,5-7 1,6 6-981,4-6 636,8 0 568,-11-5 0,13 0 0,-6 0 0</inkml:trace>
  <inkml:trace contextRef="#ctx0" brushRef="#br0" timeOffset="3097">4441 124 8019,'0'-8'2677,"0"-6"-1218,7 5-982,1 1 0,8 1 27,-1 7-276,1 0 1,-2 7-79,-4 3 0,2 4-16,-7 1 0,0 1-82,-5-1 0,-1 6-105,-5 0 1,-2 4 42,-8-4 0,1 0-539,-1-6 0,6 1 305,0-1 0,6 1-365,-1-1 0,-2-5 268,2 1 0,2-8-277,8 2 498,3 4 1,8-6 330,-1 8 1,1-8 311,-1 2 256,-6 4 1,-2-1 417,-7 8-822,0-1 1,-2 1-1541,-3-1 0,-4 1 272,-6-1 893,-1 1 0,-6-1 0,-2 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8:39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78 789 8048,'-14'-15'374,"2"-1"0,2 1 465,-2 0 0,3-3-390,-1-2 0,6 1-63,-1-7 0,4 5 0,1-4 0,1-5 161,4-4 1,6 0-317,9-8 1,4 3 103,7-2 0,7-4-89,3 4 0,-1 8-88,1 2 1,-5 10 13,6 1 0,-8 9-111,2 6 1,-5 4-90,-5 1 0,-4 1-275,-6 4 1,-1-1 168,1 6 178,-8 0-824,-1 6 1,-5-6-3002,3 1 1641,-3-8 2140,5 4 0,-7-7 0,0 0 0</inkml:trace>
  <inkml:trace contextRef="#ctx0" brushRef="#br0" timeOffset="225">233 62 8048,'0'-15'0,"0"4"596,0 1-407,7 0 0,1 1 1046,8 4 0,6 3-392,4 2 1,3 0-207,2 0 1,7 7-218,3 4 0,-1 2-59,1 3 1,-5 1-21,5 4 1,-12-4-96,2 3 0,-10-1 364,0 2-379,-11-4 1,-3 5-184,-7-6 0,-7-1-634,-3 1 1,-11-1-892,-5 1 1,-10-1 1476,-5 1 0,-11 6 0,-3 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8:48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56 171 8249,'-16'0'1296,"1"0"-63,-1 0-394,8 7 0,8-5-302,10 3 1,11 2-110,4-2 1,20 0-84,12-5 0,19 0-157,16 0 1,-39 0 0,1 0-291,5 0 1,1 0 0,1-1 0,1 0 226,2-1 1,1-1 0,7 2 0,1 0-72,4-1 1,0-1 0,0 2 0,-1 1-3,-5-1 0,-2 2 1,-3 1-1,-2 1-49,-7-1 1,0 1 0,1 0 0,1 1 35,2-1 0,1-1 0,-1-1 0,-1 0-249,-3 1 1,-1 1 0,-2-2 0,-1-1 218,40 0 0,5-5 93,0 0 1,-4 0-72,-11 5 1,-11 0 39,-20 0 1,-8 0 118,-13 0 1,0 0-70,0 0 1,-7 0 286,-3 0 1,-4 0-929,-2 0 1,1-7 595,-1-3 1,-1-4-1389,-4-1 1,3-1 709,-8 1 0,0-6-1281,-5 0 0,0 1 1883,0 4 0,-14-6 0,-3-2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8:50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186 171 8249,'10'-6'-109,"-1"0"116,-2-3 1,-2 4 1955,-5-6-1324,0 8 0,0-6 442,0 4-395,0 4-425,-7-6 1,-2 7-86,-6 0 0,-2 1 91,-4 5 1,4-3-144,-4 7 0,4 1 143,2 4 1,-1-5-308,1 1 0,4-1 66,1 6 1,5-6-385,-5 0 0,6 0 96,-1 6 0,3-6-59,2 1 0,0-6 77,0 5 0,7-5-25,3 5 1,4-4 170,2 4 1,1-5-15,4 5 1,-4-4 99,3 4 0,-4-5-178,-6 5 440,4-6 192,-6 10-120,1-6 1,-2 2-63,-7 1 0,-2-8-118,-3 2 0,2 2-348,-8-2 237,1 1 0,-5-6-347,-1 0 221,1 0 1,-1 0-1444,1 0-83,6 0-614,-5 0 2235,13 0 0,-13 0 0,5 0 0</inkml:trace>
  <inkml:trace contextRef="#ctx0" brushRef="#br0" timeOffset="251">341 202 8573,'-9'-2'1956,"4"-3"-722,3 3 81,2-5-120,0 7-669,0 7 0,0 2-134,0 6 0,0 2-328,0 4 1,0-4 119,0 4 1,0-4-501,0-2 1,0-4-127,0-1 1,0 0-504,0 6 0,0-6 409,0 0 0,0-5-1001,0 6 227,0-8 1,2 4 126,3-7 1183,-3 0 0,12-7 0,-6-1 0</inkml:trace>
  <inkml:trace contextRef="#ctx0" brushRef="#br0" timeOffset="401">372 16 8249,'-11'-2'-1294,"1"-3"2340,7 3 1,-6-5 141,4 7-784,3 0-1080,-5 0 0,7 2 433,0 3 1,2-1-368,3 6 0,-1 0 610,6 6 0,0-1 0,6 1 0</inkml:trace>
  <inkml:trace contextRef="#ctx0" brushRef="#br0" timeOffset="753">511 217 8249,'-2'9'720,"-3"-4"-139,3 3 908,-5-6-348,7 12-192,0-6-666,0 8 0,0-1-14,0 1 1,0-6-130,0 0 243,0 1-251,-6 4 0,4 1 271,-3-1-544,3-6-189,2-2 106,0-7 0,2 0-30,3 0 0,-3-7 104,3-4 0,2-4 42,-2-6 1,7 4 78,-2-3 0,-1 1 77,1-2 0,-5 6-84,5-1 0,-4 1 143,4 4 1,-5 4 95,5 2 140,-6 4 0,4 1-59,-2 0 1,-5 8 201,4 8 1,-3 1-113,-2 9-1,0-6-58,0 6 1,0-5-569,0 4 0,0-6 203,0 2 1,0-4-1055,0-1 1,0-1-526,0 1 695,7-8 0,-4-1-2064,8-7 2998,-8 0 0,11 0 0,-5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8:54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0 365 10432,'0'-10'570,"0"-1"1,2 8-538,3-2 1,-1-2 178,6 2 0,0-6-63,6 6 1,-1 0 242,1 5 74,-1 0-10,1 0 0,-3 2-206,-2 3 0,-5 4 226,-6 6 1,0 1-65,0-1 1,-1 0-166,-4 1 0,1-1-36,-6 1 0,5-1-67,-6 1 1,8-1-230,-2 1 1,3-1 132,2 1 1,0-6-680,0 0 1,0-5 59,0 6-389,0-8 1,7 4 26,3-7 1,-1 0-225,1 0 0,0-2 385,6-3 1,-2-3-872,-4-8 1643,4 1 0,-6-8 0,8-1 0</inkml:trace>
  <inkml:trace contextRef="#ctx0" brushRef="#br0" timeOffset="156">139 133 8249,'-15'0'467,"1"-2"1809,4-3-1231,3 3-1090,7-5 0,3 7-331,8 0 0,-1 0-767,11 0 0,3 6 1143,2-1 0,3 7 0,2-4 0</inkml:trace>
  <inkml:trace contextRef="#ctx0" brushRef="#br0" timeOffset="390">449 319 8249,'-10'0'723,"-1"0"0,8-2 2387,-2-3-1455,-4 3-1060,7-5-328,-4 7 1,7 0-702,4 0 1,4 0 101,6 0 1,1 0-175,-1 0 0,3 0-107,2 0 0,-3 0-541,4 0 0,-9 2-1371,-2 3 1522,1-3 1003,4 5 0,-6-1 0,-2 3 0</inkml:trace>
  <inkml:trace contextRef="#ctx0" brushRef="#br0" timeOffset="556">418 427 8474,'-15'0'3969,"6"0"-2993,2 0-798,7 0 1,7 2-132,3 3 1,4-4-846,1 5 0,6-5 514,0-1 0,6 5-1247,-1 1 1,2-1 1530,-3-5 0,5 0 0,-6 0 0</inkml:trace>
  <inkml:trace contextRef="#ctx0" brushRef="#br0" timeOffset="1129">1161 25 8487,'0'-9'3180,"0"2"-2268,0 7-270,0 0-219,-7 7 1,5-4-228,-3 8 1,3-1-95,2 6 1,0-1 47,0 0 1,-2 1-234,-3-1-93,4 1 0,-6-1 89,7 1 0,0-6-4,0 0-152,-7-6-159,5 3 191,-5-7-24,14-7 1,-3-2 26,6-6 1,-2-6 145,3 1 0,3-1 147,-4 5 1,-2 1-110,3 0 0,-3-1 701,3 1-421,2 6 0,-9 0 391,6 4-316,-6 4 1,3 1 150,-7 10 0,0 4-141,0 1 1,0 1-92,0-1 0,0 0-509,0 1 1,0-1 216,0 1 1,-6-6-1887,1 1 946,0-1 0,5 5-1825,0 1 2026,0-8 1,2 4 19,3-6 0,-2-1 761,8-5 0,-1 0 0,5 0 0</inkml:trace>
  <inkml:trace contextRef="#ctx0" brushRef="#br0" timeOffset="1356">1377 117 8249,'0'-8'730,"2"-1"623,3 4-441,-3 3-33,5-5-257,0 7-327,-6 0 282,13 0-288,-12 7 0,5 2-17,-7 6 0,-2-1 16,-3-4 0,3 4-147,-3-3 1,-2-3 66,2 2 1,0-4-479,5 4 0,0-5 151,0 5-596,0-6 0,1 3 29,5-7 1,-1 0-380,10 0 0,-3 0 285,9 0 0,-4 0-239,-1 0 1,-1 0 1018,1 0 0,-1 0 0,0 0 0</inkml:trace>
  <inkml:trace contextRef="#ctx0" brushRef="#br0" timeOffset="1682">1006 380 8249,'-16'0'0,"1"0"0,5 0 756,-1 0 278,8 0-296,-11 0 1,14 0-267,0 0 1,9 0-13,11 0 0,4 0-298,7 0 1,2 0 48,3 0 1,-1 0-247,6 0 0,0 0 146,6 0 0,-1 0-493,0 0 1,1 0 128,-1 0 1,-5 0-152,1 0 0,-3-5-50,3 0 1,-12 0-1089,-9 5-279,3 0 691,-7-7 735,-1 5 0,-18-3 395,-13 10 0,-8-3 0,-8 5 0</inkml:trace>
  <inkml:trace contextRef="#ctx0" brushRef="#br0" timeOffset="2322">1176 520 8249,'-10'1'1092,"0"5"-469,6-5 1,-5 8-168,4-4 0,4-2-287,-5 8 0,5-6 397,1 5-536,0 1 1,0 4-2,0 1 1,0-6 31,0 0 0,0-5 168,0 6-386,0-8 11,0 11 131,0-12-301,0 4 246,7-6-118,-6-6 0,11-3 110,-6-7 0,0 1-7,0 0 142,2-1 1,6 1 400,-4-1-97,4 1-169,-5-1 503,6 1-63,1 6-321,-1 2 0,-5 9-133,1 3 1,-8-1-20,2 6 1,-3 0 58,-2 6-276,0-1 1,0 1-55,0-1 0,0 1 50,0-1 0,0-5-92,0 1 0,0-6 36,0 5 0,2-6-975,3 1 42,-3 3-358,4-6 799,1 5 1,-3-7-85,6 0 0,-5 0 40,5 0 1,-4-2 209,4-3 0,-5 3 325,5-3 0,-4-2 119,4 2 0,-7 0-1,11-2 0,-10 5-131,6-3 339,-7 3 1,9 1 670,-7-4-278,1 3 0,-5-5 101,5 7 66,-5 0-470,6 0 0,-5 0 273,3 0-287,-3 0 1,5 2 542,-7 3-140,0-3-152,0 11 0,0-9 19,0 6 1,0-5-174,0 6 0,0-6-128,0 5 314,0 0-1332,0 6 455,0-1 0,0-4-729,0-1-817,0-7 1857,0 11 0,6-12 0,3 5 0</inkml:trace>
  <inkml:trace contextRef="#ctx0" brushRef="#br0" timeOffset="2829">1965 288 8603,'-15'0'2455,"6"0"-1364,2 0 0,7-2-467,0-3 0,9 3-175,6-3 1,3 3-334,7 2 0,1 0-203,5 0 0,-5-2-531,0-3 0,-1 4 484,6-5 1,-7 5-1039,-3 1 1,-4 0 506,-1 0 0,-1 0-1233,1 0 1148,-8 0 0,-3 1 750,-10 5 0,-3 2 0,-8 8 0</inkml:trace>
  <inkml:trace contextRef="#ctx0" brushRef="#br0" timeOffset="3014">1965 411 8249,'9'0'2079,"-1"0"-1459,-2 0 1,-3 0-23,7 0 1,1 0-133,4 0 1,2 0-428,4 0 0,-2 0-28,7 0 0,-1 0-10,6 0 0,-1 0-251,-5 0 0,3 0-543,-7 0 1,-1 0-2476,-4 0 3268,-1 0 0,1 0 0,-1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8:58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852 248 8249,'0'-8'3203,"0"1"-2255,0 0 0,7 5-379,3-3 1,4 3-233,1 2 0,3 0-132,2 0 1,4 0-141,7 0 1,0 0-507,0 0 0,0 0 354,0 0 0,-2 0-1139,-3 0 0,-4 2-92,-6 3-1380,-8-3 1896,-1 12 1,-15-7 801,-8 3 0,-6 4 0,-16-6 0,-1 8 0</inkml:trace>
  <inkml:trace contextRef="#ctx0" brushRef="#br0" timeOffset="166">806 403 8154,'5'-10'569,"0"-1"502,0 8 0,0-6-420,0 4 0,7 4-209,-1-5 1,4 5-32,6 1 0,-2 0-91,7 0 0,-1 0-325,6 0 1,0 0-238,0 0 1,-2 0-240,-3 0 0,3 0-143,-3 0 1,-3 0-2000,-3 0 2623,-3 0 0,-8 0 0,-2 0 0</inkml:trace>
  <inkml:trace contextRef="#ctx0" brushRef="#br0" timeOffset="906">1 310 8249,'0'-10'0,"0"0"0,2 4 822,3-4-315,-3 7 1,6-4 66,-3 7 1,-1 0-244,6 0 0,-5 2-77,6 3 1,-6 3-120,5 8 0,-1 1 132,1 4 0,4-4-261,-4 3 1,-1-2 113,1-3 0,-5-1-224,5-4 1,-6 4 56,1-4-240,-3-3-5,5 0 271,-6-7-49,6 0 0,-7-7 93,0-3 0,0-6-146,0-4 1,-2 1 78,-3-7 0,4 0-107,-5-5 0,5 0 116,1 0 1,0 0-21,0 1 0,0-1 72,0 0 1,0 1 135,0 5 1,0 2 102,0 8 1,0 4-73,0 1 0,7 7-22,3-2 1,-1 3-68,1 2 1,0 2 92,6 3 0,-1-4-124,1 5 0,4 0-103,1 0 1,1 0 40,-1 0 0,-2-5-204,7 5 1,-8-5-202,3-1 0,-4 5 147,-1 1 1,-1-1-930,1-5 368,-1 0-330,1 0-175,-1 0-193,-6 0 1515,-2 0 0,-7 0 0</inkml:trace>
  <inkml:trace contextRef="#ctx0" brushRef="#br0" timeOffset="1566">264 248 8249,'-7'-8'110,"5"-1"162,-3 4 0,4 2 653,1-8-706,0 8 0,1-9-16,4 7 1,4-2-164,7 2 0,-1 3 145,0-3 1,1 3 22,-1 2-13,1 0 1,-1 2-116,1 3 0,-8 4 112,-2 6 1,-5-5 3,-1 1 1,0-1-41,0 5 0,-7 4 8,-3-3 0,2 3-189,-3-9 0,1 4 130,-6 1 0,3-4-89,2-1 1,-2-7 120,2 2 1,3-1-219,-3 1 52,8-3-135,-4 5 152,7-7 0,2-2-12,3-3 1,4 3-151,6-3 0,0 3 122,1 2 0,-1-2-375,1-3 0,5 4 162,-1-5 0,1 5-338,-6 1 1,1 0 602,-1 0 0,1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1:5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434 790 7853,'-9'0'2699,"2"2"-2800,7 3 0,0-2-417,0 8 0,0-1-569,0 5 0,5-4 1087,1-1 0,6 0 0,-4 6 0</inkml:trace>
  <inkml:trace contextRef="#ctx0" brushRef="#br0" timeOffset="550">666 604 7959,'7'-15'1324,"-4"6"-950,7 4 0,-6 5 1,3 5-70,0 6 0,-6 2 0,4 5 1,-3 0-53,-2 3 1,0 7 0,0-3-1,0 5-51,0 1 0,0-6 0,0 1 0,0 2-134,0 1 0,0-3 0,-2-2 0,-1 0-274,-2 0 1,0-5-1,5 1-671,0-2 0,0-8-941,0 0 1,0-8 292,0-2 1525,0-7 0,0-15 0,0-2 0</inkml:trace>
  <inkml:trace contextRef="#ctx0" brushRef="#br0" timeOffset="967">310 1038 7853,'-16'0'-523,"8"1"1380,3 4 1,5-3-548,5 3 0,9-3 0,8-2 0,4-2-89,6-3 1,-1 3 0,7-4 0,0-1-170,3-4 1,4 3 0,1-1 0,1 1-318,-1-1 0,-5 4 0,-1-4 0,-2 2-51,-4 4 0,-8-4 502,-5 2 0,-13 0 0,-8 7 65,-8 3 0,-8-2 1,-4 7-1,-6 2-1,-3 2 1,-2 2 0,0-1-1,0 2 32,0 4 1,0-2 0,0 7 0,0-1-96,0 0 1,5 4 0,2-3 0,0 3-247,0 2 0,5-2 0,0-2 1,5-2-392,4-3 1,1-2 0,-1-4-1802,5-1 1468,3-6 0,9-4 0,2-10 0,1-5 783,0-4 0,8-8 0,6-2 0</inkml:trace>
  <inkml:trace contextRef="#ctx0" brushRef="#br0" timeOffset="1216">728 1084 8373,'8'2'942,"-3"3"1,-3 5-523,-2 4 0,-5 1 0,-2 1 0,0 1-200,0 4 1,-3-2-1,5 5 1,1-2-86,3-3 1,1 0 0,0 0 0,1 0-142,5-6 0,4 1 1,11-9-1,4-1-232,5-2 1,1-2-1,-1 0 1,1-2-52,0-3 1,0 1 0,-1-6 0,-5-2-95,-4-2 1,-4-1 0,-3-1 41,-4 1 1,-3-1 0,-7 1 0,-2-1-131,-3 1 1,2-2-1,-8-2 471,-1-2 0,-8-6 0,-4 3 0</inkml:trace>
  <inkml:trace contextRef="#ctx0" brushRef="#br0" timeOffset="1400">929 651 7932,'8'7'549,"-2"3"0,-5-1 0,-1 1 1,0 2-540,0 2 1,-5 1 0,-2 1 0,-1 1-743,-4 3 732,5-2 0,-14 4 0,4-7 0</inkml:trace>
  <inkml:trace contextRef="#ctx0" brushRef="#br0" timeOffset="1700">1316 697 7853,'0'-8'4137,"0"-1"-3736,0 4 0,7 3 1,3-3-499,4 3 1,1 2 0,1 2 0,1 1-392,3 3 0,-2 0 0,2-2 0,-3 3-1258,-1 1 0,-8-2 1746,-2 4 0,-5 0 0,-1 6 0</inkml:trace>
  <inkml:trace contextRef="#ctx0" brushRef="#br0" timeOffset="1867">1176 883 9801,'7'8'-125,"7"-1"0,8-8 0,2-3-443,4-1 0,1-2 0,2 4 1,0-4-505,0-2 1072,0 6 0,-7-11 0,-2 5 0</inkml:trace>
  <inkml:trace contextRef="#ctx0" brushRef="#br0" timeOffset="2083">1393 775 10122,'-9'6'618,"3"3"0,6 8 0,0 4-203,0 5 1,0 3-1,0 2 1,-2 2-187,-3 3 0,3-2 0,-5 7 0,2 1-409,0-3 0,0-1 0,5-7 1,0-2-1123,0-3 0,0-4-677,0-6 1,0-9 1978,0-7 0,6-14 0,3-10 0</inkml:trace>
  <inkml:trace contextRef="#ctx0" brushRef="#br0" timeOffset="2285">1331 960 7686,'-15'0'366,"-1"2"0,1 3 120,-1 5 1,1 4 0,-1 2 0,1-1 6,-1 1 0,3 1 0,1 2 0,1 1-43,-1-1 0,0 0 0,0 0-350,2 2 1,6-6 0,1-6-271,6-2 1,6-4-1,8-10 1,4-7-486,5-4 1,5-10 0,3 4 0,4-2-2124,1 0 2778,-4 1 0,9-6 0,-4 0 0</inkml:trace>
  <inkml:trace contextRef="#ctx0" brushRef="#br0" timeOffset="2483">1672 604 7975,'6'-15'1841,"-4"8"-955,3 7 1,-3 9 0,-2 10-637,0 1 0,-2 1 0,-1-4 1,-4 2-554,-2 2 1,4-1 0,-3-4 0,1 1-484,3 3 1,-3-8 0,2 4 0,2-2 785,1-1 0,-5-4 0,-1-2 0</inkml:trace>
  <inkml:trace contextRef="#ctx0" brushRef="#br0" timeOffset="3198">1733 651 7736,'7'-14'0,"2"2"304,-1 2 0,6 6 632,-3-1 1,-3 3-782,2 2 0,-6 7 1,1 4-239,-3 2 1,-2 3 0,0-1 0,0 1-309,0-1 1,-7 1 0,-3-1 0,-4 1 49,-2-1 0,-1 1 0,-2 1 0,-3 2 182,-2 1 0,-2 1 0,-3-6 1,3 1 301,5-1 1,1-4-1,3-1 1,3 0 769,0-1-626,7-2 1,9-9 0,13-3 0,9-5-173,6-4 1,1 0 0,0 2 0,0 2-118,-1-2 0,0 3 0,-5 1 0,-4 1 356,-4 3 0,0 2 107,4 2 1,-11 7 0,1 4 97,-8 2 0,-3 8 1,-2 1-1,-1 1-146,-2-1 0,-7 6 0,3-4 0,-1 1-231,0 1 1,6 0-1,-1 5 1,3 0-261,2 0 1,0-5 0,0-2 0,0 0-284,0 0 1,0-5 0,0 1-1740,0-2 338,0-3 0,0-8 1239,0-7 1,-5-7-1,-2-8 1,0-3 290,0-2 0,-5 3 0,2-6 0,-4 3 194,-1-1 0,-1 0 0,1 6 0,0-1 101,-1 1 1,1-1 0,-3 1-1,-1 1 574,-1 4 1,-1-2-1,7 5 618,4-2 0,0 6-919,10-2 0,10 3 0,16 2 0,3 0-294,2 0 1,5 0 0,0 0 0,-1 0-72,-3 0 0,-2 7 0,-5 2 1,-4 1 82,-4 0 1,-3 1 0,-4 6 0,-5 2 277,-3 1 1,-16 8 0,-6-4 0,-9 2 91,-8-1 1,-2-1 0,-6 2 0,4-5-123,5-4 1,3-1 0,4-3-207,3-2 1,12-5 0,16-6 0,14 0-239,13 0 0,10-1 0,11-3 1,2-3-334,-2-1 1,-2-1 0,-2-1 0,1 5-403,-1 3 1,-6 2 0,-6 0 0,-7 0 876,-6 0 0,3 0 0,0 0 0</inkml:trace>
  <inkml:trace contextRef="#ctx0" brushRef="#br0" timeOffset="4500">1455 140 7853,'-16'-7'54,"1"0"1,-1-5 0,1 4 177,0 1 1,4-3-1,1 3 1,-4 0 15,-5 0 1,2-3 0,-4 3 0,2 0-55,-1 0 0,1-3 0,-5 5 1,0 1-55,0 2 0,-2 2 1,-5 0-1,-2 0-34,-3 0 0,-3 6 0,-9 0 0,-2 3-70,-2 3 1,-5 2-1,4 1 1,2 1-19,2-1 1,1 1 0,12-1 0,2 2 23,1 4 1,2-4-1,2 4 1,1-4 10,3-1 0,6-1 1,-4 2-1,3 2 45,-1 2 0,-5-1 0,4-2 0,0 0 26,-1 3 1,-3 7 0,6-3-1,-1 5-32,-1 1 1,5-1-1,-4 1 1,6 0-22,4 0 0,-1 0 0,7 0 0,2-2-27,1-3 0,-3 3 0,0-4 1,1 0-45,2 1 0,4-2 0,2 4 0,1-4 11,-2-2 1,4 4 0,0-4 0,2 1-39,3-1 0,-4 4 0,2-4 0,3 0 17,0 1 0,3 3 1,-1-4-1,1 2 8,-1 3 1,2-2-1,2-1 1,2 0 25,-2 0 0,0 0 1,0 2-1,1-4 33,-1 0 0,4-4 0,-1 4 0,0-2-14,1 1 0,-3 0 1,-3-6-1,2-1-45,2-4 1,6 4 0,-2-5 0,0 1-10,1 0 1,5-6 0,7 3 0,1-2-5,4 0 1,2 2-1,3-4 1,2 2-21,2-1 1,-2-1 0,-8 1 0,-2 1-11,-2-2 0,-4 1 0,-6-1 0,-4 2 3,-2-1 1,4-3 0,-5-1 0,-3 0 0,0 0 0,4 0 0,2 0 0,2 0-19,0 0 0,-1 0 0,8 0 1,2-1-70,1-4 1,0 3 0,-4-5 0,1 2 11,-2 0 1,7-6-1,-11 4 1,1 1 55,1-1 1,-5 0 0,0 2 0,-1-6 21,-5-2 0,5 2 0,-3 1 0,1-2 24,1-2 0,1-1 0,3-1 0,-4 3 55,0 2 0,-3-3 1,7 4-1,0-4 17,-2-1 1,0-1 0,-5 1-1,1-1-31,-1 1 1,4 0 0,-3-1-1,-1-1-21,-2-4 0,-1-3 0,1-7 1,2-1-5,2-5 0,-1 5 0,-6-6 0,-2 2 61,-2 0 0,-1 0 0,3 3 1,-3-1 36,-3-2 0,0 5 0,-6 3 0,0-3-46,0-3 1,0-2-1,-2 5 1,-3-2-55,-6-3 1,-2-2 0,-3-5 0,1 2-30,-1-2 0,-1-2 0,-4-1 0,-3-1-117,0 1 1,-5 6 0,5 3 0,-2 0 142,0 1 0,-5 2 0,-5 8 0,0 6 145,-2 2 0,4 5 0,-7 1 0,0 3 108,1 2 1,0 2-1,4 5 1,-3 0-109,-1 0 0,-8 0 1,5 0-1,0 0-237,-2 0 0,2 0 0,1 0 0,4 0-413,5 0 0,-1 0 0,10 0 0,0 0-1083,3 0 0,0 2 1592,6 3 0,-4 3 0,10 8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9:03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94 11130,'0'-9'1641,"2"1"-1140,3 2-282,4 5 0,6-6-109,1 7 0,-3 2 173,-2 3 0,1-2-160,-7 7 0,5-4 82,-5 4 1,1 0-146,-6 6 1,0-6-51,0 0 1,-6 1-2,1 4 0,-7-1 54,2-4 1,-4 4-191,-1-4 0,4-3-58,1-2 1,0 2 127,-6-2 206,1 1-106,-1-6 120,1 0-86,6 0 1,4-2 17,10-3 0,-1 3 26,6-3 1,0 1 4,6-1 1,4 3-180,1-3 1,1 4 95,-1 1 0,1 0-277,4 0 1,3 0 75,-3 0 0,-2 0-368,2 0 0,-2 5-22,2 0 1,-2 2-203,-3-2 0,-4-3 204,3 3 1,-8-3-53,-1-2 0,-6 0-1224,5 0 886,-6 0 936,2 0 0,-12-7 0,-3-2 0</inkml:trace>
  <inkml:trace contextRef="#ctx0" brushRef="#br0" timeOffset="266">40 16 8249,'-15'-6'2423,"-1"4"-1551,8-5 0,8 7-251,10 0 1,9 2-38,2 3 1,8-3-236,2 3 0,2-4-67,8-1 1,-5 0-249,5 0 1,-6 0 102,1 0 0,-2 0-260,2 0 0,-8 0 140,3 0-1179,-11 0 0,3 0-1499,-8 0 2661,-6 0 0,4 0 0,-4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9:2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0 464 12852,'16'0'755,"-1"0"0,9 0-523,7 0 1,9-1-32,11-4 1,6 3-164,10-3 1,-3 3 173,3 2 1,0-5-246,-5 0 0,-4 0 52,-12 5 1,-1 0-366,-4 0 0,-5 0 7,-10 0 0,-3 0-617,-8 0 409,-6 0-240,-2 0 60,-7 0 1,-2 0 202,-3 0 1,1 0-346,-6 0 1,0 0 335,-6 0 0,1 0 533,-1 0 0,-6 0 0,-2 0 0</inkml:trace>
  <inkml:trace contextRef="#ctx0" brushRef="#br0" timeOffset="241">464 588 9033,'-7'9'1983,"6"5"-1120,-4-4 0,1-2-363,-1 3 0,3 4-333,-3 6 0,3 1 71,2-1 0,0-2-245,0 7 0,0-7-342,0 1 1,0 2-402,0-1 1,0 0-2,0-6 1,0-4 750,0-1 0,0-7 0,0 4 0</inkml:trace>
  <inkml:trace contextRef="#ctx0" brushRef="#br0" timeOffset="840">356 109 8249,'0'-16'161,"0"1"510,7-1 1,1 2-344,8 4 0,-1-2-129,1 7 0,-6-5 26,0 4 1,1 1 159,4 5-302,1 0 0,-2 2 154,-4 3 0,2-1 155,-7 6 0,0-5-110,-5 5 0,-2 1 167,-3 4 1,2 1-183,-7-1 0,4 1-136,-4-1 1,5-5 59,-5 1-377,6-1 1,-3 5-471,7 1 494,0-7-1824,0 4 1410,0-11 1,7 5-742,3-7 1,-1 0 478,1 0 1,-4 0 837,4 0 0,-7 0 0,4 0 0</inkml:trace>
  <inkml:trace contextRef="#ctx0" brushRef="#br0" timeOffset="963">495 279 9532,'-7'8'3447,"6"-1"-3014,-6-7 133,7 7-911,0-5 383,0 5-38,0-7 0,7 7 0,1 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9:25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32 202 8249,'-11'0'399,"1"0"735,6-7-339,-2 5 1,12-5-213,5 7 0,4 0-381,6 0 0,5 0 65,10 0 0,0 0-380,10 0 0,-1 0-25,12 0 1,-6 0-22,6 0 1,-5 5-129,4 1 0,-14 4-1420,-6-5 352,-4 7 1,-16-8-38,-1 6 1392,-6-7 0,-16 4 0,-2-7 0</inkml:trace>
  <inkml:trace contextRef="#ctx0" brushRef="#br0" timeOffset="194">62 387 11099,'18'0'539,"2"0"1,6 0-273,10 0 1,4 0-497,6 0 1,7 0 240,4 0 1,3 0-964,2 0 0,-8 0 140,-8 0 0,-7 0-1150,-8 0 1961,-7 7 0,6-5 0,-6 5 0</inkml:trace>
  <inkml:trace contextRef="#ctx0" brushRef="#br0" timeOffset="450">387 155 8249,'7'-8'381,"-5"-6"0,12 11-6,-4-8 0,0 8 160,6-2 0,-2 3-180,11 2 0,1 7-267,5 3 1,2 4 81,3 1 0,-5 1-171,0-1 0,-5 6 235,-6 0 1,-8 1-16,4-1 1,-11-4 137,0 3 1,-5-2-148,-5-3 1,-5 0 192,-11 1 1,-3-1-108,-7 1 0,0-2-382,0-4 0,-2 4-233,-3-4 0,9-1-467,-4 1 0,10-7-834,1 3 0,7-5 221,3-1 1399,7 0 0,3 0 0,8 0 0</inkml:trace>
  <inkml:trace contextRef="#ctx0" brushRef="#br0" timeOffset="887">1068 202 8249,'-8'0'1975,"-6"0"-427,12 0-1035,-12 0 0,13 1-187,-5 5 1,5 2-145,1 8 0,0 1-143,0 4 0,0-4-97,0 3 0,0-2 155,0-3 0,0 0-155,0 1 0,0-1 41,0 1 45,0-8 52,0 6-222,0-12 0,0-2 74,0-10 1,1-6-56,5-4 0,2 1-89,8-7 1,-1 2 54,1-2 1,-1-3 152,1 3 0,-1 4-70,1 1 1,-1 4 408,0 1 0,-4 8 271,-1 3-98,0 3 0,4 4-149,-3 3 1,-5 5 76,-6 11 1,0 1-27,0 4 0,0 3-111,0-3 1,-5 3-627,0 2 0,-2-7 278,2-3 1,3 1-2054,-3-1 74,3-1-786,2-4 1860,7-8 1,2-1-786,6-7 1739,1 0 0,-1-7 0,1-1 0</inkml:trace>
  <inkml:trace contextRef="#ctx0" brushRef="#br0" timeOffset="1144">1409 326 9157,'1'-9'2096,"4"4"-1106,-3 3-539,12 2 1,-11 0-251,8 0 1,-6 0-214,5 0 1,-5 2 100,6 3 1,-8-2-144,2 8 1,-3-1 163,-2 5 1,0 1 68,0-1 1,0 1 53,0-1 1,-5-4-169,0-1 0,-6 0 469,6 6-371,-7-1-291,10 1 0,-6-3-262,3-2-205,3 3 1,-3-13-748,10 4 0,-2-3 613,8-2 0,-1 0-576,5 0 1,1 0 1304,-1 0 0,8 0 0,1 0 0</inkml:trace>
  <inkml:trace contextRef="#ctx0" brushRef="#br0" timeOffset="1334">1842 202 8249,'-16'0'1421,"6"0"-380,0 0 200,6 0-783,-3 0 1,14 0-786,4 0 0,2 1 281,3 5 1,4-5-371,1 4 0,1 2-275,-1-1 0,-4 0 691,4 0 0,-4 2 0,-1 8 0</inkml:trace>
  <inkml:trace contextRef="#ctx0" brushRef="#br0" timeOffset="1476">1826 356 8249,'-10'0'1909,"0"0"-271,6 0-535,-3 0-1072,14 0 0,7 0-550,7 0 0,1 6-628,-1-1 1,-2 2 1146,6-2 0,1-3 0,5 4 0</inkml:trace>
  <inkml:trace contextRef="#ctx0" brushRef="#br0" timeOffset="2059">2352 418 13034,'11'6'785,"-1"-1"1,0 7-747,6-2 0,-1 4-122,1 1 1,1 1 139,4-1 1,-9 1-279,3-1 0,-3-5 164,4 1 1,-6-6-106,0 5 1,-5-6-268,6 1 193,-8-3 0,4-9 107,-7-4 1,0-2-2,0-3 1,0-1-23,0-4 0,0-3 78,0-7 0,0-5-25,0 0 0,-2-7 19,-3 2 1,3-4 159,-3-1 0,4 6-99,1 4 0,0 3 195,0 2 1,0 7 130,0 4 1,1 9 154,4 6 0,4 4 52,7 1 1,1 0-116,3 0 0,-1 0-161,7 0 0,-2 1 87,2 4 1,3-3-158,-3 3 0,3 2 78,2-2 1,-5 2-829,0-2 0,-1-3 66,6 3 0,-1-3-82,-5-2 0,3 0-265,-7 0 0,-1 0 350,-4 0 0,-1 0-1476,1 0 733,-8 0 432,-1 0 0,-9 0 824,-3 0 0,-3 0 0,-8 0 0</inkml:trace>
  <inkml:trace contextRef="#ctx0" brushRef="#br0" timeOffset="2360">2801 171 11512,'16'0'659,"-1"0"0,1 2-570,-1 3 0,-1-2 98,-4 7 0,4-4 44,-4 4 37,-3 0 1,0 6-32,-7-1 0,0 6-82,0-1 0,-7 1 30,-3-5 1,-9-1-68,-2 0 0,6 1 72,4-1 0,1-4 69,-5-1-123,-1 0 1,8 1-152,2-1 62,5-7 0,2 4-216,5-7 0,7 0-491,8 0 1,6 0 361,-1 0 0,3-1-255,2-5 0,-5 5 186,0-4 0,-7 3-1170,1 2 0,-2 0 176,-3 0 1361,1 0 0,-1 7 0,1 1 0</inkml:trace>
  <inkml:trace contextRef="#ctx0" brushRef="#br0" timeOffset="2500">3420 496 7877,'-9'0'0,"3"0"0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9:34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1 218 8249,'0'-16'477,"0"6"5,0-1 0,1 6 422,4-5 1,6 7-401,9-3 0,6 5-208,10 1 1,6 0-301,9 0 1,4 0 82,7 0 0,-5 0-875,-1 0 1,-6 0 504,2 0 0,-6 0-404,-4 0 0,-10 0 180,-6 0 515,-14 0 0,9 7 0,-13 1 0</inkml:trace>
  <inkml:trace contextRef="#ctx0" brushRef="#br0" timeOffset="197">62 310 8249,'2'9'923,"3"-4"0,4-3-522,6-2 1,13 0-192,3 0 0,15 0-116,1 0 0,13 0-421,-3 0 1,6-5 213,-6 0 1,1-6-692,-1 6 0,2-5 407,-8 5 0,-6-1-994,-9 6 1391,-10-6 0,3-3 0,-5-6 0</inkml:trace>
  <inkml:trace contextRef="#ctx0" brushRef="#br0" timeOffset="424">527 32 8120,'0'-16'1333,"1"8"-817,5 3 1,4 3-165,10 2 1,5 2-102,5 3 1,8-2-124,4 8 0,1 4 113,-2 6 1,2 4-167,-7-4 0,-2 5 121,-8-5 0,-9 1 76,-6-1 1,-10 1-135,-1 4 0,-13-2-141,-13-4 1,-5-2-193,-5 2 1,-4 1 126,-6-6 0,4 4-2317,1-8 2385,7-5 0,-4 8 0,7-5 0</inkml:trace>
  <inkml:trace contextRef="#ctx0" brushRef="#br0" timeOffset="1247">1826 512 8249,'0'-16'-254,"0"1"1,0-1 259,0 1 1,0-1 389,0 1 0,-1-1 614,-5 1 0,3-1-506,-7 1 0,5-1-25,-6 1 0,1 5-4,-6-1 0,1 3-175,0-3 1,-1 4 81,1 7 1,-1 0-100,1 0 0,-6 9-68,0 7 0,2 1-45,9 9 0,-4-6-91,4 6 0,3-2-29,2 2 1,3 1-193,2-6 0,0 0-364,0-6 1,2 1 312,3-1 1,4-1-320,6-4 1,1-3 151,-1-7 1,6-2 0,-1-3 0,1-4 137,-5-6 1,-1-2 28,1-4 0,-1 2 71,0-7 1,-4 8 190,-1-3 0,-6 4 223,1 1 0,-2 1-45,2-1 389,-3 8-254,5 1-79,-7 7 0,0 8-124,0 8 0,0-1-124,0 6 1,0 1-75,0-1 0,0 0 84,0-6 1,2 1-353,3-1 1,-2-1 123,8-4 0,-1-1-282,5-4 1,2-3 165,4 3 0,-4-10-88,4-6 1,-4-2 104,-1-3 0,-1-1 220,1-4 0,-6-1-107,0-4 0,-5-1 131,6 6 1,-8-5 249,2 6 0,-3-6-29,-2 5 879,0 0-757,-7 13 0,4 1 125,-8 7 0,8 7-136,-2 3 1,-2 11 4,2 5 0,0-2-349,5 1 0,0 0 148,0 0 1,0 3-89,0-8 0,0 3 175,0-3-536,0-2 167,6 4-172,-4-7 234,12-6 1,-12-9 55,3-10 1,-4-1 38,-1-4 0,6 3 3,-1-9 1,0-1 6,-5 1 1,2-4-9,3 4 0,-3-5 24,3 5 0,2 1-14,-2 4 0,7 1-106,-2-1 0,-1 8-34,1 3 0,2-2-214,9 2 0,-4-1-46,4 6 0,-4 7-336,-2 4 0,6 1-567,-1-2 0,3 9 589,-3-4 0,-2-1 709,2-4 0,4 8 0,0 6 0</inkml:trace>
  <inkml:trace contextRef="#ctx0" brushRef="#br0" timeOffset="1490">2554 388 8249,'-2'-16'51,"-3"1"1,1 5 325,-6-1 1,6 1 64,-1-6 1,-2 6 253,2 0 0,-7 6 26,2-1 0,1 3-103,-1 2 1,0 0 183,-6 0 1,6 7-289,0 4 1,-1 8-60,-4 1 0,5 6-137,-1-5 0,6 4-185,-5-4 1,6 5-79,-1-6 0,3 6-229,2-5 1,0 0-224,0-6 0,7 0-616,4 1 1,4-7-766,6-4 0,-2-4 801,6-1 0,-1 0-335,2 0 1,3-6 743,-3-5 1,4-4 566,0-6 0,8-3 0,2-7 0</inkml:trace>
  <inkml:trace contextRef="#ctx0" brushRef="#br0" timeOffset="1724">2894 156 8249,'-10'-9'2447,"-1"4"-209,8 3-1632,-11 2 0,7 2 19,-3 3 0,1 9 45,4 6 0,2 8-206,-8-2 0,6 5-339,-5 5 1,7-4 141,-3 5 0,5-3-451,1 2 1,7-5-117,3 0 0,4-7-341,1-8 0,6-3-121,-1-2 1,3 1 312,-3-7 0,-2-2-956,2-8 0,-3-4 626,-1-6 1,-2-2-213,-4-4 1,-3 4 381,-7-4 1,0-1 608,0 1 0,-7-1 0,-3 1 0,-4 4 0,-9-12 0,-1 5 0</inkml:trace>
  <inkml:trace contextRef="#ctx0" brushRef="#br0" timeOffset="1846">2724 295 8249,'-24'0'0,"-4"0"-6,8 0 412,-1 0 1129,5 0-1121,8 0 1,3 0-185,10 0 0,5 0-212,11 0 1,3 0-327,7 0 1,5 0-275,0 0 0,7 0 391,-2 0 0,-1 0 191,1 0 0,0 7 0,6 1 0</inkml:trace>
  <inkml:trace contextRef="#ctx0" brushRef="#br0" timeOffset="2513">3265 419 8249,'0'-11'238,"0"1"623,-7 0-191,-1-6 0,-8 3-59,1 2 1,1 3 112,4 2 1,-4 5-100,4-4 1,-4 5-176,-1 5 1,-1-2-118,1 8 1,1 1-67,4 8 0,-4-3-124,3 4 0,5-2-69,0 2 1,5-4-146,1 3 0,0-2 27,0-3 1,1-5-686,5 1 44,2-8 0,13 9 344,-1-7 1,1-1-265,-5-9 0,-1 1 210,0-6 1,1 0 43,-1-6 0,-4 1 201,-1-1 0,-1 1 101,1-1 223,4 1 794,-13-1 329,13 1-651,-12 6 372,5 2-634,-7 7 1,0 7-361,0 3 1,0 4 22,0 2 0,0-1-105,0 1 0,0-1-132,0 1 1,7-1-345,3 1 1,4-8-169,1-3 1,1-1 256,-1 1 0,2-3-50,4 3 0,-4-10 95,4-6 1,1-2 286,-1-3 0,-2 1 55,-9-1 0,4 1 203,-4-1 1,-1-1-142,1-4 138,-7 4 1,4-5 880,-7 6-437,0 8-7,0 1 1,0 9-191,0 3 1,0 3 23,0 8 1,-5-1-163,0 1 1,0 4-190,5 1 0,0 1 187,0-1 1,0-9-98,0 3 0,0-2-498,0 2 1,0-5 125,0 1-470,7-8 500,-6 4 1,11-14-148,-6-3 0,4-4 80,-5-1 0,5-3 157,-4-2 1,6 3 59,-2-4 0,-2-1 167,3 1 1,-6 0 16,5 6 1,-1 4-111,1 1 647,4 7-450,-5-4 1,4 15 89,-2 8 0,-5 1-219,-6 9 0,6-2-385,-1 2 1,2 3-206,-2-3 1,-2 1-652,8-1 0,-3-4-171,3-6 1,2-1 1309,-2 1 0,2-1 0,3 1 0</inkml:trace>
  <inkml:trace contextRef="#ctx0" brushRef="#br0" timeOffset="2966">4070 589 7890,'-16'0'0,"1"0"533,-1 0 882,1 0-870,6 0 1,4 2 22,10 3 1,6 3-87,9 8 1,-1-1-126,7 1 1,-2 4-370,2 1 1,1 0 103,-6-6 1,5 1-12,-6-1 1,1 1-24,-5-1 1,-1-5-128,1 1 1,-6-8 165,0 2-199,-6-3 1,2-11-71,-6-6 1,0-2 48,0-9 1,0 0-41,0-5 1,0-1 104,0-5 1,-5 3-69,0-7 1,0 0 70,5-6 0,-2 1 9,-3-1 1,3 1 28,-3-1 1,5 8 195,5 3 1,-1 8 104,6 3 0,2 7-94,9 3 0,1 1 6,4 9 1,3 0-44,-3 5 1,5 2-310,5 3 0,-3-4-48,3 5 0,-2 0-83,2 0 0,-1 4-269,6-5 0,-8 2-530,-2-2 1,-2 2-288,-9 3 0,-1 4 1373,-8-4 0,-5 4 0,-6 2 0</inkml:trace>
  <inkml:trace contextRef="#ctx0" brushRef="#br0" timeOffset="3231">4503 372 10902,'10'0'658,"1"0"1,4 0-543,6 0 0,-1 5 113,-4 1 0,-1 6-126,1-2 1,-6 4 125,1 1 1,-8 2-92,2 4 1,-5-4 8,-5 4 1,-4-4-49,-6-1 0,-1-1-29,1 0 0,1 1-158,4-1 0,-2-4-33,7-1 1,0-5 62,5 6-337,0-8 0,8 4 186,8-7 0,6 0-784,9 0 0,0 0 406,0 0 0,5 0 587,0 0 0,7-7 0,-3-2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9:30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0 356 8249,'0'-15'0,"0"-1"0,5 6 0,0-1 0,7 8 1362,-1-2 0,4 3-574,6 2 1,-2 7-744,7 3 0,-1-1-106,6 1 1,0-1-54,0 1 1,0 2-1109,0-7 1,-2 0 306,-3-5 915,3 0 0,-5 7 0,7 2 0</inkml:trace>
  <inkml:trace contextRef="#ctx0" brushRef="#br0" timeOffset="210">232 217 8249,'-8'7'358,"1"-4"91,7 7 0,-2-4 407,-3 4 0,3 2-229,-3 9 1,3-1-175,2 11 0,0-2-161,0 13 1,-5-6-41,0 5 0,0-5-348,5 5 1,0-6-271,0 1 1,7-10-1041,3-6 619,4-3 0,6-3-1970,1-4 2757,0-3 0,1-7 0,2 0 0</inkml:trace>
  <inkml:trace contextRef="#ctx0" brushRef="#br0" timeOffset="976">650 480 8249,'0'-16'342,"0"1"1,0-1-49,0 1 1,-2-1 290,-3 1 0,3-1-51,-3 1 1,2 1 416,-2 4-280,3-4 0,-12 12-270,6-4 0,-8 14-134,1 8 1,1 4 88,4 6 0,-4 3-105,3-3 1,-1 3-224,2 2 1,-2 0 94,7 0 1,-5-5-150,4 0 1,1-7-264,5 1 1,0-3-328,0-1 1,2-6-967,3 1 1150,4-8 0,11 2-110,1-10 0,0-2 66,-6-3 1,1-9 394,-1 3 0,-5-2-118,1 2 0,-3-5 159,3 1 0,1-1 76,-7 6 1,2-3 256,-2-2 1,-3 3 326,3-4 0,-4 9-30,-1 2 557,0-1-363,0 3-359,0 1 0,0 9-29,0 3 0,0 9-311,0 6 1,0 3 36,0-3 0,0 2-109,0 4 1,0 2-127,0-8 1,0 6-423,0-5 1,2-1-508,3-4 0,-1-6 480,6 1 1,-5-8-442,6 2 0,-1-3 360,5-2 1,-3-2 124,4-3 1,-4-5 245,9-11 0,-4 2 62,-2-7 0,-1 2 127,-4-1 1,4-5 194,-4 4 1,-1 2 545,1-1 1,-6 6-80,1-2 252,-3 4 1,-1 3 193,4 4-335,-3 3 0,5 9-154,-7 3 0,0 3-100,0 8 0,0 1-178,0 4 1,0-2 8,0 6 1,-2-1-108,-3 2 1,3 2 90,-3-8 1,2 6-252,-2-5 1,3-1 139,-3-4-611,3-1 9,-5 1-236,5-8 285,-4-1 0,11-14 174,0-3 0,7-9-13,-2-1 0,2-8 108,-1 2 1,2-5 86,-2-5 0,2 9-84,3-4 1,-1 5 305,1 0 1,-1 4 375,1 6 197,-1 8-287,1 1 0,-2 14-21,-4 3 1,-3 11-26,-7 5 0,0 3-30,0 2 0,5-5-249,0-1 0,0-1 159,-5 2 0,0-2-803,0-3 1,5-9-238,0 3 0,2-8-591,-1 4 0,-3-8-736,7 2 0,-1-5 2082,1-5 0,11-4 0,-4-6 0</inkml:trace>
  <inkml:trace contextRef="#ctx0" brushRef="#br0" timeOffset="1500">1640 232 8249,'-7'-15'984,"6"-1"-446,-5 1 0,6 4-49,6 1 0,2 2-227,8-3 1,-1-1 4,1 7 0,1 0-169,3 5 0,-2 0 293,2 0-60,-3 0 1,-3 7-65,-3 3 1,-5 11 345,-6 5 0,-6-1-26,-5 6 1,-3-3-64,-1 8 1,0-3-335,-1-3 0,2-4 77,4 0 1,-2-5-524,7 4 1,0-6 245,5 2 1,0-9-1095,0-2 0,8-6 593,8 1 0,1-3-1175,9-2 1,-7-9 377,1-6 1,3 4 176,-3-4 1,-1 3 1130,-9-4 0,4 1 0,-5-1 0</inkml:trace>
  <inkml:trace contextRef="#ctx0" brushRef="#br0" timeOffset="1643">1764 650 8249,'-15'7'777,"-1"1"42,1 8 0,4-6-252,1 1 0,7-6 673,-3 5 1,3-5 113,-2 6-1549,3-8 1,2 4-585,10-7 0,4 0-2292,2 0 3071,-1 0 0,7-7 0,2-2 0</inkml:trace>
  <inkml:trace contextRef="#ctx0" brushRef="#br0" timeOffset="1928">2259 341 8249,'-10'-6'-579,"0"1"1,4 0 1706,-4 5 2294,7 0-2688,-4 0 1,14 0-289,3 0 0,5 0-686,6 0 1,1 0 229,4 0 0,3 2-956,-3 3 1,-2-3 645,2 3 0,-2-2-1010,2 2 0,-4-3 231,-6 3 1099,-8-3 0,6 5 0,-5 1 0</inkml:trace>
  <inkml:trace contextRef="#ctx0" brushRef="#br0" timeOffset="2083">2259 542 8249,'-8'0'3721,"1"0"-3177,7 0 1,8 0-589,8 0 0,1 0 114,9 0 1,5 0-1041,5 0 1,2 0 21,-2 0 0,-2 0 948,7 0 0,1 0 0,4 0 0</inkml:trace>
  <inkml:trace contextRef="#ctx0" brushRef="#br0" timeOffset="2494">3017 588 8775,'-8'0'4067,"1"7"-3816,14 2 1,1 6-117,8 1 1,-1-1 115,1 0 1,-1-4-183,1-1 1,-1-1 375,1 1-323,-1 4 0,-5-13 9,1 5 0,-6-5-124,5-1 1,-6-1-118,1-5 0,-3-2 101,-2-8 1,0-4-180,0-1 0,0-6 78,0 1 0,0-9-16,0-1 1,0-12 59,0 2 0,0-11-122,0 0 0,0 4 226,0 1 1,1 4 155,4 2 0,-3 8 378,3 7 64,4 7 0,-6 10 392,8 4-633,-1 3 1,5 12-274,1 0 0,1 6 158,4-6 0,3 5-738,7-5 0,0 2-158,0-2 0,5-3-476,0 3 1,10-3-451,-5-2 1,6 0 701,-11 0 0,-2 0-316,-8 0 1,2 0 133,-8 0 1022,-6 0 0,-7 7 0,-7 2 0</inkml:trace>
  <inkml:trace contextRef="#ctx0" brushRef="#br0" timeOffset="2792">3481 248 8703,'-8'0'3910,"1"0"-3423,21 0 0,-7 5-307,13 0 1,-6 0 70,7-5 1,-4 5-233,-2 0 0,1 8 125,-1-3 0,-1 4-28,-4 1 0,-3 6 87,-7-1 0,-3 8-39,-8-2 0,1 1-37,-10-1 1,-5 3 270,0-3 1,2-4-1,3-1 0,2-4 217,3-1-524,0-8 136,6 6 1,4-12-345,10 3 0,10-3-235,11-2 0,5-7-259,5-4 0,2-1-126,3 2 1,-1-2 334,-4 7 1,-3 0-1315,3 5 1,-5-6 188,-6 1 1527,5 0 0,-13 5 0,5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9:53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263 341 7943,'5'-16'363,"0"1"0,1-2-10,-6-4 0,0 4 385,0-4 1,-2 2-266,-3-1 0,1 4-188,-6 1 0,0-1 56,-6 6 1,-4 3 146,-1 2 0,-5 3-149,6 2 0,-3 9 48,3 6 0,2 8-284,-2 7 1,3 1 131,1 0 0,6 2-299,-1 3 1,8-3 105,-2 3 0,3-9-501,2-1 0,7-7 53,3 2 1,6-6-111,4-4 0,-1-5 137,7-6 1,0-1 4,5-4 0,0-6 68,0-9 1,-7 1 63,-4-7 0,3 5 244,-3-5 0,-4 2-49,-6-1 0,-6-3 451,1 7 0,-3 1-14,-2 4 1,0 1 802,0-1-872,0 8 1,-2 3 81,-3 10 0,1 5-308,-6 11 1,5-2 66,-6 6 0,8 0-228,-2 0 0,3 3 50,2-8 0,0 1-822,0-5 1,2-1 3,3 1 1,4-8-328,6-3 1,6-3 463,-1-2 0,8-7-35,-2-3 0,3-9 371,2-2 0,-7-6 361,-4 1 0,-2-3 0,-3-2 0,1 5 0,-1 0 0,-5 2 101,1-2 0,-8 2 235,2 4 1,-3 2 484,-2-2 0,0 8 1412,0 2-1571,0 6 1,0-1-134,0 10 1,0 4-167,0 6 1,0 2-110,0 4 0,-2 3-33,-3 7 0,3 2-121,-3 3 0,4-5-21,1 0 0,-6 0-182,1-6 1,0-2 49,5-3 1,0-2-548,0-3 409,0-6 0,2-3 58,3-6 0,-3-1 198,3-4 0,-2-4-85,2-6 1,-3-6 75,3 0 1,2-6-14,-2 1 1,6-2 17,-6 3 1,7-3-55,-2 8 0,4-6-138,1 5 1,1 2 33,-1 9 1,-3-2-495,4 7 34,-4 0 0,15 6 219,-6 4 0,0 6-423,-6 9 0,2-2 215,4 2 0,-2 3-78,7-3 1,-6 6 623,6-5 0,0-1 0,5-4 0</inkml:trace>
  <inkml:trace contextRef="#ctx0" brushRef="#br0" timeOffset="1231">1238 279 7943,'0'-16'198,"-2"3"181,-3 2 1,3-2 369,-3 2 1,3 3 220,2-3 432,-6 8-982,-3-11 1,-6 12 225,-1-3 0,1 10-160,-1 6 0,2 8-56,4 1 0,-4 8-219,4-2 1,1 3-117,-1 2 0,7 0-339,-3 0 0,5-2 232,1-3 1,5-2-873,0-4 0,12-4 432,-1-1 0,4-1-641,1-9 1,3 0 233,7-5 1,0-7 225,0-3 0,0-9 222,0-1 1,1-8 5,5 2 0,-5-8 203,4-2 1,-3-5-20,-2 4 0,-5-5 245,-1 0 0,-6-1-81,2 2 0,-5 5 666,-6 10 1,-3 4-18,-7 6 2032,0 1-698,0 6-1007,0 2 1,-5 14-379,-1 4 1,-4 2-174,5 3 1,-2 4-62,2 1 1,1 7-87,-6-3 0,7 3-170,-2-2 0,3 3-59,2-3 0,0 6-223,0-1 1,0 4-116,0-10 1,0-2-468,0-3 1,7-2-243,3-3 1,4-6 452,1-4 0,1-5-27,-1-5 0,6-6 221,-1-9 0,-4-4-68,-6-7 0,-1 0 145,1 0 0,-3 2 239,-7 3 0,-2-2-1,-3 8 0,-3-3 164,-8 3 0,-6 2 209,-4-2 0,-3 4-223,-2 6 0,0-2 494,0 7 1,0 0-253,0 5 1,2 0 192,3 0 1,4 0 418,6 0-388,8 0 0,1 1-226,7 5 0,13-3-243,8 7 1,8-6-522,7 1 1,-1 2 339,6-2 1,0 5-844,6-5 1,-1 2 465,1-2 0,-8-1-189,-3 6 0,2-6 65,-2 1 1,0 2 179,-5-2 1,0 5 447,0-5 0,-5 0 0,0-5 0,-7 6 103,1-1-278,-10 0 1718,-3-5-775,-7-7 249,-7-2 1,-6-4-229,-8 2 0,0 5-240,6 6 0,-6 0-110,1 0 0,-1 0 154,6 0 0,-1 0-131,1 0 0,-1 5-120,1 0 1,1 7-281,4-2 1,-2 4 96,6 1 0,-4 6-207,5 0 1,0-1 38,5-4 1,0 4-63,0 1 1,7-5-143,3-6 0,4-7-175,1 2 1,2-3-135,4-2 1,-4-2 187,4-3 0,-2-5 196,1-11 0,-2 4-15,2-3 1,-8 1 297,-1-2 0,-6 6 57,5-1 1,-6 1 113,1 4 0,-4 3 127,-1-3-167,0 8 0,-1-4 192,-4 7 1,1 2-131,-6 3 1,5 3-225,-6 8 1,8 1 97,-2 4 1,-2-4-536,2 4 1,0-4-18,5-2 1,0 1-859,0-1 815,6 1 1,3-3-196,6-2 0,6-4 137,0-7 1,5-2 56,-6-3 1,6-6 239,-5-9 0,4 3-28,-4-4 1,0 4 405,-6 1 0,1-3 22,-1 4 1,-5-4 803,1 9-371,-8-4 411,4 5-263,-7 2-487,0 7 0,0 7 7,0 4 0,-2 4-128,-3 6 0,2-4-244,-8 4 1,8-2-77,-2 1 1,1-3-145,-1 4 1,3-9-66,-3-2-165,4-6 291,1 10 1,1-14 8,4 0 1,-1-7-82,6-9 1,1-4 39,4-1 0,0-7 153,1 3 0,-1-5-18,1-1 1,-1 6 100,1-1 1,-2 7 58,-4-2 0,4 6 221,-4 5 1,-1 3 249,1 7 0,-7 1-263,2 5 0,-3 4 167,-2 10 0,5 6-135,0 10 1,1-1 43,-6 6 0,0-1-322,0 1 0,0-3-329,0-7 1,0 0-577,0-1-1060,0-5-2287,0-3 3144,0-14 0,-2-2 1057,-3-12 0,3-9 0,-5-9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1:59:49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232 526 8324,'-8'-7'2493,"-1"5"-1598,4-3-601,3-3 1,-10 4-74,7-6 0,-2 5 45,2-5 1,1 4 157,-6-4-212,0 7 0,-6-4-3,1 7 0,-1 0-108,1 0 1,5 7-62,-1 3 1,1 5 25,-5 6 0,1 3-154,3 7 0,-1 0 53,7 0 0,0-5-40,5-1 0,0 0-5,0 0 1,7-2-334,3-8 1,6-6 81,4-4 1,-1-5-32,7-5 1,-5-6 29,4-9 0,-4 1 100,5-7 0,-7 0 143,1-5 0,-2 0-76,-3 0 0,-5 6 284,1-1 0,-8 7 192,2-2 9,-3 4-147,-2 9 0,-2 1 192,-3 7 0,2 1 5,-8 5 1,6 4 3,-5 11 1,5-3-174,-6 8 0,8-2-16,-2 2 0,3 2-288,2-8 0,0 6-375,0-5 99,7-1 0,2-6 189,6-4 1,6-3-139,-1-7 0,3-1-230,-3-5 0,-1-2 153,7-8 0,-7-6-45,2-4 0,-4 2 131,-2-2 1,-1 2 257,-4-2 1,2-1 114,-6 6 1,-1 1 116,-5 4 1,0 1-95,0-1 0,0 6 296,0 0 836,0 6-881,0-3 1,-2 14 159,-3 3 0,3 4-115,-3 2 1,3 4-110,2 1 0,-5 6-24,0-1 0,0-2-335,5 2 1,0-7-28,0 2 1,0 1-259,0-1 217,0-1 0,0-4-145,0-1-20,7-6 221,-6-2 0,6-9 14,-7-3 1,0-5 56,0-11 1,2 4 6,3-4 0,-3-3 31,3-2 0,-2-1 19,3 1 1,-3-2 29,7 8 1,-6-1-88,1 6 185,4-8-150,-1 6 0,8 2-953,-1 9 332,1 5 0,-1 2-389,0 5 0,1 1-420,-1 3 1431,1 4 0,-1-6 0,1 8 0</inkml:trace>
  <inkml:trace contextRef="#ctx0" brushRef="#br0" timeOffset="231">1052 449 7943,'-15'-16'-189,"-1"1"0,6 4 1171,0 1 0,-1 7-394,-4-2 0,-1 3-61,1 2 0,-2 0 9,-4 0 0,4 7 72,-4 3 1,4 11-57,2 4 1,1 3-176,4-2 1,-2 3-436,6-3 0,1 1 139,5-1 1,2 2-692,3-8 1,4 6 182,6-5 0,7-6-208,4-5 0,4-6-19,0 1 0,1-3-648,0-2 1,0-7 225,0-3 0,0-9 1076,0-2 0,0-7 0,0 4 0,0-7 0</inkml:trace>
  <inkml:trace contextRef="#ctx0" brushRef="#br0" timeOffset="441">1346 309 7943,'0'-8'3881,"0"1"-3065,-7 7 0,6 9-108,-5 6 0,5 2-275,1 9 0,0 0-49,0 5 1,0 1-244,0 5 0,0 0-188,0 5 0,0-5-636,0-6 1,7-1 548,3-5 0,4-4-1149,1-11 0,1-3 526,-1-7 0,1-8-491,-1-8 0,4-6 468,-4-9 1,3 0-164,-13 0 943,0 0 0,2 0 0,1 0 0</inkml:trace>
  <inkml:trace contextRef="#ctx0" brushRef="#br0" timeOffset="589">1253 449 7943,'-10'1'1274,"0"5"-481,6-5-434,-3 6 0,9-7-326,3 0 0,6 0-368,9 0 1,-1 0-536,7 0 0,5 0 376,5 0 1,5 0-718,-5 0 1211,7 0 0,-3 0 0,6 0 0</inkml:trace>
  <inkml:trace contextRef="#ctx0" brushRef="#br0" timeOffset="1213">1934 464 7943,'-15'-7'28,"-1"6"151,1-5 0,-1 0 378,1 0 0,-2 0-107,-4 0 0,2 5-11,-7-5 1,7 6-88,-1 6 0,-3 2 271,3 8 0,-6 1-215,5 4 0,1-3 76,4 8 0,6-2-197,0 2 1,6 2-310,-1-8 1,5 4-285,5-8 1,4 3 315,6-9 0,8-3-219,2-2 1,-1-5 95,2-5 1,-2-4-631,2-6 1,2-2 268,-8-4 1,1 4 111,-6-4 1,-1 4 19,-4 1 0,4 1-110,-4 0 706,-3-1-210,0 1 615,0-1-515,-5 8 0,3 2 109,-10 12 0,3-3 50,-3 7 1,3 1 4,2 4 0,0 1-51,0-1 0,0 6-232,0-1 1,5-4-248,1-6 0,4 0 151,-5 6 0,5-6-350,-5 0 1,8-6 179,-3 1 1,-2-3-201,3-2 0,-1-7 133,6-3 1,-6-9 67,0-2 1,-1-1 74,1 1 1,2-1 205,-7-4 1,6 4 361,-6 6 1,5 1-89,-5-1 271,0 1 0,-3 6 55,3 4-57,-3 3 1,5 9-157,-7 3 1,0 6-105,0 5 1,0 1-264,0 4 1,0 1 47,0-6 1,0-1-263,0-4 0,0-1 146,0 1-439,0-1 226,0-6-77,0-2 0,5-11 84,0-6 0,7-2-12,-1-14 0,-3 6 131,2-6 0,1 2 4,4-2 0,1-2 246,-1 8 0,-1-1-88,-4 6 0,4 1 306,-4 4 1,-1 3-96,1 7 0,-5 1 46,6 5 0,-6 7-320,5 8 1,-6 5-319,1-6 0,2 6 35,-2-5 1,5 5-291,-5-6 0,7 6-2721,-1-5 3289,2-1 0,3-4 0,-1-1 0</inkml:trace>
  <inkml:trace contextRef="#ctx0" brushRef="#br0" timeOffset="1558">3141 77 7943,'-10'0'487,"-1"0"1,6 0 516,-5 0 0,7 7-491,-3 4 1,5 2-17,1 3 0,-6 4-598,1 1 1,0 7 147,5-3 1,0-1-968,0 2 0,0-5 569,0 5 0,2-9-417,3-2 0,2 1 768,3-6 0,11 4 0,-4 1 0</inkml:trace>
  <inkml:trace contextRef="#ctx0" brushRef="#br0" timeOffset="1696">3249 263 8019,'9'0'628,"-2"2"-236,-7 3-1051,7-3 0,-4 6 179,7-3 0,-4-3 480,4 3 0,0 4 0,6-1 0</inkml:trace>
  <inkml:trace contextRef="#ctx0" brushRef="#br0" timeOffset="2066">3420 93 7943,'8'-7'-879,"-1"-2"2277,0-6-332,1 6-833,8 2 0,-1 7 114,1 0-369,-1 7 1,-1 2 112,-4 6-58,-3 1 0,-7-1 181,0 1 0,0 4-45,0 1 1,-7-5-114,-3-6 0,-2 0 127,2 6-280,-4-1 224,5 1-299,1-8-155,1-1 32,7-7 0,7 0 83,3 0 1,6-5 129,4 0 0,-3 0 95,4 5 1,-4 0-118,-1 0 0,-1 0 661,1 0-384,-1 0 1,-6 6 266,-4 5 0,-3-3-146,-2 3 1,-2-1-29,-3 5 1,-4 1-688,-6-1 1,1-4 249,4-1 0,-4-5-293,4 6 1,1-8 10,-1 2-2048,6-3 2501,-3-2 0,0 0 0,-1 0 0</inkml:trace>
  <inkml:trace contextRef="#ctx0" brushRef="#br0" timeOffset="2365">3837 15 7943,'16'-1'118,"-1"-4"1,-4 3 362,-1-3 0,0 3 284,6 2-160,-1 0-370,1 0 0,-3 7 228,-2 3-288,-4 4 0,-7 7-79,0-1 1,0 1 27,0-6 1,-6 1-164,1-1 0,-5 1-104,5-1 0,0-4-679,5-1 94,0-7 518,0 11 0,7-12 151,3 3 1,4-3-32,1-2 1,-5 0 137,1 0 1,-1 0 111,5 0 357,1 0-216,-1 7 0,-6 1-90,-4 8 1,-5-1-424,-5 1 1,0 1 101,-11 3 0,4-2-975,-8 2 1,1-3 77,-2-1 1007,4-1 0,-12-6 0,5-2 0</inkml:trace>
  <inkml:trace contextRef="#ctx0" brushRef="#br0" timeOffset="2656">2723 572 7943,'16'-8'974,"-1"3"1,8-2-293,2 2 0,20 0-251,12 5 1,18-2 3,18-3 1,-41 3-1,1 0-455,3-3 1,2 0-1,2 0 1,2 0 195,0-3 1,-1 0 0,0 3-1,1 0-66,0-1 1,-1 2 0,-6 2-1,-3 0-428,36-3 1,-18 3 116,-18 2 0,-11 0-361,-5 0 0,-10 5-17,-6 1 0,3-1-144,-3-5-1338,1 0 1418,-12 0 0,-4 0 84,-10 0 559,-4 0 0,-20-7 0,-4-2 0</inkml:trace>
  <inkml:trace contextRef="#ctx0" brushRef="#br0" timeOffset="2864">3389 665 7943,'-14'11'712,"4"-1"0,-2-5-204,6 5 0,-4 6 157,5 5 1,-5 6-257,4-1 1,0 3-222,0 2 0,5 0-183,-5 0 0,3 0-302,-2 0 1,3-5-825,-3-1 0,3-4 698,2 5 0,0-12-1393,0 1 1816,0-10 0,7 9 0,2-5 0</inkml:trace>
  <inkml:trace contextRef="#ctx0" brushRef="#br0" timeOffset="3013">3528 928 9988,'10'9'-2063,"0"-4"2063,1 4 0,11-1 0,2 8 0</inkml:trace>
  <inkml:trace contextRef="#ctx0" brushRef="#br0" timeOffset="3230">3853 743 7943,'0'-11'1158,"0"1"-731,0 7 1,0-3 297,0 12 1,0 2-253,0 8 1,0 1-77,0 4 1,2-3-228,3 8 1,-2-2 63,7 2 1,-4 2-177,4-8 1,-5 6 121,5-5 1,-4-1-269,4-4 1,-7-1 169,2 1-1444,-3-1 598,-2 1 1,-7-3-380,-3-2 1,-9-4 464,-2-7 0,-4 0-546,4 0 1224,-7 0 0,4-14 0,-7-3 0</inkml:trace>
  <inkml:trace contextRef="#ctx0" brushRef="#br0" timeOffset="3330">3837 851 7943,'26'-24'-185,"0"3"1,0-1 122,5 1 1,-2 1 450,-3 4 1,1 6-68,-6 0 1,6 4-323,-1-4 0,3 0 0,2-6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0:01:23.72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46 1 21384,'-1'15'-308,"-5"0"1,5 0-1,-6 0-1299,0 0 1,6-5 1696,-4 0 1,-4-6 0,1 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0:01:23.17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74 46 16829,'-5'-10'-3913,"0"0"4063,0 7 1,12-4-1,3 7 336,3 0 0,3 0 0,-1 2-178,0 3 0,0-2 0,0 7-235,0 2 0,-7 1 0,-3 2-137,-3 0 0,-4 0 1,-4 0-1,-8 0-116,-4 1 1,-4-1 0,4 0 0,-2 0-85,1 0 0,2-5 1,2-2-1,0 1 956,0-1-498,7-5 1,3 4 0,10-7 0,6 0-101,8 0 0,-2 0 0,4 0 0,1 0 257,3 0 1,-3 0-1,0 0 1,-2 0 78,0 0 0,0 7 1,-6 3-1,-3 3-175,-1 2 0,-6 0 0,1 2 1,-4 2-246,-1 1 0,-6 6 1,-4 0-1,-4 0-153,-1 0 0,-2 0 0,-1-4 0,-4 0-205,-1 0 1,3-4-1,-4-6 1,2-4-186,4-1 1,1-4 380,2-8 0,7-10 1,1-8-1</inkml:trace>
  <inkml:trace contextRef="#ctx0" brushRef="#br0" timeOffset="383">361 31 16829,'2'-8'219,"3"3"1,-2-2 0,7 2 572,2 1 0,1 3 0,2 1-820,0 0 1,-5 1 0,0 3 0,0 2-278,-1 3 1,2-4-1,-4 5 1,0 2-78,0 1 1,-2 2-1,-5 0 1,-2 0 201,-3 0 0,2 2 0,-7 2 0,-1 1-8,3-2 0,-5-1 1,4-2-211,1 0 1,-4-5 438,7 0 0,2-7 1,8 2-103,5-3 0,-2-2 0,2 0 1,2 0 315,1 0 1,3 0-1,-1 0 1,0 2 199,0 3 0,-2 3 0,-3 9 0,-5 3-15,-3 5 1,-2 4 0,-2 1-1,-3 0-795,-5 0 1,2 0-1,-2-1 1,-2-2-1414,-1-2 1794,-2-7 1,-1 4-1,1-7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0:01:22.02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91 22 16829,'-8'-8'180,"-6"-5"0,13 13 1,-4 0-1,3 8-166,2 5 1,2 2-1,1 2 1,4 2-61,1 1 1,0 5 0,4-3 0,-2-1-71,2 1 0,-4 5 1,1-4-1,-1 3 21,0-1 0,-4-5 1,2 3-1,-1-1-69,0-4 1,0-1 0,-5-2 165,0 0 0,0-5-542,0 0 1,-1-6 464,-4 1 1,-4-4 0,-6-1-447,0 0 1,0-5 0,0 0 0,0 2-264,0 1 0,0-3 0,0 0 942,0 2 1,0-5 0,0-1 0</inkml:trace>
  <inkml:trace contextRef="#ctx0" brushRef="#br0" timeOffset="164">76 68 16864,'7'-15'-256,"-4"1"536,7 4 1,-5-2-1,5 7-185,2 2 0,6 1 0,2 4 0,0 1-670,2 2 1,-3 5 0,6-5 0,0 0 519,-2 2 0,6 2 0,-6 6 0</inkml:trace>
  <inkml:trace contextRef="#ctx0" brushRef="#br0" timeOffset="466">543 7 16829,'-10'0'560,"0"0"0,5 2 1,-3 3-1,1 5-243,4 3 1,-1 4-1,1 3 1,-2 7-213,2 7 1,1-1 0,2 6 0,0-3-175,0-2 0,2-2 0,3-4 0,5-3-42,3-4 1,7-6 0,0-5-1,0-5 135,2-4 1,0-7 0,3-6 0,-3-7-61,0-6 0,-6-3 0,3-2 1,-6 0-55,-3-1 1,-5 1-1,4 0 1,-3 2-132,-2 3 0,-3-2 1,-2 5-1,-4 2-30,-5 3 0,-4 0 0,-3 12 0,-1 2-160,-2 1 0,-2 9 1,4 3-1,-4 3-1598,-1 3 2215,-3 5 1,-4 3 0,0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2:08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38 279 7853,'16'0'1092,"-1"0"0,-4 0 161,-1 0-733,-7 0 0,3 7 0,-10 3-264,-1 4 0,-7 0 0,3-2 0,-1-2-130,0 2 0,5 0 0,-4 0 0,0-3-125,1-2 1,4 5-182,-1-2 1,5 2 0,5-2-254,6-5 1,8-3-1,3-2 1,4-2-313,6-3 1,-1-2 0,5-5-1,-3 4-16,-2 1 1,-5-3 0,-2 3 760,-2-2 0,6-1 0,-4-6 0</inkml:trace>
  <inkml:trace contextRef="#ctx0" brushRef="#br0" timeOffset="233">301 263 10679,'0'16'807,"0"1"0,0 2-565,0 2 0,-5 8 0,0 0 0,2 6-350,1-1 1,2 4 0,-2-2 0,-1-2-403,-2-1 1,-1-2-1,6-2 1,0-3-342,0-6 0,0-2-334,0-3 1,-1-1 1184,-4-4 0,3-10 0,-5-8 0</inkml:trace>
  <inkml:trace contextRef="#ctx0" brushRef="#br0" timeOffset="418">7 697 8493,'-6'8'990,"6"-1"0,0-9 1,8-1-983,6-2 1,3-7-1,4 0 1,6-5-479,8-4 1,-3-5 0,6 4 0,-2-2-642,0-4 1,0-1 1110,-5-2 0,0 0 0,0 0 0</inkml:trace>
  <inkml:trace contextRef="#ctx0" brushRef="#br0" timeOffset="800">472 140 7607,'-7'8'2159,"5"1"-1661,-3-4 1,-2 4 0,0 6-434,-2 1 0,6-1 1,-4 1-1,2-1-196,0 0 1,-2 1-1,4-1-172,-3 1 0,1-1 0,5 1-169,0-1 0,2-6 391,3-4 1,4-3 0,6-2-1,1 0 83,-1 0 0,1 0 0,1 0 0,2 0 75,1 0 0,6 0 0,-5 0 0,-1 0 128,3 0 0,-6 7 1,4 1-1,-4 3 97,-2-1 0,1 2 0,-1 7 0,-1 1-15,-4-1 1,2 4-1,-7-1 1,-1 0-117,-2 1 0,-2 4 0,0-3 0,-2 2-92,-3 0 1,-2-5-1,-7 3 1,2-2-314,0-3 1,-9-2 0,9-1 0,0-1-611,-1 0 0,-1-6 0,-2-4-1474,1-3 2318,-1-2 0,1-7 0,-1-2 0</inkml:trace>
  <inkml:trace contextRef="#ctx0" brushRef="#br0" timeOffset="934">487 434 7853,'-9'7'287,"-3"-4"0,6 7-133,-3 2 1,6-3 0,-4 1 0,1 2-718,1 2 0,0-4 563,5 1 0,-7-1 0,-1 5 0</inkml:trace>
  <inkml:trace contextRef="#ctx0" brushRef="#br0" timeOffset="1099">611 465 7853,'0'15'1661,"0"1"-1252,0-1 1,-2 1 0,-3-1 0,-5 0-41,-4 1 1,-2 5 0,-1 1 0,-2 2-361,-1 3 0,-1-4 0,4-3 1,-2-2-512,-2-3 1,6 1-1,5-3 502,-3-2 0,7-11 0,-1-9 0</inkml:trace>
  <inkml:trace contextRef="#ctx0" brushRef="#br0" timeOffset="1349">936 263 9340,'10'0'291,"0"0"1,1 0 0,4 0-1089,1 0 0,-1 6 0,1-1 797,-1-2 0,1 6 0,-1-1 0</inkml:trace>
  <inkml:trace contextRef="#ctx0" brushRef="#br0" timeOffset="1516">843 465 10397,'15'0'0,"3"-2"-226,2-3 0,3 1 1,4-4-1,-1 1-306,1 3 1,-3-4-1,1-1 1,-3-1 531,-3 0 0,-2-1 0,-2-4 0</inkml:trace>
  <inkml:trace contextRef="#ctx0" brushRef="#br0" timeOffset="1883">1060 341 10648,'0'15'628,"-2"1"0,-2-1 0,-1 1-392,2-1 0,1 6 0,2 1 0,-2 1-303,-3-1 1,3 4-1,-3-6 1,4-1-981,1-2 0,0-6-272,0-1 0,1-8 817,4-2 1,2-7-1,5-10 1,-1-4 501,1-5 0,0-3 0,0-2 0,-2 0 0,2 0 0,-3 0 0,-1 0 0,1 0 20,0 0 1,-4 2 0,3 3 0,-1 6 485,-3 3 0,-1 3 474,2 4 1,-3 4-441,3 12 1,-3 4-1,-2 9 1,0 3-338,0 2 1,0-3 0,-2 5 0,-1-1-428,-3-1 0,1 4 0,4-7 0,-3-1-578,-1 3 0,0-6 0,5 3-286,0-2 0,0-8 1088,0 0 0,-7-6 0,-2 3 0</inkml:trace>
  <inkml:trace contextRef="#ctx0" brushRef="#br0" timeOffset="2149">1292 124 8141,'10'-5'642,"0"0"1,-5 0-240,6 5 0,-1 0-123,6 0 0,-1 1 0,0 5-37,1 4 1,-7 4-1,-3 1 1,0 2 102,-1 4 0,2-2 1,-4 7-1,2 1-154,-1 2 1,-3 2-1,-1 0 1,0 0-320,0 0 1,0-2-1,0-1 1,0-4-697,0-2 0,0-1 0,2-6-2216,3 1 1661,-3-7 1378,5-3 0,-14-12 0,-2-3 0</inkml:trace>
  <inkml:trace contextRef="#ctx0" brushRef="#br0" timeOffset="2382">1214 263 8139,'-1'-8'771,"-5"3"0,6 3 0,0 2-825,9 0 0,10 0 0,3 0 1,2 0-291,4 0 0,-4 0 1,2 2-1,-1 1 176,0 2 0,-3 7 0,-8-1 206,-4 2 0,-5 3 0,-10-1 0,-7 1 152,-7-1 0,-5 1 1,-7-1-393,0 1 1,0-3 0,2 0 0,1-5 0,4-1-1375,2-4 1576,8-1 0,-6-2 0,2 0 0</inkml:trace>
  <inkml:trace contextRef="#ctx0" brushRef="#br0" timeOffset="2566">1307 202 8567,'0'15'1732,"0"2"-1238,0 4 1,0-2 0,0 7-1,0 3-206,0 5 0,0 1 0,0 4 1,0-1-243,0-4 1,0 4-1,0-3 1,0-5-431,0-2 0,0-9 1,0 2-1,0-4-3697,0-2 4081,0-6 0,0-2 0,0-7 0</inkml:trace>
  <inkml:trace contextRef="#ctx0" brushRef="#br0" timeOffset="2749">1168 557 8737,'-9'-1'2337,"6"-3"-2195,6-1 0,6 0 1,6 5-1,3 0-414,2 0 1,-1 0 0,5 0 0,0 0-837,0 0 0,-5 0 0,2 2 1108,-4 3 0,-2-3 0,1 4 0</inkml:trace>
  <inkml:trace contextRef="#ctx0" brushRef="#br0" timeOffset="2919">1060 712 8030,'0'9'1754,"1"-2"1,4-7-1338,6 0 0,4 0 0,6 0 1,6 0-470,8 0 0,4 0 0,8 0 0,-1 0-845,1 0 1,-1 0 0,0 0-1,1 0 897,-1 0 0,1-7 0,-1-2 0</inkml:trace>
  <inkml:trace contextRef="#ctx0" brushRef="#br0" timeOffset="3132">1833 217 8603,'16'0'0,"-1"7"0,1 2 0</inkml:trace>
  <inkml:trace contextRef="#ctx0" brushRef="#br0" timeOffset="3416">1694 465 7853,'2'-11'517,"3"1"1,3 7 0,8-3-1,1 5-287,4 1 1,-2 0 0,5 0 0,-2 0 49,-3 0 0,-2 1 1,-1 5-1,-3 4 97,-2 4 0,-4 1 0,-7 2 0,0 2 41,0 2 1,0 1-1,0-3 1,0 2-297,0-2 0,0-2 1,0-2-1182,0 1 336,0-1 1,0-8-1,1-7-152,4-8 0,2-8 1,5-3-1,-3-3 275,-2-2 0,3-4 1,-3-6-1,0-6 600,0-4 0,3-1 0,-5-12 0,7 0 0,-3-4 0</inkml:trace>
  <inkml:trace contextRef="#ctx0" brushRef="#br0" timeOffset="3965">2143 31 7853,'8'-8'2472,"1"1"-1993,-4 7 0,-3 2 1,3 3-304,-3 5 1,-2-1 0,0 1 0,0 2-247,0 2 1,0-4-1,0 0-285,0 2 1,0 2 0,1 0 0,3-2 20,1-2 0,0-5 0,-3 4 1,1 0-158,2-1 0,7-3 299,-1 6 1,2-8 0,3 4 53,-1 0 0,-4-5 0,-3 5 231,-1-1 0,-2-2 1,-5 6 126,0 2 1,-5 2 0,-2 1 0,-1 1 62,-4-1 0,-2 1 0,-2-1 1,1 1-124,0-1 1,4 1 0,3-1 0,-1 1-70,0-1 0,6 1 0,-2-1-134,3 1 1,9-6 0,2 0 0,1 2-8,0 2 1,-1-4 0,3 1 111,-2 1 0,-6 1 0,1 3-34,-4-1 1,-7 1 0,-5-2-1,-4-2-161,-6-2 1,2-5-1,-7 4 1,1-2-194,1-4 0,-4-1 0,6-2 0,-1 0-159,1 0 0,1-5 0,6-2 0,-1 0 124,1 0 0,6-5 0,4 2 474,4-4 1,1 4-1,1 1 1,3 0 147,1 1 1,7 4 0,-2-3 0,4 2 176,1 0 0,3 0 0,1 5 0,3 0 188,2 0 0,-3 2 0,4 3 0,3 3-466,1 1 0,2 5 1,0-4-1,2 4-739,3 1 0,-2 1 0,6-2 0,-2-2 579,-4-2 0,5 0 0,1 6 0</inkml:trace>
  <inkml:trace contextRef="#ctx0" brushRef="#br0" timeOffset="4181">2746 0 8519,'10'0'1956,"1"0"-2131,1 0 0,1 2 1,3 2-839,-1 1 0,1 5 1013,-1-5 0,1 7 0,-1-3 0</inkml:trace>
  <inkml:trace contextRef="#ctx0" brushRef="#br0" timeOffset="4383">2560 109 7853,'0'8'2492,"0"6"1,0-4-2330,0 4 0,0 3 0,0 2 1,0 4-363,0 1 0,0-4 0,0 6 0,0 2-413,0 1 1,0-3 0,0-2-1,-1-2-2238,-4-3 2850,3-2 0,-5 6 0,7 1 0</inkml:trace>
  <inkml:trace contextRef="#ctx0" brushRef="#br0" timeOffset="4850">2731 233 7853,'13'-2'135,"-1"-2"1,-1-1 261,1 2 0,1-4 1,3 2 246,-1 1 1,1 4-355,-1 5 1,-1 4-1,-4 7-123,-4-1 1,-5-5-1,-2 1 1,-5 1-96,-4 1 1,-4 3-1,-1-1 1,-1 1-149,1-1 1,-1-1 0,3-2-1,1-2-34,1 2 0,8-3 1,-2 1-178,3 2 0,4-5 0,3-2 87,5-3 1,6-2 0,3 0 0,1 0 154,-1 0 1,-2 0-1,-1 0 1,-2 2 108,-4 3 0,2-2-13,-7 8 0,-1-8 0,-10 4 1,-6 0-62,-7 3 0,1-1 0,-8 1 1,-2 1-14,-1-3 0,0 4 0,1-5 0,2 2 100,-1 3 1,-1-4 0,3 1 0,4-1 166,4 1 1,3-4-1,4 6 53,5 1 1,5-4 0,5 1-112,5-2 0,9-2 0,3-4 0,4 3-70,7 1 0,-2 2 0,5-4 0,-3 3-136,-3-3 1,1-1 0,0-1 0,0 3-250,0 1 0,-7 0 0,-3-5 1,-4 0-1177,-1 0 1,-1 0-951,1 0 2395,-8 0 0,6-7 0,-5-1 0</inkml:trace>
  <inkml:trace contextRef="#ctx0" brushRef="#br0" timeOffset="5000">3040 372 7853,'-9'-2'3863,"4"-3"-3422,4 3 0,1-3 0,1 8-1629,4 3 1,-1 6 0,6-4 1187,2 1 0,2 5 0,1-6 0</inkml:trace>
  <inkml:trace contextRef="#ctx0" brushRef="#br0" timeOffset="5265">3288 294 9632,'1'-8'1129,"4"3"1,6 3 0,8 2 0,3 0-1771,2 0 0,2 0 0,5 0 0,0 0 641,0 0 0,7-7 0,1-2 0</inkml:trace>
  <inkml:trace contextRef="#ctx0" brushRef="#br0" timeOffset="5466">3891 16 8435,'9'-7'2504,"4"5"1,-4-5-2877,6 7 1,-4 0 0,-1 0-2022,2 0 0,0 7 2393,-2 4 0,4 2 0,-5 3 0</inkml:trace>
  <inkml:trace contextRef="#ctx0" brushRef="#br0" timeOffset="5782">3767 186 9969,'16'0'488,"-1"0"1,1 0 0,-1 0-424,1 0 1,-1 0-1,2 0 1,2 2 14,2 3 0,-1-3 1,-6 5-1,-2-2 44,-1 0 0,-8 7 0,2-2-85,-3 4 1,-4 1 0,-3 1-1,-5 1-153,-4 4 0,-2-4 1,3 4-1,1-4-201,1-2 1,6 1 0,-3-1 102,1 1 0,3-3 1,9-2-1,6-4 130,3 0 1,8-6 0,4 6 0,3-2 272,2 0 1,0 2 0,-2-2 0,-3 4 492,-6 0 1,-9 4 0,-6-2 0,-5 4-110,-5 6 0,-11-4 1,-11 5-1,-8-1-1201,-6 0 1,-2-1 0,2-6 625,5-4 0,3 4 0,2-5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0:01:18.68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425 300 21189,'10'10'-4385,"0"0"4160,1 2 1,-4-5 0,0-1 0</inkml:trace>
  <inkml:trace contextRef="#ctx0" brushRef="#br0" timeOffset="351">590 104 16829,'-15'0'220,"0"0"766,0 0 1,2-1-391,3-4-982,3 3 1,9-5-27,3 7 0,-2 0-726,7 0-612,0 0 484,-1 0 1266,-3 0 0,-6 0 0,0 0 0</inkml:trace>
  <inkml:trace contextRef="#ctx0" brushRef="#br0" timeOffset="667">319 14 16652,'-10'7'1631,"2"3"-1217,1 3 1,0 7 0,4 2-1,-4 1-742,-1 4 1,3 2 0,-4 1-1,3 0-71,2 0 1,-2-1 0,1-4 0,1-5-2427,3-4 2662,1 0 0,6-1 1,3 0-1</inkml:trace>
  <inkml:trace contextRef="#ctx0" brushRef="#br0" timeOffset="1068">636 14 16829,'15'0'0,"0"-2"-296,0-3 0,0 3 0,0-3 0,0 5 970,0 5 1,0-1-1,-1 6 1,-3 2-379,-1 1 0,-6 2 0,1 0-404,-4 0 0,-2 0 0,-4 0 0,-5 0 208,-4 0 0,-2-1 1,-3-2-1,-3-2-48,-1 1 0,4 1 1,-1 0-1,4-4 20,1-1 1,4 3 0,3-3-489,1 1 0,4-5 0,8 2 0,5-3 63,4-2 0,6 0 1,1 0-1,3 0 462,3 0 0,-1 0 0,1 0 0,-3 0 322,-2 0 1,-2 0 0,-7 2-141,-3 3 1,-3 3 0,-9 7 0,-5 0-175,-8 0 1,-1 6 0,-10 0 0,0 1-380,-3 0 0,4-2 0,2-5 1,1-2-1183,3-3 0,3 2 705,1-7 0,6-1 661,4-9 0,17-11 1,5-7-1</inkml:trace>
  <inkml:trace contextRef="#ctx0" brushRef="#br0" timeOffset="1385">907 104 16330,'8'-6'166,"1"4"0,-6-5 0,4 2 587,1 0 1,-3 0 0,5 5-884,2 0 1,-4 0-1,2 2-15,2 3 1,-5-2-1,-2 7-133,-3 2 1,-2 1 0,0 2 118,0 0 1,-2 1 0,-2-1-1,-2-2 36,-3-3 1,6 3-1,-2-2-291,3 2 1,2-3 0,2-2 137,3-1 1,3 0 0,8-4 0,-1 2 118,0-1 0,-5 2 1,0 1 162,1 1 0,-4 2 0,-2 5-97,-3 0 0,-9 2 1,-5 2-1,-4 2-387,-4 3 1,-6-6 0,5 2 649,-3-3 0,-1 5 0,-5 1 0</inkml:trace>
  <inkml:trace contextRef="#ctx0" brushRef="#br0" timeOffset="1685">63 722 16829,'-15'0'0,"0"0"108,0 0 1,3-1-13,7-4 1,8 3 0,17-3-1,7 3 192,7 2 1,9 0-1,9 0 1,3 0-142,7 0 1,5 0-1,10 0 1,5 0-142,9 0 0,-2 0 0,1 0 0,-8 0-124,-5 0 0,-16 0 0,-11 0 1,-13 0-480,-11 0 1,-4 0 69,-7 0 0,-13 0 0,-9 0-462,-9 0 0,-1 0 1049,-3 0 1,-4 0 0,1 0 0</inkml:trace>
  <inkml:trace contextRef="#ctx0" brushRef="#br0" timeOffset="1865">455 949 16829,'-14'10'451,"3"0"0,1 0-64,-2-2 1,0 5 0,0-4 0,2 1-166,-1 0 1,2 0 0,1 5 0,-1 0-522,1 0 1,5 0 0,-2 0-2336,3 0 2560,2-6 0,-7 4 1,-1-4-1</inkml:trace>
  <inkml:trace contextRef="#ctx0" brushRef="#br0" timeOffset="2015">575 1054 16829,'0'15'-2237,"2"-1"1400,3-4 1,-3 3-1526,3-3 2311,3-3 1,0 6 0,8-4 0</inkml:trace>
  <inkml:trace contextRef="#ctx0" brushRef="#br0" timeOffset="2216">847 873 16829,'15'0'335,"-5"0"-228,0 0 1,-7 7 0,2 5 0,-3 4 127,-2 4 0,0 7 0,0-2 1,0 4-150,0 1 0,0 0 0,0 0 0,0 0 37,0 1 1,0-3-1,0-3 1,0-3-283,0 0 1,0-6 0,-2 5-1,-3-5-420,-5-1 1,-3-5 0,-2-1 0,0-2-797,0-4 1,-2 4 1378,-3-2 1,3-7 0,-5-6 0</inkml:trace>
  <inkml:trace contextRef="#ctx0" brushRef="#br0" timeOffset="2365">817 933 16829,'15'-5'1102,"0"-1"-624,0-3 0,0 1 0,0-2 0,2 3-12,3 1 1,-2 4 0,6-3-1,-1 3-614,1 2 0,1 0 0,5 0 1,0 0-755,0 0 1,-1 0 898,-4 0 1,3-7 0,-4-1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7:14.849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84 128 20381,'9'-2'1298,"2"0"0,1 0 274,1-1 1,-1 2-1564,1-1 1,2-1-385,0 1 0,-1 0 0,-2 2 0,-2 0-3024,-1 0 1808,0 0 1328,-6 0 1,0 6-1,-3 1 1</inkml:trace>
  <inkml:trace contextRef="#ctx0" brushRef="#br0" timeOffset="176">45 186 20381,'-3'4'400,"-1"1"0,-1-3 1280,1 2 0,1 0-1704,3 3 0,-2-1 39,0 1 0,0-1-294,2 0 0,0 3 56,0-1 0,2 2-1000,0-2 1,1-1-88,-1 2 0,-1-2-351,1 0 1,1-1-639,-1 0 2118,0-2 0,1-1 0,0-3 0</inkml:trace>
  <inkml:trace contextRef="#ctx0" brushRef="#br0" timeOffset="493">84 199 20381,'6'-1'192,"1"-1"1,-3 1 58,0-4 0,1 4 1039,4-1 1,-2 1-675,4 1 1,-1 0-413,1 0 0,1 0-69,-1 0 0,2 1-303,0 1 1,1-1 103,-6 4 0,1-3-503,-3 2 1,0 0-437,-2 3 0,-1-3 207,-3 0 1,-1 1 428,-1 1 1,-4 3 461,-5-1 1,-1 1 84,-1-3 1,-3 0 83,-1 1 0,-1-1 74,-2 1 1,3-2 46,0 0 1,3 0 228,-1-3-1,0 2 149,2-2 0,2 3 82,4-3-830,4 0 1,1-3-723,4-1 0,4-1 384,5-1 0,2-4 142,2 2 0,3-2-184,4 1 0,-1 1 204,-2-1 1,-2 1-164,0 0 1,-2-1-708,0 1 1024,-2 2 1,-3-1 0,-1 1 0</inkml:trace>
  <inkml:trace contextRef="#ctx0" brushRef="#br0" timeOffset="741">186 26 20381,'4'0'-903,"-2"3"1,-1 0 710,-1 4 1,2 4 40,0 2 1,0 7 282,-2 1 0,0 5 52,0 4 1,-1 1 50,-1 8 0,2-2-143,-3 3 1,1-3-604,-1-3 1,-2-2 139,1-2 1,1-6 354,1-7 1,1-2-1057,1-6 1,1-3 996,1-2 1,2-2 0,2 1 0</inkml:trace>
  <inkml:trace contextRef="#ctx0" brushRef="#br0" timeOffset="943">129 282 20381,'-7'7'473,"1"-1"-394,-1 1 0,-1 0 769,-1 1 0,1 0-330,1 3 1,0-1-735,-1 0 0,0 3-7,0-3 0,1-1 63,0 0 1,1 0-71,0-3 0,1 1-613,1-5 1,2 1-556,-2-1 1290,2-1 1,-1-1-1,3-4 1</inkml:trace>
  <inkml:trace contextRef="#ctx0" brushRef="#br0" timeOffset="1032">52 391 19268,'12'0'0,"1"0"-466,0 0 0,1 0 506,1 0 0,0 0 389,4-3 0,-4 3-179,5-2 0,-3 1-3623,0 1 3026,-1 0 0,-1 3 1,2 0-1</inkml:trace>
  <inkml:trace contextRef="#ctx0" brushRef="#br1" timeOffset="1375">379 0 8070,'-3'4'188,"-1"-2"0,-2 2 466,-1 2 0,0 2-345,-1 2 0,-1 1-243,-2 2 1,-1 0-247,4-1 1,1-2 106,3-1 1,3-2-4,-1 0 1,2-3 67,2 0 1,3-2-211,4 0 0,2-2 6,0 0 0,4-2 1,2 0 1,-1-2-26,-1 2 1,-2-3 71,0 3 0,-1 0 114,-1 2 0,-2 0-126,-2 0 93,-4 3 0,0 1-2,-3 2 0,-3-2-87,-4 0 0,-1 1-23,-3 1 0,-1 1-67,1-1 1,-1-2 261,-1 1 0,-3-1 0,0 2 0</inkml:trace>
  <inkml:trace contextRef="#ctx0" brushRef="#br1" timeOffset="1550">327 180 7823,'-3'3'1118,"-3"-3"-716,5 6 0,-4-3 8,3 4 1,0-1-283,2 1 0,0 0 105,0 1 1,0 2-259,0 3 0,-1 1 103,-1 1 1,2 0-455,-3 3 0,1-1 120,-1-2 1,1 0-517,0-2-163,1 0-748,-2-3 1310,6-4 0,0-6 373,1-7 0,4-2 0,0-4 0</inkml:trace>
  <inkml:trace contextRef="#ctx0" brushRef="#br1" timeOffset="1775">385 244 8070,'7'-9'-355,"-1"1"-45,0 0 0,2 1 818,0 0 1,-1 1-35,2-1 1,-2 3-180,-1 0 0,1 3 10,-1-2 1,1 3-3,-1 0 1,-2 0 0,-2 3 0,-2 3 351,0 5 1,0-1-19,0 3 0,-5-1-6,-1 5 1,-3 1-119,1 4 0,0-2-151,-3 1 1,1-1-82,0-1 0,-2 1 57,4 1 0,-3-3-491,2-1 0,1-3-162,1-1 0,1-3-1333,0 1 255,-1-3 148,1-2 0,2-3 438,-1-3 0,4-3 897,-1-1 0,-2-4 0,1-2 0</inkml:trace>
  <inkml:trace contextRef="#ctx0" brushRef="#br1" timeOffset="1916">417 404 8070,'7'0'0,"1"0"489,1 0 0,0 0-61,0 0 0,-2 0-17,1 0 1,2 3-172,-2 1 1,1 2-173,0 0 0,-2 2-146,2 0 1,-4-1-381,-1 2 0,0-2 458,3-1 0,-1 1 0,0-1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7:24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90 7960,'4'0'-305,"-2"0"1172,1 0 1,-2 3-324,1 1 1,-1 5-446,-1 2 0,-2 1-127,0 1 0,-1 2-116,1 0 0,1-1-120,-1-1 0,1-1-498,1-1 1,0-2-956,0-2 1057,0-4 660,0 0 0,3-3 0,0 0 0</inkml:trace>
  <inkml:trace contextRef="#ctx0" brushRef="#br0" timeOffset="183">39 142 7960,'5'-8'0,"-1"0"0,0 1-31,3-2 1,-1 3 162,1 2 0,0-2 128,1 2 0,0 1-38,3 1 1,-3 1 6,0 1 1,1 3-24,0 1 0,-3 4 0,-1 0 1,-4 6-11,1-1 0,-1 3-140,-1-1 1,-3 2-44,-1-2 1,0 0 75,0-2 1,0 0-1342,-3 0 686,4-3-1389,-3-1 1008,5-6 947,-2-3 0,1-6 0,-2-4 0</inkml:trace>
  <inkml:trace contextRef="#ctx0" brushRef="#br0" timeOffset="377">78 0 10435,'0'7'824,"0"3"-560,0 3 0,0 3-1,0 5 0,0 5-183,0 4 1,0 4-178,0 3 0,-3-2-145,-1-1 1,-1-2-448,1-2 1,1-7-643,3-6 1,0-6 1330,0-2 0,-3-5 0,-1-1 0</inkml:trace>
  <inkml:trace contextRef="#ctx0" brushRef="#br0" timeOffset="628">328 33 8182,'-6'-4'469,"-1"2"1,-1 1-478,-1 1 0,0 3 510,0 1 1,-1 2-132,-2 0 1,1 1-1429,0-1 1,3 1 486,0-1 0,1-2 570,0 1 0,1-1 0,-1 2 0</inkml:trace>
  <inkml:trace contextRef="#ctx0" brushRef="#br0" timeOffset="803">232 90 8045,'3'0'-609,"0"1"1671,-3 1 1,2 0-445,1 2 1,-1 0 132,-2 3 0,0 0-262,0 1 1,0 4-143,0 3 1,0 3-242,0-1 1,0 2 111,0 0 0,-1-1-568,-1 0 1,1-1 290,-1-2 0,1-2-1107,1-2 0,0-3 522,0 0 1,1-3-839,1-3 1,1-2 1481,1-2 0,5-5 0,-2-3 0</inkml:trace>
  <inkml:trace contextRef="#ctx0" brushRef="#br0" timeOffset="1035">302 148 8045,'0'-6'-339,"0"-1"0,1 3 1518,1 0-194,-1-1-585,5-1 62,-3 0-142,4 2 0,-1 1-36,1 3 0,-2 4 107,0 2 0,-2 1-45,-1 4 1,-1 2 100,1 2 0,-1 0-96,-1 0 1,0 1-110,0 1 0,0 2-393,0-2 1,0-2 190,0 0 1,0-1-881,0-1 1,0 0 233,3-1 0,-2-2-807,3-1-129,-2-5-670,3 2 2212,-4-5 0,2-4 0,-3-4 0</inkml:trace>
  <inkml:trace contextRef="#ctx0" brushRef="#br0" timeOffset="1185">277 225 8045,'0'-4'-105,"0"2"1,3 2-155,1 0 0,2 0-552,0 0 811,0 0 0,4-3 0,0-1 0</inkml:trace>
  <inkml:trace contextRef="#ctx0" brushRef="#br0" timeOffset="1318">277 328 8045,'-4'0'-134,"-1"2"44,4-1 627,-2 2 0,4-3-670,1 0 0,2-1-1562,5-1 1695,1-1 0,5-7 0,2 0 0</inkml:trace>
  <inkml:trace contextRef="#ctx0" brushRef="#br0" timeOffset="1552">585 58 8283,'-7'0'1619,"1"0"-1092,-1 0 0,0 2 62,-1 0 1,-2 3-815,0 0 1,-2 0 208,1 2 0,0-1-245,0 1 0,-1-1-19,4 1 0,0-3-975,4 0 0,-1-2 1255,3 2 0,-3 1 0,1 1 0</inkml:trace>
  <inkml:trace contextRef="#ctx0" brushRef="#br0" timeOffset="1727">540 103 8026,'4'0'710,"0"0"188,-2 3 1,3 1 92,-3 2 0,0 3-389,-2 2 0,0 4-153,0 2 0,0 1-170,0 2 1,-1-1-314,-1 0 1,1 2-271,-4-2 0,4 1-277,-1-5 1,1-2 353,1-2 0,1-4-414,1-1 1,-1-2-802,4-4 0,-2-1 86,2-1 1356,0-2 0,-1-5 0,2-1 0</inkml:trace>
  <inkml:trace contextRef="#ctx0" brushRef="#br0" timeOffset="1918">610 135 8026,'2'-6'505,"1"-1"0,-1 3 702,1 0-598,0 0 0,6-1-316,-1 1 0,4 3-243,-2-2 0,5 1-74,2-1 1,2 1-231,0 2 0,0 0-112,1 0 0,-2 0 257,-1 0 0,-4 0-675,-4 0 0,-2 0-700,-1 0 1484,-2 0 0,-1 3 0,-3 1 0</inkml:trace>
  <inkml:trace contextRef="#ctx0" brushRef="#br0" timeOffset="2103">739 7 8026,'-3'-4'1727,"2"1"0,-2 4-472,3 1 1,0 3-603,0 3 1,0 6-100,0 5 1,0 7-109,0 9 1,0 3-82,0 7 0,0 2-497,0 0 0,0-3-469,0-3 0,1-8-304,1-6 1,2-6-2610,2-6 3514,-2-4 0,1-2 0,-1-3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7:21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90 7889,'3'-4'0,"-1"-1"648,2 3 1,-2-2-150,2 2 1,3-3-48,4 0 0,4 2-231,2-1 0,2 1-58,0-1 0,2 3-105,1-1 1,-2 1 113,-2 1 0,-4 3-71,-3 1 1,-2 4 60,-2 0 0,-4 3-96,0-2 1,-3 2-38,-3 0 1,-1-1-164,-4 0 0,0-1-131,0 2 1,-1-3-402,0 0 0,0-3-435,0-1 1,2-2 496,-1 3 0,0-4-58,2 1 1,2-2 661,0-2 0,-1-1 0,-1-4 0</inkml:trace>
  <inkml:trace contextRef="#ctx0" brushRef="#br0" timeOffset="128">103 90 7889,'0'-7'-37,"0"3"253,0 0 686,0 2 1,0 7-865,0 3 0,0 5-225,0-2 0,0 1-295,0 1 1,0 0 224,0-1 0,0 0-42,0-1 1,-1 1-649,-1-4 947,-1 4 0,-4-2 0,1 2 0</inkml:trace>
  <inkml:trace contextRef="#ctx0" brushRef="#br0" timeOffset="285">39 237 7889,'0'-3'449,"0"-3"0,3 5 53,1-1 0,2-1-413,0 1 0,1-1-201,2 1 1,1 2-184,3-3 1,-1 2 19,1-1 0,-2 0-227,0-2 1,-4 3 61,2-1 1,-2-1 82,0 1 357,-4-1 0,0 1 0,-3-2 0</inkml:trace>
  <inkml:trace contextRef="#ctx0" brushRef="#br0" timeOffset="595">26 141 7765,'0'4'133,"0"1"0,0-3 679,0 2 0,0 0-226,0 3 0,-1 2-183,-1 2 1,1 1-77,-1 1 1,2 0-99,0 2 0,0 2-88,0 2 0,0-2-20,2 0 1,2-3-129,2 1 0,4-2 80,3-2 0,3-2-138,3-3 0,3-2-123,2-2 1,0-2 73,0-2 1,-2-2-28,-3-2 0,-3 2 93,-1-1 0,-2 1-158,-2-2 164,-2-1 1,-5 1-8,-2 0 0,-2-1-109,0 1 0,0-1-191,0 1 1,-2-3-631,-3-2 0,2-1 409,-2-1 0,2-2 570,-1 0 0,-2-3 0,2 2 0</inkml:trace>
  <inkml:trace contextRef="#ctx0" brushRef="#br0" timeOffset="912">449 38 7889,'-6'1'489,"0"1"181,-1 0 1,1 2-81,-1-2 1,1 3-229,-1-1 1,1 2-132,0 1 0,1-3 21,1 0-295,3 0 1,-1 2 105,4-2 0,2 1 166,4-3 0,2 1-228,3-3 0,2 0-44,0 0 0,2 0-158,-2 0 0,2 0-33,-2 0 1,-2 0-39,-2 0 0,0 0 27,1 0 0,-2 0-211,-1 0 1,-4 0-998,-1 2 1012,-2 2 0,0 2-74,-4 1 1,-3-3 193,-3 0 1,0-1 320,-3 1 0,1-3 0,-3 2 0</inkml:trace>
  <inkml:trace contextRef="#ctx0" brushRef="#br0" timeOffset="1237">501 135 7889,'-7'-2'281,"1"-1"971,2 1-818,-1 2 0,4 1 28,-1 1 0,1 2-38,1 2 0,0 1 39,0-1 0,0 3-135,0 2 0,0 1 45,0 1 0,0 2-190,0 0 0,0 2 46,0-2 0,0 2-210,0-2 0,1 2 92,1-2 1,-1 0-442,1-2 0,-2-3 55,0-2 0,0-1-470,0 0-170,0-4 13,0 0 0,0-3-239,0-3 1,0-2 542,0-4 0,-2-2-1,0 0 1,-3-1 598,1-1 0,-2 0 0,0 0 0,-1-1 0,1-1 0,2 2 0,-1 2 0,1 2 101,-2-1 0,-1 4 200,1 0 1,-1 4 476,1-1 0,0 3-28,-1 3 0,1 1-294,-1 4 1,3 0-118,0 3 1,0-3-707,0 0 1,-1 2 284,3-2 0,0 1-2284,2-3 2366,0 0 0,0 1 0,0-1 0</inkml:trace>
  <inkml:trace contextRef="#ctx0" brushRef="#br0" timeOffset="1361">546 225 7889,'9'0'0,"-1"0"-184,2 2 1,0 0-46,1 2 0,0 0 940,-2 3 1,2 0-319,0 1 1,-1 0-1911,1 0 1517,-1 2 0,3-3 0,0 2 0</inkml:trace>
  <inkml:trace contextRef="#ctx0" brushRef="#br0" timeOffset="1598">821 103 7889,'-6'0'1260,"2"0"935,2 0-2190,10 2 0,0-1-41,7 1 1,1 1-823,-1-1 0,0 1 403,-3-1 1,1 0-236,0 2 1,-3-3 47,-1 2 642,-2 0 0,-4 1 0,0 2 0</inkml:trace>
  <inkml:trace contextRef="#ctx0" brushRef="#br0" timeOffset="1795">744 218 7923,'-6'0'184,"2"1"277,-1 1 1338,4-1-1229,-2 2 1,4-3-276,1 0 0,4 0-63,5 0 1,2 0-317,2 0 1,2 0-162,4 0 1,2-3-190,3-2 1,0 2 208,-1-1 1,0-1-50,-1-1 0,-3 2-741,-4-1 0,-2 1-312,-4-2 1327,-2-1 0,-5 1 0,-2-1 0</inkml:trace>
  <inkml:trace contextRef="#ctx0" brushRef="#br0" timeOffset="2020">930 0 9260,'-3'4'1342,"1"1"1,0 2-817,0 3 0,1 4-157,-1 3 1,-1 3 12,1 6 0,0 2-95,2 2 1,0 0-153,0 2 1,0-4-160,0 2 0,0-4-290,0-2 0,2-2-130,0-3 1,3-3-1637,-3-3 624,3-3 1,-2-6 674,1 0 1,-1-3-194,-3-1 974,0-3 0,0-6 0,0-1 0</inkml:trace>
  <inkml:trace contextRef="#ctx0" brushRef="#br0" timeOffset="2170">905 231 7923,'-7'0'953,"1"0"-533,0 0 0,-1 2 134,1 0 1,-1 3 5,-2-1 0,1 3-8,-3 1 0,1 2-402,-3 3 1,1 0-398,1 0 1,0-1-972,2-1 1,1 0 351,1-2 866,4-1 0,-3-1 0,2-1 0</inkml:trace>
  <inkml:trace contextRef="#ctx0" brushRef="#br0" timeOffset="2286">892 295 7939,'19'1'-19,"0"0"0,1 2-200,-1 1 0,-1-2 1309,0 2 0,-1 2-845,-5 3 0,2 0-911,-5-3 1,1 3 394,-1-1 271,-1 1 0,-1-3 0,-1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7:18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20 7997,'4'-4'764,"0"2"0,-2 2-128,0 2 1,1 2-229,-1 5 0,0-1-18,-2 3 0,2-1-57,0 3 1,0 0-108,-2 0 0,0-1-392,0-1 1,0-2 223,0 0 1,0-2-777,0 2 1,0-4-859,0-1 409,0-3 1,1 2-105,1-3 1271,-1 0 0,2-3 0,-3 0 0</inkml:trace>
  <inkml:trace contextRef="#ctx0" brushRef="#br0" timeOffset="248">160 39 7997,'4'-3'0,"-1"2"99,-3-4 74,2 1 0,0-2 496,2 2-429,0-2 1,4 4-201,0-3 0,-1 2 48,2 3 1,0 0 60,0 0 0,1 0 65,-1 0 0,-1 1 82,-1 1 1,-1 4 220,1 3 0,-4 3-127,-1 1 0,-1-1 11,-1 3 0,-1 1-87,-1-1 0,-1 2-237,-4-2 0,1 0-152,-1-2 0,3-2-245,0-1 0,2-2-691,-3 1-1126,4-5-669,-2-1 2051,3-3 0,0-3 755,0-1 0,0-5 0,0-1 0</inkml:trace>
  <inkml:trace contextRef="#ctx0" brushRef="#br0" timeOffset="421">141 110 7997,'-4'0'2096,"-1"0"-1683,4 0 0,-2 0-613,3 0 1,3 0 198,1 0 1,4 0-764,1 0 0,1-3 481,-1 1 1,2-1-1320,0 1 828,-2 2 774,0-3 0,-2 3 0,-1 0 0</inkml:trace>
  <inkml:trace contextRef="#ctx0" brushRef="#br0" timeOffset="573">147 161 9906,'7'0'-124,"-1"0"0,3-2 90,2 0 1,1-1-811,1 3 0,-2-2 199,-1 0 645,1 0 0,-1 2 0,-1 0 0</inkml:trace>
  <inkml:trace contextRef="#ctx0" brushRef="#br0" timeOffset="783">13 199 7997,'-3'4'1263,"2"2"-821,-5-3 1,6 4-130,-2-1 0,4 0-102,2 1 0,2 0-138,0 1 1,0 0-192,1 3 1,0-2-677,2 1 1,-3-2 499,0 1 1,1-2-701,-3 2 0,0-4 994,0 1 0,0-1 0,3 2 0</inkml:trace>
  <inkml:trace contextRef="#ctx0" brushRef="#br0" timeOffset="1017">96 231 7997,'6'-2'67,"1"0"1,-1-1 198,1 1 1,-1 1 431,0-4 0,4 3-403,0-2 0,5 0-69,3-3 1,3 3-1,2 0 1,2 2-190,1-3 1,-2 4-158,-2-1 0,-4 4 55,-5 2 1,-4 2 11,-2 0 0,-4 3 113,-3-1 1,-5 2-134,-1-2 1,-5 0-360,0 3 0,-1-3 179,-1 0 0,1-1-594,-1 0 0,1-2 353,1 0 0,-1 0-367,1-3 861,2 0 0,-6-2 0,1 0 0</inkml:trace>
  <inkml:trace contextRef="#ctx0" brushRef="#br0" timeOffset="1149">167 231 7997,'-1'-4'0,"-1"0"435,1 2 1,-3 0 208,2 2-582,2 0 0,-3 0-159,3 2-354,0 2 1,0 2-27,0 1 0,0-3 268,0 0 0,0-2-640,0 3 849,3-4 0,-3 2 0,3-3 0</inkml:trace>
  <inkml:trace contextRef="#ctx0" brushRef="#br0" timeOffset="1381">244 206 7997,'6'0'403,"0"0"-149,-2 0 1,-3 3 126,-5 1 0,0 4-146,-5 0 1,-1 3-110,0-3 1,-2 4 9,1-1 0,0-1-136,3 0 1,-1-2-53,3 1 111,-1-2-172,1-4 102,2 0 0,2-3-49,4 0 0,2-3 15,5-1 0,-1-2-144,3-3 1,-1 2 7,3-2 1,0 4-184,0 1 1,-3 1-256,1-2 0,-3 0 260,0 3 0,0 0-396,-2 2 755,-2 0 0,-2 3 0,-2 0 0</inkml:trace>
  <inkml:trace contextRef="#ctx0" brushRef="#br0" timeOffset="1617">154 366 7800,'3'0'1503,"3"-2"-1468,-2 0 0,2-1-141,0 1 1,3 0 69,-1-2 0,4 3 61,-1-1 0,1 1 78,1 1 0,-3 0 320,-2 0 0,-2 3 23,-1 1 1,-2 2 74,-3 0 0,-3 3-287,-2-1 1,-3 3 0,-3-3 1,0 3-534,0-2 0,-1-1 256,1-1 0,1-1-974,0 0 0,2-2 540,-1-2 0,2-1-1496,1-1 1972,-1 0 0,1 0 0,-1 0 0</inkml:trace>
  <inkml:trace contextRef="#ctx0" brushRef="#br0" timeOffset="1750">134 379 7997,'0'-4'0,"0"-1"2962,0 4-1998,3-2 1,1 6-229,2 1 0,1 3-407,2 1 1,1 1-275,3 2 1,2 1-898,3-1 1,3 1 574,2 1 1,5-3-1566,-1-2 1832,4-3 0,-5-2 0,3-3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7:33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 12531,'50'-11'983,"2"0"0,-10 14 0,12-3 0,10 0-492,5 0 1,4 1 491,-2 1 0,5 2-117,-4-1-610,1 3-230,-3-3 184,3 1-194,2-1 228,2-3-342,2 0 201,-1 0-18,-3 0-124,-5 0 153,-1 0-146,-4 0 145,0 0-199,-5 0 171,-9 0-121,4 0 6,-1 0-18,-2 0 107,-7 0-45,-4 0 143,-5 0-127,5 3 158,1 0-127,3 1 120,-6-1-82,2 0 24,-11-3-3,7 3-22,1-3-71,5 0 69,8 0-160,-9 0 146,3 0-131,-7 0 111,3 0 4,7 0 5,1 0-38,5 0 81,-8 0-53,1 0-19,-2 0 33,3 0-23,7 0 28,-6 0 4,-1 0-8,-4 3-17,1-2-126,6 2 128,4-1-47,-3-1 35,-2 2 184,-2-3-185,6 0 254,5 0-99,-4 0 19,2 0-17,-9 0-51,6 0 182,4 3-136,-2-3-33,-2 3 18,-1-3-69,-1 0-46,6 0-30,0 0 132,-6 0-32,-2 3 32,4-2-43,-1 2 323,7 0-182,-8-3-55,-1 3 9,-1 0-10,5-2-88,1 2 88,-2-1-155,-6 2 119,-6 0-54,5 1-64,1-4 6,1 2-229,-4 0 266,-7-3-259,-9 3 217,0 0 63,-3-2-88,-4 2 127,-2-1-491,-5-1 0,-2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7:36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988 231 8351,'-13'-15'-207,"0"2"1,-3 3 146,-4 4 1,-7 3 153,-8 3 0,-4 4 7,-1 7 0,-3 0 147,2 6 1,-3 0-106,-1 2 0,-3 1-47,-3 2 1,3-2 103,3 4 0,1 2-157,4 4 0,-1 2-132,2 0 1,7-3 103,5-1 1,5-3-165,9-4 1,6-3-103,9-7 0,7-1 105,6-3 0,6 1-48,5-4 0,2-1 129,5 2 0,-2-3-9,-1 2 0,-1 0 65,-5 3 0,-4 2 13,-7 2 0,-4 2-24,-2 2 1,-4 4 139,-6 4 0,-3 2 71,-5 1 0,-6 2-52,-5 2 0,-6 2 123,-4 0 0,-1 0-125,-3 0 1,3 0 24,1 0 1,7-1-107,5-4 0,8-2 7,5-8 0,4-2-49,3-2 1,2 0-189,3 0 1,5-2-49,3-1 1,5-1 160,1 2 0,6-1-64,2 3 0,3 0 80,-2 0 1,2 0 18,-2-1 0,-1 3 5,-4 0 0,-3 2 0,-3-2 1,-2 3 41,0-1 0,0 2 119,0 0 1,-2 1 22,-2 1 0,-3 2-137,0 3 0,1 0 10,0-1 0,0-2 4,0-2 0,2-3-69,3-1 0,3-3 17,2-1 0,0-3-103,1-4 1,5-2 94,2-2 1,13 1-19,4-1 0,3-2-35,3-2 1,-1-3 38,2 0 0,5 0 142,2-2 0,0 1-83,-5-1 0,2 4 186,-4 1 1,1 1 27,-1 1 1,-7 0 25,-12 0 0,-5 4-64,-5 2 1,-1 1-42,-4 4 1,-2-3-32,-2 3 0,1-1 31,-1 1 0,0 0-143,4-2 1,3-1 113,4-4 1,1-1-222,3-3 1,5-4 22,5-2 0,10-6-77,8-3 0,1-3 125,3 1 1,2-3-120,0-2 1,2-1 79,-7 1 0,-1-2 13,-7 1 0,3-2-99,-3-1 1,-3 1 96,-7 2 1,-7 1 185,-7 5 0,-1-1-134,-4 0 0,0 2 66,-5-1 0,-3 2 280,-4-2 1,-1-1-22,-3-3 0,-1 0-265,-3-2 1,0-1 52,0-2 1,0 0-109,0-2 1,2 1 110,0-3 0,3-3-421,-1-6 1,5-3 13,2-5 0,1 4-119,1-2 0,2-2 124,0-5 0,2 0-39,-2-3 1,-1 8 414,-3 5 0,-3 3-161,-4 4 1,-1 1 285,-3 2 1,-4 6-86,-5 5 1,-7 2-1,-10 4 0,-11 2 66,-10 2 1,-8 4 70,-5 1 1,-7 0-66,-4 4 0,-6 0-110,-8 2 0,3 2-161,-2 0 0,9 2 124,2-2 0,7 3-381,4-3 0,10-1 160,5-3 0,13-2-259,13-5 1,7-4 86,8-4 0,4-3 36,6-3 0,4-1 104,7-6 1,2 1 90,4-1 1,-1 4 124,-1 5 0,-4 3-80,-7 3 1,-3 5 454,-7 4 1,-8 3-194,-10 3 1,-5 3 63,-10 3 0,-8 7-125,-10 4 1,-5 5-131,-8 3 1,0 7-948,0 4 933,-5 2 0,1 0 0,-2 1 0,-1-1 0</inkml:trace>
  <inkml:trace contextRef="#ctx0" brushRef="#br0" timeOffset="483">269 1938 8342,'-19'0'529,"0"0"0,2 2 476,0 3 1,3 1-2056,1 3 1,3 4 691,1 4 0,5-1 787,-1 1 0,5-5-216,2 1 0,2-4 64,5-1 0,4-4-167,6-1 0,4-6-93,2-4 1,2 0-239,0-4 1,-1-1 208,0-3 1,-4-1-71,-2 1 1,-5 2 32,-2-2 1,-6 1-26,-5 1 1,-5 3-32,-6 2 1,-6 1-14,-9 3 0,-4 3-385,-2 5 1,-1 3 182,-1 6 0,3 2 320,1 3 0,2 0 0,0 1 0</inkml:trace>
  <inkml:trace contextRef="#ctx0" brushRef="#br0" timeOffset="708">32 2431 8163,'-9'10'0,"2"-1"230,-2 2 1,5 1-121,2-1 0,2-2 542,2 2 0,4-5-201,5 0 0,2-4-377,2 1 1,-1-6-34,3-4 1,-3-2-104,1-4 0,-1-2 91,-1-3 1,-3-1-158,1-2 0,-6 2-433,-1-1 0,-2 4 261,-2 3 1,-4 2 299,-2 1 0,-4 5 0,-2-1 0</inkml:trace>
  <inkml:trace contextRef="#ctx0" brushRef="#br0" timeOffset="1406">1507 706 8184,'0'-3'120,"0"0"544,0 6 0,0 1-188,0 4 0,-1 3-55,-1 4 1,-1 1-213,-1 4 1,-1 0-188,0 1 0,0-1-248,-2 1 0,1-1-516,2-1 1,-1-1-22,3-1 1,-1-3 762,1 1 0,1 1 0,-2 1 0</inkml:trace>
  <inkml:trace contextRef="#ctx0" brushRef="#br0" timeOffset="1539">1405 1219 8381,'-6'7'645,"2"-1"1,-2 0 762,2 1 0,0-1-1064,0 1 0,-1 1 106,-1 1-3405,0-1 2955,-1-1 0,1-1 0,-1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7:49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26 12916,'65'-4'983,"3"1"0,-9 6 0,8-2 0,3 2 0,16-3 0,-3-3-421,11-1-352,2 1-68,-4 0 0,1 3-111,-14 0 120,-14 0-4,9 0-269,-2 0 336,27 0-192,-4 0 1,5 0 145,-15 0-146,-10-3 6,2 3 0,4-5 6,13 2-23,-19 1-15,1 2 97,0 3-17,16 1-308,3 5 251,-6-2-10,-1 5 102,-1-5 7,7 3-118,-9-4 21,5-2 94,4-2-87,-8 1 10,1-2-26,-3 2-10,-3-3 65,-6 3 3,4-3 67,-6 3-76,-1 0-141,-1-2 136,-8 4-142,-5-4 82,3 5-12,-3-3 42,-3 1-14,-7 2 33,-4-6-35,-2 6-20,0-5 33,-4 5-247,-8-6 225,-11 3-985,-7-3 738,3 0 0,-1 0 0,8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9:18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336 418 8362,'-9'-8'-196,"0"2"1,-3-2 0,0 3 0,1 0-265,1 2 0,1 2 1288,0 1 1,-3 0-421,0 0 0,-4 0-158,4 0 1,-1 5-205,1 4 1,-1 1 71,-2 5 1,1 0-145,2 3 0,1 0 146,-4 0 0,3 5-21,0 1 0,-1 3-27,1 3 1,0 2-23,3 5 1,1 2 44,2 0 1,-1 1 11,4-4 1,0 0-128,3 0 1,1 4 103,2-1 0,6 0-225,6-2 0,2-5 76,1-2 0,1-2-173,3-1 0,-2-4 7,4-5 1,0-1 35,3-5 0,8-1-108,1-5 1,6-2 97,0-4 0,3-1-61,0-2 1,-5-3 59,-3-6 1,-6-2 211,-7-4 1,-5-3-115,-4-1 0,1-6 222,2 1 0,-3-6-79,0-1 0,-4-1 36,1-1 0,0-4-7,-3-3 1,-2-1-32,-7-1 0,-1-3 174,-2-3 1,-5-4-42,-4-5 1,-4 3-61,1 5 1,-2 8-48,-1 8 1,-1 5 83,1 10 0,0 5-109,0 10 1,0-1-86,0 4 1,-1 0-262,-3 3 1,2 1 114,-4 2 0,1-1-135,-1 4 0,-1-4-10,3 1 342,1 2 0,3 0 0,0 4 0</inkml:trace>
  <inkml:trace contextRef="#ctx0" brushRef="#br0" timeOffset="671">772 327 8133,'0'-6'1319,"0"0"-538,0 4-501,0-6 1,1 7-260,2-2 0,2 1 117,4-1 1,1 2-287,2-2 1,2-1 144,4 1 0,-3-1-455,0 1 1,1 2 34,2-2 0,-4-1-263,-2 1 1,-2 0-488,-1 3 1173,-4 0 0,3 4 0,-3 1 0</inkml:trace>
  <inkml:trace contextRef="#ctx0" brushRef="#br0" timeOffset="865">772 436 8725,'9'-3'418,"0"0"0,0 0-268,0 3 1,1-3-161,2 0 0,-1-3-105,4 3 1,0-3-265,4 3 0,-2-4-47,-2 1 0,1 1 426,-4-1 0,4-1 0,-2-2 0</inkml:trace>
  <inkml:trace contextRef="#ctx0" brushRef="#br0" timeOffset="1614">1071 227 7264,'-5'-5'3327,"1"1"-3057,4 4 0,0 1-161,0 2 1,0-1 56,0 4 1,0 0-122,0 4 1,0 2 23,0 0 0,0 3 92,0-3 0,0 1-260,0-1 1,0-2 51,0 2 1,0-2-164,0-1 1,0 0-30,0 1-81,0-1 151,0-4 14,0 3 0,0-8 4,0 0 1,0-4-69,0-5 1,0 0 37,0-1 1,1-2 90,2 0 0,-2-4-28,2 1 1,-1 1 0,1-1 1,-1 1 178,4-1 0,-3 2-114,3 3 0,-1 1 297,1 0-68,2 0 1,-3 4 21,4 2 1,-3 2 1,0 1 1,0 4-114,4 2 0,-4 5 147,0 1 0,-3 1-49,3-4 0,-4 3-142,1 0 1,1 0 58,-1-3 1,0 0-151,-3 0 0,0 0 5,0 0 1,0-3-281,0 0 71,0-4 151,-4 2-55,3-4 1,-3-4 108,4-2 0,0-5-164,0-1 0,1-1 166,2 1 0,-1-1-14,4-2 0,0-1 150,3 3 0,-3 1-94,0 3 1,-1 0 356,1 0-110,2 4 288,-3 1-296,4 4 0,-1 4-38,-2 2 1,-2 3-53,-4 3 0,0-1 33,0 5 1,0-5-250,0 1 0,0-1 175,0 1-750,0-2 314,0 7-346,0-7 1,1 2-53,2-6-406,-2-2-13,3-4 1147,0 0 0,2-4 0,3-1 0</inkml:trace>
  <inkml:trace contextRef="#ctx0" brushRef="#br0" timeOffset="1925">1479 146 8133,'-3'-6'64,"0"0"1,-3 3 437,3-3 0,-1 4-101,1-1 1,-1 1 279,-2-1-426,-2 2 0,3-3 87,-4 8 1,3-2-89,-1 4 1,1 1 77,-3 5 0,3-1-120,0 4 0,3-3 14,-3 3 1,3-3-117,-3 3 1,4-1 129,-1 2 0,2 0-376,1-4 0,0 1 142,0-1 0,3-2-625,0 2 1,4-5 345,-1-1 0,5-4-641,1 1 1,2-2 83,-2-1 1,-1-1-160,4-2 1,-1 1-19,1-4 1007,2 0 0,-7-7 0,3-1 0</inkml:trace>
  <inkml:trace contextRef="#ctx0" brushRef="#br0" timeOffset="2240">1533 19 8137,'-9'-9'2366,"4"4"-2262,1 1 0,8 4 84,2 0 0,5 0-106,2 0 1,-1 0 99,-3 0 0,0 3-235,0 0 1,0 4 68,0-1 0,-4-1 143,-2 1 0,-2 0 543,-1 3-512,0 0 0,-1 0 132,-2 0 1,-2 0-68,-4 0 0,3-1-283,0-2 175,0 3 0,0-5-258,0 2-212,4-2 0,2-4-339,6 0 0,5 0-616,1 0 0,4-1 576,-1-2 0,-1 1 702,1-4 0,0-1 0,4-2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9:25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232 97 9308,'-5'0'2540,"-2"1"-2064,4 2 1,-3 3-179,3 6 1,-4 2-7,1 4 0,-2 7-22,-1 2 0,0 11-142,0 1 1,-4 1 111,1 3 0,-4-2-229,1 1 1,-1 1-86,1-7 0,1-3-110,2-9 0,2-2-184,-2-3 0,2-5-377,4-2 0,2-5-798,4-1 618,-4-4-1155,3 2 2080,1-8 0,5-5 0,4-5 0</inkml:trace>
  <inkml:trace contextRef="#ctx0" brushRef="#br0" timeOffset="366">96 196 8133,'-5'0'373,"0"0"739,2 0-996,2 0 1,-2-4 90,6-2 1,2-2-212,4-1 1,1-1 66,2-2 1,-1 1 155,4-4 1,0 0 64,0-3 0,-1 3 169,-2 3 0,-2-1-21,2 1 0,-2 0 143,-1 3 0,-3 4 521,0 2-234,-4-2-508,2 4 1,-3 1-115,2 6 0,-2 0-187,2 3 0,-2-2 57,-1 5 0,3 1-197,0-1 0,1 3-388,-1-2 1,-2 2-630,3-3 0,0 0-3,-1-3 1,1 0 1106,-1 0 0,-2 4 0,3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2:16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32 7853,'0'-16'1033,"2"8"1,3 2 0,5 5-833,4 1 1,3 0-1,4 0 1,4 0-14,5 0 0,1 7 0,0 1 0,-2 2 4,-3 1 0,1-1 0,-8 6 1,-5-1 16,-7 1 1,-6-1 0,-1 0-1,-3 3-10,-7 2 1,-2-3 0,-14 4 0,-2-4-100,-1-1 1,-2-1 0,2 1 0,1-1-54,3 1 1,4-6-1,-3 0 1,1 1-91,5-3 0,6 4 0,3-5-171,2 2 0,4-6 155,8 2 0,5-3 0,9-2 0,3-2 9,2-3 1,2 3 0,5-3 0,0 2-57,0-2 1,0 3 0,-2-3 0,-3 3-425,-5 2 1,-4 0 0,-2 0-2548,1 0 1136,-1 7 1941,-6-5 0,5 5 0,-6-7 0</inkml:trace>
  <inkml:trace contextRef="#ctx0" brushRef="#br0" timeOffset="550">587 109 7954,'-5'-10'384,"0"-1"1,-1 6 0,5-3 1233,-4 1-472,3 2-872,-5 5 0,7 6 1,0 5-1,0 3-108,0 1 0,0 0 0,0 3 0,0 1-57,0 1 1,0 6-1,-2-5 1,-1-2-167,-2-2 1,-1-2 0,6 1 0,0-1-324,0 1 1,0-6-100,0 0 0,0-3 248,0-2 1,6-6-1,0-15 1,3 1 46,3-1 0,-3 1 0,1-3 0,2 0 92,2-3 1,1-1 0,1 3 0,-1-2 104,1 2 1,-6 7 0,0 2 0,2-1 276,2 3 0,-4 1 0,1 7 46,1 0 0,-5 2 1,-2 3-57,-3 5 1,-2 4 0,0 3 0,0 2-46,0 2 0,0-1 0,0-2 1,0 0-201,0 3 1,0 0 0,-2-6 0,-2 2-205,-1 4 0,0-7 0,5 5-343,0 0 1,7-6-1,3-4-71,4-2 0,7-4 1,-1-8-1,1-4-1640,1 1 2223,2-13 0,7 4 0,0-14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9:26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608 64 8133,'-4'-9'0,"3"3"930,-2 0-108,2 4 122,1-6-688,0 7 0,4-3-87,2 4 0,5 4-7,1 2 1,3 2-145,-3 1 1,3 3-70,-3 0 1,3 5 122,-3-2 0,2 6-155,-2 3 0,-3-2 14,0-1 0,-1 2 0,-5-2 1,0 1 68,-3-1 0,0-5-22,0 2 1,-4-6-10,-2 0 0,-5-2 48,-1-4 1,0 1-52,3-4 1,-1 0 43,1-3 0,0 0-8,0 0 1,0-4 9,0-2 0,4-3 86,2-4 0,2 2-26,1-4 0,0-1 118,0-5 0,4 1-158,2-4 0,5 0 25,1 0 0,3-1-289,-3 4 1,4 0 100,-4 3 0,4-1-405,-1 1 1,-2 4 203,-1 2 0,-2 5-545,-1 1 0,0 1-516,0-1 1393,0 2 0,-3 0 0,-2-1 0</inkml:trace>
  <inkml:trace contextRef="#ctx0" brushRef="#br0" timeOffset="817">952 92 8133,'0'-6'1925,"0"2"-1405,0 4 1,0 1-157,0 2 1,0 6-168,0 3 1,0 4-131,0-1 0,0 3 95,0 3 1,-1-2-142,-2 2 0,2-2-163,-2-4 0,2 1 104,1-4 0,0 0-55,0-3 89,-4 0-220,3-4 136,-3-1 0,7-9-111,0-4 0,3-1 130,-3-5 0,4 0-138,-1-3 0,2 0 53,1-1 0,1 1 85,-1 0 1,3 0 117,0 0 0,0 4-77,-3 2 0,0 3 100,0 3 0,-3-1-51,0 3 1,0 1 184,3 3 1,-3 4-135,0 3 1,-3 2 158,3 3 0,-4-1-80,2 4 1,0-1-71,-1 1 0,0 2-75,-3-2 1,-1-1 68,-2 2 0,2-5-122,-2 1 0,-2 1 25,2-1 1,-3-3 18,3-3-19,0-4-217,-1 2 96,3-4 1,-3-4 122,4-2 1,1-2-139,2-1 1,1-4 117,2-2 0,2-1-183,-1 0 0,1-4 97,1 2 0,0-1 55,0 4 1,0-1 27,0 4 0,0-1 107,0 0 0,-3 7 455,0 0-356,-4 4 1,2 3 330,-4 2 0,0 2-166,0 5 0,0 2 118,0 0 0,0 4-160,0-1 1,0-1-96,0 1 1,-3-1-3,0 1 0,0 2-134,3-5 0,-1 3-113,-2-3 0,2 0-386,-2-3 1,2 0-1804,1 0 1646,0 0 0,1-1-771,2-2 0,-1-1 108,4-2 1264,-4-2 0,6 3 0,-3-4 0</inkml:trace>
  <inkml:trace contextRef="#ctx0" brushRef="#br0" timeOffset="1067">1315 264 8133,'-9'0'1528,"0"0"0,1 1-1139,2 2 0,1-1-189,2 4 0,2 0 40,-2 3 0,2 0-221,1 0-10,0 0 0,4 0-17,2 0 0,2-4 142,1-2 0,1-2-149,2-1 1,-2 0 266,2 0 1,-2-3-84,-1 0 1,-1-4 78,-2 1 0,2-2-88,-5-1 1,0 3-10,-3 0-259,0 0 0,-4-2-419,-3 2 0,-2 2-362,-3 4 1,2 0 888,-2 0 0,-2-4 0,0-1 0</inkml:trace>
  <inkml:trace contextRef="#ctx0" brushRef="#br0" timeOffset="2078">18 64 8418,'0'-6'824,"0"0"0,-1 4 194,-2-1-682,2 2 0,-3 2-96,4 2 0,0 5-10,0 4 0,0 1 9,0 0 1,0 1-192,0 4 0,0 0 106,0 0 1,0-1-267,0-2 1,0 2-86,0-1 0,-3-3-29,0-1 1,0-2 56,3-1 1,0-3-102,0 0 200,0-4 0,0 1 24,0-6 1,0-2-31,0-4 0,1-4-17,2-2 0,-1-1 3,4 0 0,-1-1 37,1 2 1,2-2-9,-2-1 0,2 3 134,2 0 0,-1 4-118,0-1 0,0 2 218,0 4 0,0-1-122,0 4 1,-3 0 79,0 3 0,-1 1-50,1 2 1,-2 2 151,-4 4 1,0 4-121,0-1 0,0 3 24,0-3 0,0 4-188,0-1 0,0 1 135,0-1 0,-3 1-229,0-3 1,0 2 54,3-3 1,0 0-154,0-3 42,0-4-8,0 3 0,1-7 124,2 2 0,-1-7-20,4-5 1,1-1 155,5-5 1,-2 0-117,2-4 1,2 0 171,-2-2 0,3 2-82,-3-2 0,0 3 189,-3 3 1,-1-1 114,-2 3-14,2 1-30,-3 7-134,0 1 1,-1 8 13,-4 2 1,0 3 107,0 3 0,0 0-76,0 3 0,0-1-62,0 1 1,0 2-166,0-2 0,-1-2 112,-2-1 0,2 1-398,-2 0 0,2 2 58,1-3 0,0 0-438,0-3-365,0 0 24,0 0 0,1-4-313,2-2 0,-1-2 1350,4-1 0,0-4 0,3-1 0</inkml:trace>
  <inkml:trace contextRef="#ctx0" brushRef="#br0" timeOffset="2336">381 128 8646,'0'-9'1962,"0"4"1,1 1-1566,2 4 1,-1 0-294,4 0 0,0 0-174,3 0 1,0 0-398,0 0 0,0 0 333,0 0 1,1 0-80,-1 0 1,0 0 85,0 0 1,0 0-1246,0 0 847,0 0 1,0 0-1295,0 0 953,-4 0 866,-1 0 0,-4 0 0,0 0 0</inkml:trace>
  <inkml:trace contextRef="#ctx0" brushRef="#br0" timeOffset="2537">381 218 10366,'-5'0'1975,"1"0"0,5-3-1509,2 0 1,2 0-10,4 3 0,1 0-280,2 0 0,-1 0-97,4 0 0,0 0-426,0 0 1,1 0 292,-4 0 1,0 1-1063,-3 2 0,0-2-17,0 2-2090,0-2 3222,-4-1 0,3 0 0,-3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40.6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 62 15538,'-8'-34'-984,"14"6"0,19 35 0,28 2 492,10-1 0,18 4 564,-3-7 0,-10 1-26,-11-6 188,0 6 1,22-4-94,3 3 1,4-3-35,-8-2 1,9 0-19,1 0 0,5 5 7,-10 0 0,6 6-26,-1-6 1,10 5-39,-47-7 1,1-1 0,0 3 0,1 1 7,-2-4 1,1 1-1,0 2 1,1 0 17,45 0 0,-44 0 1,2 1-49,-2-4 0,0 1 0,3 0 1,-1-1-7,1-2 1,0 0-1,-5 2 1,-1 1-3,0 0 0,1-1 1,2 2-1,0-1-9,0 0 1,1-1 0,1-1 0,1 0-7,0 2 1,0-1 0,-5-1 0,1 0-5,1-1 0,0 0 0,1 2 0,0 1 26,1 0 0,1-1 1,3 1-1,1-1 24,-2-1 1,0-2 0,-1 1 0,0 0-26,-2 0 1,1 0 0,1 0-1,1-1 12,0-2 1,1 0-1,0 3 1,2-1 34,0-2 1,-1 1 0,-4-2 0,-2 1 10,-1 0 0,0 0 0,2 1 1,0-1 5,3 3 1,1 0 0,0-2 0,0-1 10,0 1 1,-1-1-1,-1 0 1,-1 1 24,-3 2 0,0 0 0,3-1 0,0 0-57,-1-1 0,1-1 0,0 2 0,0 0-25,-3-1 1,0-1 0,-3 2 0,-1 0 98,48 1 1,-1 0-86,1 0 1,-2 0-7,-45 0 0,1 0 0,48 0 6,-2 0 0,-2 0 6,-13 0 1,11 0-15,-1 0 1,-42 0-1,-1 0-13,48 0 1,-3 0 36,-12 0 1,-1 0-48,-10 0 1,11 0 50,4 0 0,8 6-67,-2-1 1,-5 0 37,-16-5 1,5 2-2,0 3 1,8-4-46,8 5 0,-2-5-4,-4-1 0,-4 0 23,-11 0 1,7 0 13,-7 0 1,9 0 29,-3 0 0,1 0-32,8 0 0,-2 0 137,-3 0 0,1 0-123,-11 0 1,5-5 52,6 0 1,11-2-44,4 2 0,2 2 2,-18-8 0,1 6 13,-6-5 1,8 5-14,2-6 0,4 8-60,2-2 0,-7-2 60,-3 2 1,-11-1-172,-5 6 1,3 0 143,3 0 1,4 0-508,5 0 0,1 0 0,0 0 0,-8 4 492,-13 6 0,5 2 0,-3 11 0,37 6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9:49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16 7875,'-9'0'-179,"2"-2"367,7-3 84,0 3 0,2-5 359,3 7 1,5 0-168,11 0 1,-2 0-113,7 0 1,6 0-115,10 0 1,7 0-25,3 0 0,12 0 83,-2 0 0,10 0-55,0 0 0,-3 0-14,-2 0 1,-4 0-15,-1 0 1,2 0-1,3 0 1,-3 0-84,3 0 0,1 2 96,-1 3 1,2-3-139,-2 3 0,-10-3 12,0-2 1,-7 0 32,-4 0 0,7 0-29,4 0 1,3 0-94,2 0 0,0 0-1,0 0 1,-5 0 56,-1 0 1,-6 0-69,2 0 0,-9 5 54,-2 0 0,2 0-79,9-5 0,-4 2 80,3 3 1,3-3-3,-3 3 1,8 2 13,-3-2 1,-4 2-2,-6-2 1,-1-3 1,-9 3 0,7 2-8,-2-2 1,4 0-1,1-5 1,3 2 12,2 3 0,4-3 14,7 3 1,-2-3-14,-3-2 1,1 0-2,-6 0 1,0 0-11,-6 0 0,6 0-3,-1 0 0,9 0 18,2 0 1,2 0-9,8 0 0,-8 0 53,-2 0 0,-2 0-46,-9 0 0,-3 0-18,-1 0 0,-4 0 14,8 0 1,-1 0-14,2 0 0,3 0 14,7 0 1,-6 0-6,1 0 1,-7 0-2,2 0 0,-9 0-2,-2 0 0,-5 0-65,5 0 0,-5 0 64,6 0 0,1 0-77,8 0 1,-1 0 62,7 0 1,-7 0-53,1 0 1,2 0 21,-1 0 0,-2 0-5,-9 0 1,-3 0 8,-7 0 0,7 0 3,3 0 1,-1 0-9,1 0 1,5-2 9,6-3 1,1 3 55,-1-3 0,-4 3-53,3 2 0,-4 0-16,-6 0 0,-1 0-18,-4 0 0,-9 0-6,4 0 1,-3 0-4,3 0 0,1 0 32,4 0 1,-3 0 30,3 0 1,-1 0-42,1 0 0,-2 0 149,7 0 1,-6 0-83,1 0 1,-4 0 159,-1 0 0,0 0-64,0 0 0,-2 0-42,-3 0 1,2 0-81,-8 0 0,8-1-1,-2-5 1,-2 5-68,2-5 1,-8 0 100,3 0 1,1 0-476,-1 0 106,0 5-1424,-6-6 561,-6 7 1,-2-2-634,-7-3 0,-7 3 1779,-4-3 0,-9 3 0,-4 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39:51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1130 8666,'0'-8'1744,"0"1"0,3 2-1235,8 0 0,6-7-140,14 1 1,8-4-261,8-6 1,13-5 60,12-10 1,7-5-458,-35 16 1,0-2 0,3 0 0,2-1 368,7-2 0,2-1 0,-2 0 0,1 1 10,0 1 1,0 2 0,-5 3 0,-1 1 145,31-13 0,-13 10-85,-17 6 1,-13 3-179,-8 1 1,-7 6 61,-8-1-656,-1 8 281,1-4 1,-8 5 232,-3-3-909,-3 4-587,-2-6 72,0 7 565,0 0 65,-7 0 1,-1 0 898,-8 0 0,1 7 0,-1 1 0</inkml:trace>
  <inkml:trace contextRef="#ctx0" brushRef="#br0" timeOffset="251">1222 372 7875,'-8'-1'713,"3"-5"0,1 5 243,-1-4 163,3 3-642,-5 2 1,14 0-115,4 0 1,2 0-105,3 0 1,-1 0-46,1 0 0,-1 0 119,1 0 0,-1 2-49,1 3 1,-1-4 101,1 5 0,-1 0-123,1 0 1,-6 0 71,0 0 0,-6-3-307,1 7 1,-3-4 204,-2 4-919,0 0 0,-2 6 421,-3-1 0,-4-1-572,-6-4 1,-1 4-275,1-4 1,-1 4-1971,1 1 3081,-1-6 0,1 5 0,-1-6 0</inkml:trace>
  <inkml:trace contextRef="#ctx0" brushRef="#br0" timeOffset="675">1841 109 8981,'-8'-8'2985,"1"1"-2244,7 7-711,7 0 1,1-5 86,8-1 1,1 1-325,4 5 1,-4 0 203,3 0 0,3-5-414,-3 0 0,1 0-155,-6 5-71,1 0 394,-1 0 411,-6 0-52,-2 0 0,-9 2 394,-3 3 1,2 3 163,-8 8 1,1-1-266,-6 1 0,3-1 77,2 1 1,-2 1-105,2 3 0,3-2-347,-3 2 0,6-2-276,-5-3 1,7 0-339,-3 1 0,-1-1-141,2 1 64,0-1 1,5-4-1009,0-1 1,2-7 1669,3 3 0,4-5 0,6-1 0</inkml:trace>
  <inkml:trace contextRef="#ctx0" brushRef="#br0" timeOffset="1025">2197 156 7875,'0'-9'0,"0"-5"2485,0 13-1697,0-6 1,0 8-243,0 5 1,-7 2-588,-3 8 1,-6-1 76,-4 1 0,1 6-196,-7 4 0,6-2 180,-6 2 1,5-7-996,-5 1 0,2 3 238,-2-3 0,-1 1-217,6-6 1,-4-4 427,4-1 1,-1-5 297,1 5 1,4-6 240,-4 1 1,4 2 5,1-2 1,1 0 598,-1-5-491,1 0 605,6 0-502,3 0 1,6-2 429,0-3 1,6 4-142,5-5 1,4 3-29,6-2 1,-2 1-219,7-6 0,-1 5-212,6-5 0,5 4-186,0-4 0,2 5 127,-2-5 1,-3 4-609,3-4 1,-3 5 346,-2-5 0,-5 6-860,-1-1 590,-6-4 1,-2 6-1067,-6-7 1595,-8 6 0,-10-9 0,-10 4 0</inkml:trace>
  <inkml:trace contextRef="#ctx0" brushRef="#br0" timeOffset="1200">2058 249 7875,'0'-11'1613,"0"1"-538,-7 6 601,5-2-1187,-5 6 0,7 1 71,0 4 1,0 6-143,0 9 1,0-1-281,0 7 0,0 0 13,0 5 0,-1 5-115,-4 0 1,3 2-786,-3-2 0,3-3 511,2 3 0,0-4-1517,0-1 0,0-7 13,0-3 1742,7-4 0,1-1 0,8-1 0</inkml:trace>
  <inkml:trace contextRef="#ctx0" brushRef="#br0" timeOffset="1442">2522 1 13566,'9'2'1433,"-4"3"0,3 2-1487,3 3 0,-3 4-877,3-4 0,-6-1 406,5 1-121,0 0 0,4 6 490,-3-1 0,-5-4-3663,-6-1 3819,0 0 0,-6 13 0,-3 1 0</inkml:trace>
  <inkml:trace contextRef="#ctx0" brushRef="#br0" timeOffset="1842">2336 233 7875,'0'-9'4226,"0"3"-3807,0 6 1,7 0-411,4 0 1,8 0 73,1 0 1,2 0-26,-1 0 0,-2 0 59,7 0 0,-7 0-152,1 0 1,3 0 146,-3 0 1,-4 5 19,-6 0 227,-6 7 0,2-3-63,-6 6 1,-1 0 15,-4 1 1,-1-1-58,-9 1 1,3-1-241,-9 1 0,4 1 94,2 4 1,4-9-86,1 3 1,5-3-84,-5 4 1,6-6-234,-1 0 1,3-5-51,2 6 0,7-8 173,3 2 0,9-3 37,2-2 0,6 0 57,-1 0 0,-2 0 570,2 0 0,-5 2-85,4 3 1,-7-2 86,-3 8 1,-6-1 130,-9 5 1,0 1 358,0-1 0,-7 1-355,-3-1 0,-4 1-205,-2-1 1,-4 1-602,-1-1 0,0-4 201,6-1-877,-1-7 0,1 4-1441,0-7 226,6 0 0,2-2 953,7-3 1,7-8-869,3-8 1980,4-7 0,8 4 0,2-7 0</inkml:trace>
  <inkml:trace contextRef="#ctx0" brushRef="#br0" timeOffset="2025">3435 481 7875,'0'8'9257,"0"-1"-7463,0-7-2609,0 0 1,-7 7 0,-2 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0:03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 1 11971,'-34'0'983,"6"0"0,28 0 0,48 0 0,-15 0 0,41 0-759,-28 0-60,1 0-128,-1 0 148,1 6-264,-1-4 141,7 12-173,-5-12 201,-1 5-146,-2-1 94,-6-4 15,1 5-3,-3-7 19,-6 0 94,-7 0-94,6 0 41,-6 0-24,0 7 131,-2-5-173,-6 4 0,6-6-151,-5 0 183,12 7-157,-11-5 120,11 5-216,-5-7 165,7 7-38,0-5 19,0 4 2,0-6 52,7 7-38,-6-5 57,13 5-45,-12-7 124,4 0-112,1 0 172,-5 0-88,5 0 17,-7 0-34,0-7 13,-7 5-65,5-11 44,-12 11-72,12-5 59,-12 7-150,6-7 81,-8 5-14,1-5-80,6 7 107,-5 0-161,13 0 143,-13 0-5,12 0 2,-5 0 6,7 0 16,0 0 6,0 0 15,0 0-31,-7 0-11,5 0 18,-5 0 13,0 0-18,5 0 19,-11 0-14,11 0 1,-12 0-41,12 0 40,-12 0-22,6 0 15,-8 0-1,1-6-4,-1 4 30,1-5-19,-1 7 3,1 0 20,-1 0 2,1 0 103,-1 0 16,1 0-117,-1-7 3,1 5-122,-1-4 128,0 6-184,1 0 160,-1-7-273,1 5 126,-1-5-844,1 7 656,-1 0 0,1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0:09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31 8417,'0'-10'2078,"0"-1"-864,0 8-778,0-4 1,0 9-159,0 3 1,0-2 91,0 8-129,0-1 0,5 6-153,0-1-71,7 1 1,-3-3-47,7-2 1,-1 1-68,0-7 1,1 0-186,-1-5 0,1 5-24,-1 0 1,1 0 103,-1-5 1,-4 0 105,-1 0 1,-5 0-51,5 0 361,-6 0-99,3 0 4,-7 0 0,-7 6-102,-3-1 0,-2 2 23,1-2 1,-3-2-41,4 8 0,-4-8 28,-1 2 0,5 2-109,-1-2 1,6 2 99,-5-2-237,6-3 102,-9 12 51,11-13 1,-5 8 30,7-4 0,2-3-48,3 3 29,3-3 0,8-2-25,-1 0-244,1 0 227,-1 0 101,1 7 0,-8-4-40,-2 7 1,-5-4-3,-1 4 1,0-5 35,0 5 0,-1-5 6,-5 6 0,-2-3 47,-8 3 0,1 1-75,-1-7 1,1 5 141,-1-5 0,1 2-99,0-2 140,-8-3 1,6 10 52,-4-7-144,4 0 1,3-3-6,4 3 1,2-3 82,2 3-263,5-3 229,-6-2-203,7 0 119,7 0 1,1 0-96,8 0 1,4-2 27,1-3 0,1 2-2,-1-8 1,1 3 29,4-3 1,2 3-1,-8 3 1,3 1 4,-3-6 0,-3 6-4,4-1 1,1 4 8,-1 1 0,0 0-12,-6 0 1,-5 0-51,1 0-94,-1 0-15,-1 6 74,-2 3 1,-9 7-130,-3-1 0,-4 0-13,-6 1 1,-1-1 101,1 1 1,-1-2-295,1-4 0,-6 4-213,0-4-705,1 4 242,4-6 1104,1 6 0,1-14 0,4 0 0,3-7 0,7-15 0,0-2 0</inkml:trace>
  <inkml:trace contextRef="#ctx0" brushRef="#br0" timeOffset="211">279 248 8001,'0'-16'393,"0"1"1,-1 6 684,-4 4-410,3 3-284,-5 2 1,7 7-77,0 4 1,0 4-82,0 6 0,0-2 33,0 6 0,0 1-19,0 5 0,2 0-76,3 0 1,-3 0 17,3 0 0,-4 0-117,-1 0 1,6 0-51,-1 0 1,0-6-296,-5 1 1,2-5-547,3 5 0,-4-7 435,5 1 1,-5-8-934,-1-2 449,0-6-216,7 3 1,-5-9 1089,3-3 0,-3-11 0,-2-8 0</inkml:trace>
  <inkml:trace contextRef="#ctx0" brushRef="#br0" timeOffset="360">279 418 8001,'-8'0'-38,"-6"0"1,11 0 933,-8 0 0,6 2-403,-5 3 1,-1 3 49,-4 8 1,0-1-319,-1 1 1,1 1 0,-1 4 1,-1-4-465,-4 3 0,4-2 239,-4-3 1,9-1-2029,2-4 1311,0 4 716,1-12 0,-5 5 0,6-7 0</inkml:trace>
  <inkml:trace contextRef="#ctx0" brushRef="#br0" timeOffset="4182">679 333 8444,'-3'0'2421,"0"0"-1376,3 2-652,3-1 1,3 4-36,2-3 1,3 3-118,-2-3 0,3 1-42,1-1 0,0-1 27,2 1 1,-1-2-195,2 0 1,0 0-102,4 0 0,-3 0-162,0 0 0,-3-2-94,-1 0 0,-1 0-15,-3 2-1327,-1 0 714,-1 0-1550,-4 0 2503,0 0 0,0-3 0,1-1 0</inkml:trace>
  <inkml:trace contextRef="#ctx0" brushRef="#br0" timeOffset="4824">1250 203 8001,'0'-4'414,"0"-1"1,0 3 733,0-2 184,0 2-922,0-1 0,-1 4-157,-1 1 1,-2 0-131,-2 2 0,-3 0 79,1 3 0,-4 2-195,1-1 1,-1 1 101,-1-3 0,2 1-159,1 2 0,1-4-89,-2 2 67,3-2 0,-1 0 56,2 0 0,4-2-168,1 0 0,2-3-78,2 2 1,2-1 105,5-1 0,1-3-13,3-1 1,0 1 61,0 1 0,-3-1 157,1 1 0,-3 0-62,1 2 0,-2 0 107,-1 0 1,-2 0-17,-2 3 1,-2 0 248,-2 4 0,-2 0-87,-5 2 1,-2 1-143,-4 3 0,2-1-155,-3-1 0,5 0 108,0-2 0,3 2-436,-1-3 133,2 1-406,1-3 415,2-2 1,4-1-20,5-3 1,2-3 193,2-1 0,2 0-74,-2 0 0,0 2 301,0-3 1,-2 4-102,1-1 1,0 1 741,-2 1-561,1 0 1,-2 3 338,0 1 1,-2 2-150,-3 0 0,0 3-3,0 0 1,-3 1-205,1-1 0,-3 3 50,1-2 1,-2 3-389,0 0 0,0-3 131,2 1 1,-2-2-955,4 2 397,0-3 0,0 1-1106,0-3 954,0-2 1,5-1-354,1-3 1,2-2 205,0-2 1,3 0 839,-1-5 0,4-4 0,-2 0 0</inkml:trace>
  <inkml:trace contextRef="#ctx0" brushRef="#br0" timeOffset="5093">1380 313 8780,'-4'0'3935,"1"3"-3360,3 1 0,0 2-71,0 1 0,-1 2-193,-1 2 0,1 1-144,-1 1 0,2 2-64,0 0 0,-3 1-173,1-1 1,-2-1-7,2 1 1,-3-1-309,3-1 0,-1-3-1596,1-2 942,2-3-38,-3-3 0,3-2 442,0-2 0,0-2 17,0-2 0,0-3 115,0 0 0,0-2 502,0 0 0,0-4 0,-3-2 0,-1-2 0</inkml:trace>
  <inkml:trace contextRef="#ctx0" brushRef="#br0" timeOffset="5468">1308 281 8001,'-3'-4'-499,"-1"-1"822,2 3 0,1-1 504,-1 1 0,2 0-590,2-2 1,2 2 2,2-2 1,3 0-359,0 0 0,4-2 120,0 2 0,4 0 36,1 0 1,0 1 110,2-1 0,-3 3 47,0-1 1,-2 2-44,0 2 0,-4-1 190,-3 3 1,-1 1 43,-3 1 1,-1-1-57,-3-1 0,0 0-286,0 3 1,0-1 152,0 1 1,-2-1-387,0 1 0,0-3-237,2 0 51,0 1 1,3-1 220,1 0 1,2-2-84,0 3 0,3-4 30,-1 1 0,2-1 74,-2-1 0,0 2 329,0 0 1,-1 1-118,0-1 1,-3 1 385,1 3 1,-4-2-32,1 4 0,-1-1 112,-1 4 0,-3-1-311,-1 3 0,-4 0-76,-1 0 0,-2 0-281,0 0 1,-1-2 148,-1 0 1,0-1-1016,0 1 1,0 0 493,0-2 0,0-3-1030,3-1 1,-2-2 510,4 2 0,-1-3 1012,2-2 0,-2-2 0,-1-2 0</inkml:trace>
  <inkml:trace contextRef="#ctx0" brushRef="#br0" timeOffset="5609">1418 410 8001,'4'-6'0,"1"-1"463,-3 1 0,3 2-61,0 2 1,-2 1 697,2 1 1,0 1-291,3 1 1,0 3-77,3 3 0,-2 0-625,1 3 1,3-1 18,2 1 0,3 0-398,0-2 0,0 0 262,-1-3 1,2 1-1618,1-1 0,-1 0 1625,3-2 0,1-1 0,0-3 0</inkml:trace>
  <inkml:trace contextRef="#ctx0" brushRef="#br0" timeOffset="5918">1930 216 8066,'-2'-4'-179,"-2"1"525,-2 3 1,-1 0 534,1 0 0,-1 0-690,1 0 1,-4 0 55,-1 0 1,1 3-738,0 2 1,-1 0 298,-2-1 0,0 2-742,0-2 0,3 1 349,1-1 0,2 1 584,0-2 0,1 2 0,-1-2 0</inkml:trace>
  <inkml:trace contextRef="#ctx0" brushRef="#br0" timeOffset="6093">1827 248 8066,'4'0'270,"0"0"392,1 0 1,-2 1 233,0 1 0,-1 0-377,1 2 0,-1 1-13,-2 4 1,0 1-69,0 3 1,0 0-127,0 2 1,-1 2-367,-1 2 0,-2 1 114,-2-1 1,1 1-646,1-1 1,3-2-115,-1-2 1,1-2-586,1-2 1,0-2 404,0-2 1,1-3-104,1 0 0,-1-2 982,3 0 0,1-4 0,1-2 0</inkml:trace>
  <inkml:trace contextRef="#ctx0" brushRef="#br0" timeOffset="6316">1911 313 8066,'0'-6'-742,"3"-1"2747,-2 1-1400,2 2 1,-3 1-3,2 3 0,-1 3-139,1 1 1,0 2-77,0 1 1,-1 2-85,1 2 1,1 2 54,-1 2 1,1-1-241,-1 4 0,-1-1 143,1 2 1,-1 1-236,1-1 0,-1 0 83,1-2 0,-1 0-907,-1-4 1,2 2 422,0-4 1,0-4-2465,-2-1 496,0-4 254,0 1 2088,-2-8 0,-5-3 0,-3-5 0</inkml:trace>
  <inkml:trace contextRef="#ctx0" brushRef="#br0" timeOffset="6883">1853 430 8066,'-2'-5'210,"-1"1"315,1 3-157,2-5 0,0 4-90,0-2 0,3 3-157,1-1 0,4 1 112,1 1 1,2 0-184,-3 0 1,2 0 178,-2 0-45,0 3 1,0 0 165,-3 4 1,-3 1-163,-2 1 0,0 0 23,-2 0 0,-3-1-14,-3 3 0,0-3-252,0 0 0,-2 0-29,2-2 1,-2-2-24,2-2 0,3-1-467,-2-1-157,2 0 1,2-4-402,0-3 0,6-2 464,4-4 0,2-1 160,4-1 0,0-3 508,0-4 0,1-3 0,1 2 0,1-2 0,1 1 0,0 2 0,-2 3 0,-4 3 50,2 3 0,-4 3 385,-1 3 1943,-3 4-919,-2 0-565,-3 6 1,0 0-356,0 4 0,0-3-144,0 0 1,-1 1-163,-1 1 1,1 1-210,-1-1 1,-1 1 53,1-1 0,-1 1-23,1-1 1,1 1-262,-1-1 1,1 1 128,1-1 0,0 1-481,0-1 0,0-2 265,0 1 0,1-2-254,1 2 1,4-3 177,3-2 0,2 0-26,0 0 0,2 0 150,2 0 0,-1-2 77,1 0 0,-2 0 255,0 2 1,0 0 58,-3 0 1,-1 3 539,-5 1 1,1 5-355,-2 2 1,-1 1 383,-2 1 1,-1 3-252,-1 1 0,-2-1-86,-2-1 0,-1-1-266,1-1 0,-1 0-330,1 0 0,-1-3-135,1-2 0,-1-3 243,1 0 0,-1-4-1036,1 1 1,0-1 504,-1-1 0,1 0-737,-1 0 1,0-2 162,-2 0 1214,2-3 0,-5 1 0,2-3 0</inkml:trace>
  <inkml:trace contextRef="#ctx0" brushRef="#br0" timeOffset="6974">2021 456 8066,'4'-7'0,"2"1"766,-3-1 0,4 1-304,-1 2 1,1 1-226,-1 3 1,3 0 171,2 0-409,2 0 0,2 3 0,2 1 0</inkml:trace>
  <inkml:trace contextRef="#ctx0" brushRef="#br0" timeOffset="7459">2339 352 7966,'-7'4'649,"1"-2"0,-1-2 334,1 0 529,2 3-1047,1-2 1,9 2-303,3-3 0,3 0-66,3 0 1,3-1-352,3-1 0,-1-1 138,2-1 0,-2-2-150,-1 2 1,-1 0-939,-1 0 0,-3 0 506,2 0 1,-3-2 697,-3 2 0,0-2 0,-4 0 0</inkml:trace>
  <inkml:trace contextRef="#ctx0" brushRef="#br0" timeOffset="7651">2494 261 7966,'-6'3'0,"2"-2"514,-1 1 1,3 2 176,-2 0 1,2 2 330,-3 3 0,4 0-502,-1 4 1,-1-1-69,1 5 0,-3 0-517,0 3 1,0 1 115,-2 1 1,1-1-191,-1-4 1,0-1 180,-2-3 1,2-3-876,-2-1 0,0-2 410,0-1 1,1-2-987,1-2 0,-1-2-71,-1-2 1480,0 1 0,3-7 0,-1 1 0</inkml:trace>
  <inkml:trace contextRef="#ctx0" brushRef="#br0" timeOffset="7809">2468 404 7966,'7'2'458,"-1"0"0,1 3-32,-1-1 0,3 2 154,0 1 0,2 0-179,0 2 1,1-2-254,-2 1 0,4 2-316,-3-2 1,3 1-422,-4-2 1,0-1-35,1 1 0,-3-4 623,1-1 0,1 2 0,0-1 0</inkml:trace>
  <inkml:trace contextRef="#ctx0" brushRef="#br0" timeOffset="8085">2806 235 7966,'3'-3'1364,"0"3"436,-3-3-815,3 3 0,0 3-60,1 1 1,2 5-393,-2 4 1,-1 4 58,-1 5 0,1 3-202,-1 3 1,0 1-399,-2-1 0,0-4-33,0 2 0,0-5-81,0-2 0,0-3-538,0-5-1210,0-2 326,0-5 1,-2-2 671,0-4 0,-1-4-470,1-2 0,1-2 1342,-4 2 0,-2-2 0,-3-3 0</inkml:trace>
  <inkml:trace contextRef="#ctx0" brushRef="#br0" timeOffset="8243">2741 320 7966,'-7'0'803,"3"0"-96,0 0 0,1 0 319,-1 0 1,2 0-488,-2 0 0,2 2-152,0 3 1,-1 1-508,1 0 0,-1 1 137,1 2 0,1-2-908,-1 2 0,1 0 564,1 0 1,0-1-2280,0-1 2606,3-1 0,1 1 0,2-1 0</inkml:trace>
  <inkml:trace contextRef="#ctx0" brushRef="#br0" timeOffset="8427">2929 333 8882,'6'3'430,"0"1"-232,-2-2 0,2-1-146,-2 4 1,0-1 1175,0 2 0,1 1-596,1-1 1,1 1-406,-1-1 1,1 1-419,-1-1 1,1 1-567,2-1 1,-4-1-1031,1-1 1,-1-3 1786,2 2 0,-3 0 0,-2 1 0</inkml:trace>
  <inkml:trace contextRef="#ctx0" brushRef="#br0" timeOffset="8609">3246 320 8407,'-3'3'479,"0"0"0,3-2-1619,0 1 0,2-1 1140,0 4 0,3-1 0,-1 2 0</inkml:trace>
  <inkml:trace contextRef="#ctx0" brushRef="#br0" timeOffset="8748">3259 430 7996,'-6'0'2051,"1"2"-1462,1 0 0,3 1 1515,-1-1-1300,1-1-564,1 5 0,1-5-1024,1 3 1,-1-1 495,3 1 1,1-2 287,1 2 0,1-2 0,-1 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0:23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1005 142 7896,'-4'-6'421,"-1"1"-169,4-1 352,-2 3 1,6-4-170,1 0 0,3 3-266,2-1 1,-1 3 60,4-3 0,-3 4 21,2-1 1,-3 1-2,1 1 1,-1 1 82,-2 1 0,-1-1-19,-1 4 0,-2 2-98,0 2 1,-1 0 5,-1 0 0,0 0 7,0 2 1,-3-3-185,-2 1 0,2 1 82,-2-1 0,3 1-243,-3-1 0,3-2-25,-2 2 0,2-2-115,0 0 0,1-2 53,1-1-163,-3 1-137,2-2 213,-2 0 224,3-3 1,0 0-110,0-3 170,0 0 0,0-5-44,0-1 1,3 2 11,-1-2 1,2-1-49,-1 1 0,2-2 2,-1 2 1,0-1 1,1 1 0,-1 1 20,3-3 1,-1 2 124,1 0 1,0 2-125,0 0 0,-1 0 212,1 1 0,0 2-52,0 2 1,-1-1 160,1 0 0,-2 1 339,-1 2-252,1 3 1,1 2-115,-2 4 0,-1-2 106,-3 2 1,0 2-1,0 0 0,0-1-16,0 2 1,0-1-144,0 2 1,0-1-64,0-1 0,0-1-157,0 1 1,0 0-137,0-2 0,0-2 114,0 2 0,0-1-346,0-1 1,0-3 213,0 1 1,0-3-604,0 2 532,0-2 0,3 1-662,2-3 1,-2-1 61,2-1 1,2-2-137,2-3 0,2 0 343,-2-2 0,3 1 657,-1-1 0,2-1 0,0-1 0</inkml:trace>
  <inkml:trace contextRef="#ctx0" brushRef="#br0" timeOffset="810">1376 108 7896,'-4'-4'739,"-2"-2"1,5 6 443,-4-3-348,4 3 51,-2 0-173,0 0-380,2 0 0,-2 3-44,3 1 1,0 2 106,0 1 1,0 2-77,0 0 0,0 3-90,0-1 0,0 2-138,0 0 0,-1-1 96,-1-1 1,1-1-185,-1 1 1,1 1-61,-2-3 0,3 0-106,-3-2 1,3-2 84,0-1-117,0-2-310,0 1 1,0-9 225,3 0 1,-3-5 57,3 2 1,0-2 10,2 2 0,-1-3 84,0 1 1,0-1 36,0 1 0,2-2-13,-1 2 1,0 1 94,0 1 1,1 1 176,-2 2 1,2-1-63,1 0 1,-3 3 340,1 2-154,-1 1-37,3 1 1,-1 3-40,-1 2 1,-2 2 68,0 2 0,-3-1-112,3 3 1,-3-2 85,0 2 0,0 0-72,0 0 1,0 2-35,0-2 0,0-1-103,0 2 1,0-4 120,-3 1 0,3-2-295,-3 0-77,3 0-106,0 0 121,0-4-300,0 0 257,0-9 0,0 2 111,0-5 0,0-1-138,3 1 1,0-1 83,1 1 1,2 1-23,-1-3 0,-2 1 120,2-2 1,-1 2 102,3 1 0,0 1-34,0-1 0,-3 2 206,1 0 1,-2 3 391,2-1-242,1 4-162,-2-2 0,0 3-46,1 0 1,-4 3 121,1 1 0,1 2 12,0 1 0,-1 0-69,-2-1 1,0 1-33,0 0 0,0 0-22,0-1 1,0 2 2,0 1 0,0-2 1,0 2 0,0-1 61,0-2 1,0 1-58,0 0 0,0 0 191,0-1-257,0 1 1,0 0-113,0 0 1,0-3 64,0 1-222,3-4 1,-2 2-512,4-3 1,-3 0 356,2 0 1,-1 0-982,1 0 1,-2-2-208,3 0 485,-1-4 1,3 3-26,0-1 1,-3 0-1469,1 2 2519,-1 1 0,3-5 0,0 2 0</inkml:trace>
  <inkml:trace contextRef="#ctx0" brushRef="#br0" timeOffset="994">1707 283 7896,'-3'-3'3043,"2"-1"793,-1 2-1944,1 1 826,1-2-1302,0 0-599,0 2-602,0-2-435,0 3-917,0 0-1514,3 0-3148,-2 0 3324,2 0 2475,-3 0 0,3 0 0,0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0:2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648 34 7896,'-10'0'212,"-1"0"1,0-3-460,0 1 1,3 0-412,-1 2 1,0 0 588,0 0 0,2 0 695,-2 0 0,-1 1-125,-2 1 1,-1 0-185,-3 5 1,-2-2-43,-4 4 1,0 2-98,-3 0 0,-2 2 115,-2 3 1,0 1-196,5 3 0,-2 1 33,4-1 0,-3 2 31,3 1 1,-5 2-43,2-3 0,-3 1 148,3 0 0,3 1-100,2 3 0,1 2 114,6 0 1,1 1-121,5-1 1,2 1 130,1 2 0,2 2-118,0-2 1,1 5 17,1-1 0,1 3-47,1 1 0,3 3-170,4 0 1,0 0-231,4-3 1,1 3 180,6 2 1,5 0-766,6-2 1,3-6 423,2-8 0,2-2-1046,5-2 0,5-1 1460,6-3 0,9 0 0,5-3 0</inkml:trace>
  <inkml:trace contextRef="#ctx0" brushRef="#br0" timeOffset="892">391 128 7846,'5'-7'-535,"-1"0"0,2 1 224,0-1 1,0 1 211,1 1 1,0 0 261,0 3 0,2-3-39,3 3 1,-2-2 88,1 2 0,3-3-126,2 3 0,0-3 94,0 3 0,0-3-125,2 0 0,2 2 16,-2-2 1,2 1 50,2 0 0,2-2-31,3 1 0,1 2-76,1-2 0,0 3 48,2-3 1,-5 4-17,-2-1 1,-2 2 29,-2 2 0,1-1 1,2 4 0,0 0-54,2 4 0,-1-1 35,-2 4 1,-1 0 61,2 3 0,-5 0-57,-3 3 0,0 2-85,-2 3 0,-2 3 66,1 1 0,-4 0-10,1 2 0,-2-1 57,0-1 1,3 1-4,1 4 0,2-1-13,0 5 1,1-1 7,-1-1 1,1-1 101,-1 1 0,0-3-71,-2-2 0,-1 2 77,-3 0 1,-1 3-134,-2 2 1,-1-5-12,-3 1 0,-1-3-9,-1 0 0,-5-3-9,-4 4 1,-5-4-251,-2 3 1,-2-1 70,-2-1 0,-5 0-145,-2 0 1,0-4 52,2-3 0,-1 0 146,-1-2 1,-3-1-21,-6 1 1,0 0 17,-2 0 1,1 1 20,5-1 0,-2-1 12,2 1 0,-2-3-67,-2-2 1,-1 0 64,3-4 1,3-3-319,1-4 1,6-1 100,-1-1 1,2-4-493,-2-3 774,-3-5 0,-4-9 0,-4-3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0:30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21 8036,'0'-5'0,"0"1"276,0 2 1,1-1 502,1 3 0,0 0-293,2 0 1,-1 0-188,1 0 1,-2 1-56,3 1 1,-4 0-119,2 2 0,-2-2 334,1 3-358,-1-1 0,2 3 292,-3 0-349,-3-3 0,-1 1-35,-2-3 0,1 1-328,1-1 8,-1-1 269,-2 2 1,1-4-117,2-1 0,0 1 94,2-4 1,1 1-213,-1-3 203,4 0 1,2 0 44,3 1 0,-1 0 66,1 1 0,0 0 138,0 3 0,-1-1 146,1 3 0,-2 0 104,-1 0-168,-2 3 1,1 1 114,-3 3-140,0 0 1,-3-1-131,-2 1 1,1-1-26,0-1 0,0-2 102,0 0-110,-2-3 0,3 4-269,-2-2 220,-1-1-95,5 2 0,-2-5 38,0 0 87,3-4 0,-3 5 91,3-4-61,0 4 1,0-4 112,3 2 40,-3 1 0,4 2-32,-2 0 0,0 0-100,2 0 1,-2 1 147,0 1 1,2 0-68,0 2 1,2 1-51,1 1 1,1 4-31,1 1 1,1 0-131,4 0 0,-1 3 102,1 1 1,1 4-16,1-1 1,2 1-39,-2-1 0,0 1 36,0-1 1,-3 2 27,2 0 1,-3-2-22,2 0 1,-1-3-74,-1 1 0,0 0 6,2 0 0,-3 2-9,0-3 0,0 1-8,0-2 0,1-3-171,-3 0 1,2-2-187,-2 2 0,0-5 145,-2 1 0,-3-2-213,1-1 1,-3 0-255,3-2-1563,-4-1 1274,2-1 1,-3-4-112,0-3 1,0 1 365,0-1 731,-3 0 0,-1-3 0,-2 0 0</inkml:trace>
  <inkml:trace contextRef="#ctx0" brushRef="#br0" timeOffset="294">411 277 8036,'-3'0'159,"-3"0"1,4 0 870,-2 0 1,2 1-273,0 1 1,1 2-130,1 2 0,0 2-199,0 1 1,0 1-5,0 4 0,1 2-136,1-1 0,0 3-60,2-2 0,0 0-108,0 0 1,2-3 49,-1 3 1,-1-7 26,0 3 0,-2-4 1,0-1 1,-1-3-91,-1 1 129,0-4-65,0 2 1,-1-4-473,-1-1 0,-2 1 191,-3-4 1,-3 1-912,-1-3 1,-5 0 127,-2 0 0,1 3-1107,-1-1 1997,0 4 0,-2-5 0,0 2 0</inkml:trace>
  <inkml:trace contextRef="#ctx0" brushRef="#br0" timeOffset="950">486 715 8053,'0'-4'212,"0"-1"465,0 4-251,0-2 0,-1 3 229,-1 0-223,1 0 0,-3 0-168,2 3 0,1 0 0,-1 4 0,-1 1-82,1 1 0,-3-1 50,3 3 0,0-2-113,2 2 1,0-2-20,0 3 0,0-4-169,0 1 1,0-2-1,3 0 0,0-1-99,4-2 0,1-1-109,1-3 1,-2 0 100,2 0 1,1-3 13,-1-1 0,0-4 76,-2-1 0,-1-3 56,1 1 1,-3 0 18,-2 0 1,-1 0 6,-1-3 1,0 3 7,0 0 1,0 2 15,0 0 0,-3 0-122,-2 3 0,-1-2 90,0 6 0,-1 0-489,0 2 0,0 0 205,1 0 0,0 3-1450,1 1 1746,-1 2 0,2 4 0,-2 0 0</inkml:trace>
  <inkml:trace contextRef="#ctx0" brushRef="#br0" timeOffset="1108">661 783 9005,'0'3'1363,"0"3"0,2-4-2843,0 2 924,1-2 556,0 1 0,-3 0 0,3 1 0</inkml:trace>
  <inkml:trace contextRef="#ctx0" brushRef="#br0" timeOffset="1402">796 627 8203,'-5'0'0,"1"0"1037,2 0 0,-3 3-287,3 2 1,0 1-176,2 1 1,0 0-332,0 2 0,0 2-35,0 2 0,0 1-115,3-1 1,0 1 101,4-1 0,0 0-238,0-2 1,-1 1 49,1-3 1,0 0-232,-1-2 0,1-3 74,0 1 0,-3-3-247,-2 2 118,-1-2 17,-1 1 0,-4-3-31,-3 0 1,0 0-254,-2 0 0,0-1-127,0-1 1,0 1 248,2-1 1,0-1 422,1 1 0,-1-3 0,0 1 0</inkml:trace>
  <inkml:trace contextRef="#ctx0" brushRef="#br0" timeOffset="1557">796 648 8148,'0'-4'355,"2"0"179,0 2 1,4 1-418,-2-1 1,0 1 52,0 1 1,1 0-304,1 0 0,1 0 96,0 0 37,3 0 0,-3 0 0,3 0 0</inkml:trace>
  <inkml:trace contextRef="#ctx0" brushRef="#br0" timeOffset="1977">944 614 8300,'-4'-3'1531,"1"-1"1,4 0-1292,1 2 0,0 1 32,2 1 0,1 0-139,2 0 1,-1 3 122,1-1 1,-2 2-260,-1-1 1,0 2 69,0-1 1,0 0-316,-2 1 0,-1-1-30,1 3 0,-2 0-197,-2-1 0,-2 1 258,-2 0 0,-2 0-69,-1-1 0,2-1 11,-2-1 1,1 0-25,1 1 0,3 0 189,-1-3 1,4 1-249,-1-1 389,1-1 0,2 2-34,1-3 0,2 0 123,5 0 1,0 1-56,2 1 1,-3-1 198,1 1 1,-1 2-135,-2 0 0,1 0 96,0 1 0,-3-1 89,-2 3 1,-1 0-46,-1-1 1,-1 2-54,-1 1 1,-2-2-167,-3 2 1,-2-1-244,0-1 1,-2-1-77,2 1 0,0-3-1105,2 1 479,0-1 894,1 0 0,-1-1 0,0-3 0</inkml:trace>
  <inkml:trace contextRef="#ctx0" brushRef="#br0" timeOffset="2424">1106 675 8300,'-7'-4'0,"3"-1"251,-1 2 196,4 1 0,-3 3 710,2 1 1,1 2-657,-1 3 0,1-1 5,1 1 1,0 2-268,0 0 0,0 0-156,0-2 1,0 2-317,0 0 219,0 0 0,0-2-30,0-1 0,1-2-154,1-2-357,-1 2 293,2-3 1,-3 1-68,0-4 0,0-2 69,3-3 1,-3 1 94,3-1 0,0 0 163,-1 0 0,1-2-104,-1 0 0,0 0 216,2 0 0,-2 1 7,3-1 0,-1 2 74,0 0 1,1 0-61,-2 0 1,1 3 613,-2-1-440,4 4 0,-5-2 79,4 3 1,-4 1-208,1 1 0,-1 4 6,-1 3 1,0 2-441,0-2 1,0 3 43,0-1 1,0 0-139,0 0 1,0-3-182,0 1 1,0-1-579,0-1 0,0-1-535,0 1-55,0-3 1700,0 2 0,3-5 0,1 2 0</inkml:trace>
  <inkml:trace contextRef="#ctx0" brushRef="#br0" timeOffset="2968">1221 681 8300,'3'-3'411,"-3"-3"-368,3 2 0,-2 0 646,1 2 1039,-1 1-1224,2 1 0,-3 3-81,0 2 0,0 1-159,0 0 1,0 3-1,0 0 1,0 1-260,0-1 0,0-1 81,0 1 0,-2-2-268,0 0-25,-1 0-359,0-1 190,3 1-315,-3-3 494,3-1 1,0-4 57,0-1 0,0-2 27,0-3 0,2 1 21,0-1 0,3-2 176,0 0 0,-1-2-114,0 2 0,1-3 137,1 3 0,1 0-22,0 3 1,-1 0 539,1 1-412,0 2 0,0 3 516,-1 0-377,-2 3 1,1 2-193,-2 4 1,-1-2-50,-2 2 0,0-1-3,0-2 1,0-1-197,0-1 0,0-1 198,0 1-313,0-2 38,0 1-322,0-3 332,0 0 1,1-3 107,1-2 0,1-1-60,1-1 1,2 1 44,-1-1 0,1 0 277,1 0 133,-1 1 356,1-1-312,0 0 1,-1 4 243,-2 3 1,-1 1 256,-3 3 1,0 2-358,0 3 0,0-2-49,0 2 0,0-1-152,0 1 1,0-1 144,0 1-340,0-2-272,3 0 1,1-1-368,3-1 1,0-2-733,-1-3 0,2-3-1033,1 1 1,-2-3 254,2 0 2008,-1-1 0,2-3 0,0-2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2.16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279 1 30987,'-20'15'0,"-3"1"445,-1-1 0,3 6 0,-3 1 0,0 2-445,0 4 0,4 2 0,-6 7 0,7-3 0,-2 7 0,9 6 0,4 4 0,1 1 0,3 1 0,3 2 0,1 2 0,0 0-303,0 1 0,5 0-430,0-1 0,9 0-236,1-11 1,1 3-66,4-13 0,4-12-187,2-9 0,9-13 793,1-7 1,7-18 868,-2-18 1,4-12 24,1-9 0,-6-5-288,-4-5 1,-5-2 482,-6 7 0,3-6 12,-8 6 0,-6 0 78,-9 6 0,-3 5-104,-2 5 0,-7 10-595,-3 5 0,-11 6-782,-4 10 0,-5 1 410,-1 14 0,-1-1-99,-4 6 1,3 2 470,-3 3 0,3 4-209,2 6 0,-1 1-77,-5-1 1,10 6-161,-4 0 0,10 6 718,1-1 0,3-2 349,1 2 0,7 0-476,4 5 1,-3-1-1,-1 1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2:33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45 109 7853,'-10'0'372,"0"0"1,5 0 540,-6 0-545,8 0 1,-2 0-256,10 0 1,3 0 0,8 0 0,-1 0-100,1 0 1,4 0 0,1 0-1,0 0-61,1 0 0,-5-5 0,4-1 1,-4 1 17,-1-2 0,-1 4 1,0-6-1,-1 1 40,-3-1 1,1 4 0,-7-5 41,-2-2 0,-1 3 0,-4 1 0,-3 1 37,-5 3 0,-4 2 0,-2 2 0,1 0 57,0 0 1,-1 0 0,1 0 0,-1 2 65,1 3 0,1-1 0,2 4 0,3 1 116,2 0 0,-3 1 0,3 5-109,-1 1 0,4-1 0,-1 1 1,3-1-128,2 1 0,0-1 1,2 1-231,3-1 1,4-5 0,6-1 0,1-2-225,-1-4 0,2-1 1,4-2-1,5 0-811,3 0 1,-3-2 0,0-1 1171,1-2 0,2-14 0,2 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2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8142,'-8'0'1127,"1"0"0,7 2-665,0 3 0,7 5 51,3 11 1,4 3-363,1 7 1,6 7 43,0 3 0,1 4-108,-1 1 1,-4 6 91,3-1 1,1-1-742,-5-8 1,2-1-6,-7-10 0,1 1-408,-2-11 0,-3 0-459,-7-6-214,0-6 1648,0 4 0,0-11 0,0 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2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16 109 8142,'-8'0'1138,"1"1"-653,7 5 1,0-3-66,0 7 1,1 1-182,5 4 1,1-3-24,3 4 0,4-4 30,-4 8 0,4-2-67,1-3 0,1-5 302,-1 1-170,1-1 1,-1-1-71,0-4 0,1-7-606,-1-8 0,-4-2 43,-1-14 0,-1-5-212,1-5 0,-1-7 534,-4 2 0,-4-4 0,6-2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16 8468,'7'-9'1675,"-4"2"-955,8 7 1,-8 2-237,2 3 1,2 6-131,-2 9 1,0 6 85,-5 10 0,0 4-147,0 6 1,-5 6-41,0-1 1,-5 3-58,5-3 0,-6 1-199,6-1 1,-5-1 37,5-14 0,-2-6-235,2-10-169,3 4 297,-5-13 1,9-5-241,3-16 1,2-5 132,3-6 1,4-3-92,-4-7 0,-1 0 67,1 0 1,0 0 153,6 0 0,-2 2 8,-4 3 1,4 4 103,-4 6 0,2 1 110,-2-1 0,4 6-65,-4 0 1,-1 6 54,1-1 1,-4 5-16,4 5 1,-7 6 182,2 9 0,-3 3 28,-2 2 1,0 6 10,0 0 0,0 0-193,0 5 0,0-3-7,0-2 0,-2 0-529,-3 0 0,4-5 221,-5-1 0,6-7-278,6-3 0,2-1 219,8-9 0,4-3-1122,1-13 1,6-2 160,-1-18 1,3 3-72,2-8 1,-7-2 1228,-3 2 0,3-7 0,0 4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4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32 8084,'-15'7'1946,"-1"-6"-1307,1 13 0,8-10 167,7 6 1,9-7-280,11 2 1,4-3-227,7-2 1,2 0-541,3 0 1,-2 0 73,8 0 1,-1-5-140,5 0 0,-1-7-275,-4 2 0,4 1-2054,-4-1 2633,4 6 0,-6-10 0,-1 6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4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0 8084,'-11'0'1026,"1"0"-625,7 0 1,-6 0 1193,4 0-1428,3 0 0,-5 2 218,7 3-1385,0-3 1,2 5 183,3-7 816,-3 6 0,12-4 0,-6 5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4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0 8222,'-9'0'2649,"-5"0"-2903,13 7 1,-6-3 150,7 6 0,2-5-1272,3 5 0,-2-1 1375,7 1 0,8 4 0,6-5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5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 9205,'0'-8'1066,"7"1"1,2 2-1754,6-1 1,1 1 107,-1 5-314,1 0 1,-1 0 2,1 0 890,-1 0 0,0 7 0,1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5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1 8084,'-8'10'1556,"2"1"-95,5-8-702,-6 11-548,5-13-145,2 6 0,9-7-244,6 0 0,2 0 178,4 0 0,3-13 0,7-5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31 8175,'0'-15'3239,"0"6"-2473,0 2-517,-7 7 1,-1 2-127,-8 3 1,-1 5 88,-3 11 1,1-4-249,-7 4 1,5 1-77,-5-1 1,7 5-78,-1-6 0,1 1-229,-2-6 1,9-4 205,-3-1 1,10-5-151,-1 5 0,6-6 88,6 1 0,2-3-25,8-2 0,6-5 99,4-1 1,1-4 85,-1 5 0,2-5 69,-8 5 0,1-1 130,-6 6 1,1 0 101,-1 0 419,-6 0-300,-2 0 1,-14 7-98,-3 4 0,-6-3-162,-4 2 0,2 1 62,-2 4 1,3-1-776,1-4 422,1 4 0,4-7-392,1 3 54,6-3 156,-2 0 0,12-5 210,5 3 2,3-3 0,1-2 551,1 0 0,-6 0-223,0 0 1,-5 5 372,6 0 1,-6 5-153,5-5 1,-6 7 34,1-1 0,-4-3-38,-1 3 1,0-1-125,0 5 0,0 1-421,0-1 0,0-4 74,0-1-1368,0 0 718,0-1-1154,0-2 1518,0-7 0,0-2 425,0-3 0,7-11 0,2-8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6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8084,'0'-8'1641,"0"1"-849,0 7-372,0 0 0,1 7-109,5 3 0,-5 4-271,4 1 0,2 6-83,-2 0 0,1 4-185,-6-4 1,1 5-628,5-6 1,-5 6 484,4-5 0,-3-1-246,-2-4 1,5-6 170,0 1 0,1-6-397,-6 5 842,0-6 0,6 2 0,3-6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03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54 7853,'0'-16'260,"0"6"2516,0 0-2263,0-1 0,-6 4 1,1 7-220,2 9 0,-1 6 0,1 6 1,-2 3-98,1 0 1,-2 5-1,0-3 1,1 3-10,-2 2 0,0 2 1,-5 1-1,4 3-126,1-3 1,-5-1 0,3-4-1,-1-3-149,0-6 1,5 3 0,-4-3-681,2-1 590,2-9 1,5-10 0,2-10 0,3-4-75,5-1 1,-1-6-1,1-1 1,2-2 38,2-4 1,1-1-1,1 0 1,-1 1 68,1 3 0,-1 0 0,1-2 0,-1 3 134,1 2 1,-1 3-1,1 7 1,-1 3 77,0 2 1,-4 2 0,-1 5 56,2 0 0,-3 2 1,-1 3-1,-1 5 124,-3 4 1,-3-4 0,-1 1 0,0 1 61,0 1 1,-7 3 0,-3-1-202,-4 1 1,1-6 0,1-1-1,1-1-196,-1 1 0,-1-6 0,-1 4 1,2-2-132,1 1 1,1-1 40,-5-5 243,-1 0 0,8 1 89,2 5 1,5-3-1,2 6 1,5-1 153,4 1 0,-2 1 0,3 6-318,1-1 1,2 0-1,1 1 1,1-1-201,-1 1 0,-5-6 0,1-1 0,1-1-565,1 1 1,3-6 0,1 3-1,2-5-2263,2-1 3035,-1 0 0,3 0 0,1 0 0</inkml:trace>
  <inkml:trace contextRef="#ctx0" brushRef="#br0" timeOffset="201">713 224 7853,'8'-9'1448,"6"2"1,-14 14 0,2 5-1129,-6 7 0,-8-2 1,0 6-1,-5-3-244,-4 1 1,1 5 0,3-4 0,-2 0-579,-2 1 0,-5-3 1,6-4-1,1-1-1109,2 1 1,1-2 1610,1-4 0,-1 4 0,1-6 0</inkml:trace>
  <inkml:trace contextRef="#ctx0" brushRef="#br0" timeOffset="417">682 69 7853,'0'-10'1205,"0"-1"0,7 8-536,3-2 0,-1 12 0,1 6 0,0 8-218,-1 3 0,4 4 1,-2 6-1,3 4-321,1 1 1,-1-2-1,-2 4 1,-2 0-70,2-1 0,-3-3 1,1-7-1,0-5-849,-1-4 0,0-5 0,-6-4-568,2-2 1,0-8 0,-5-2 1355,0-9 0,7-5 0,2-1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6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63 8084,'5'-10'-115,"0"-1"236,7 8 1,-3-9 68,6 7 0,-1-2-173,-4 2 1,9 3 113,-4-3 1,4 3 98,-3 2 0,-1 0-28,1 0 0,-1 0 53,1 0 0,3 7-4,-4 3 1,4 4 78,-9 1 1,-1 1-76,1-1 1,-6 1 52,1-1 1,-3 2-200,-2 4 1,0-4-234,0 4 0,-6-4-685,1-1 0,-5-1 489,5 0 0,-7-4-1080,1-1 0,3-6 1400,-2 1 0,-1-4 0,-4-1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6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 8084,'0'15'0,"0"1"0,0 1 636,0 4 0,0-4-172,0 3 1,0 3 42,0-3 1,0 8-131,0-2 0,0 3-289,0 2 1,-5-5 9,-1 0 1,1-6-106,5 6 1,-1-7 140,-5 1 0,5-7 63,-4-3-272,3 0 0,2 0 10,0 1 1,7-8-96,3 2 0,-1-3 128,1-2 1,0-2-797,6-3 0,-1 2-86,1-8 1,-1 6 913,1-5 0,6 0 0,2-6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7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 8084,'0'-10'-413,"0"-1"861,6 8 758,-4-4-704,12 7-460,-12 0-348,11 0 0,-9 5 115,6 0-1435,-6 7 1626,2-10 0,1 12 0,2-6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7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0 7644,'9'0'1057,"-1"0"-102,-3 0-847,-3 0-186,5 0-67,-7 7-712,0 2 673,-7 6 0,0 0-248,-3 1 0,-2-6 215,7 1 1,-7-6-165,1 5 0,-2-1 381,-3 1 0,1 2 0,-1-7 0,-1 5 0,-4-4 0,4 1 0,-3-2 0,-3-4-101,3 5 1,-6 0-138,5 0 648,1-1 0,6-4 131,4 5 319,-4-5-556,12 6 0,-3-7 74,10 0 0,4-5-105,6 0 0,6-2-94,-1 2 1,8 1-39,-2-6 0,3 5-195,2-5 0,-5 4-22,-1-4 0,-4 5 74,5-5 1,-7 5-448,1-6 1,3 8 219,-3-2 1,-4-2-1131,-6 2 858,0-1 1,-1 5-208,-4-4 708,-3 3 0,-9-5 0,-2 7 0,-6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7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 6607,'-9'10'1052,"4"0"0,2-4-583,-3 4 0,5-5-142,-4 5 1,3 1-231,2 4 0,0 1 138,0-1 0,0 1-489,0-1 0,0 1-626,0-1-862,0 1 1742,0-1 0,7 0 0,1 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8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0 8084,'0'11'374,"0"-1"0,0 0 6,0 6 1,0-6-98,0 0 1,-5 6-206,0 4 1,0 1-226,5-5 1,0-1-948,0 1 637,0-1 1,-6 0-867,1 1 1323,0-7 0,-2 4 0,-1-4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8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31 8084,'-9'0'-280,"3"2"371,6 3-223,0-3 43,0 5 0,6-7 0,5 0 1,8 0-368,1 0 1,8 0 235,-2 0 1,3 0 219,2 0 0,0 0 0,0 0 0,-2-6 0,-3 1 0,1-2 0,-6 2 0,5 4-93,-6-5 487,1-2 501,-13 6-579,-1-5 1,-8 7-42,-5 0 1,-2 2-166,-8 3 0,-4 4 100,-1 6 0,-5 1-290,6-1 0,-6 1 101,5-1 1,-4 1-273,4-1 1,-7 0 123,3 1 1,2-2 106,3-4 1,-3 4 100,3-4 0,-1-3 226,6-2 1,4 2 232,1-2-368,6 0 1,-1-5 3,10 0 1,6-1-42,9-5 1,-1-2-229,7-8 1,0 1-105,5-1 1,-5 6-162,-1 0 1,0-1 100,0-4 0,3 1-67,-8 4 1,1-2 119,-5 7 1,-1-6-152,0 6 528,-6 0-144,-2 5 481,-7 0 0,-7 7-46,-3 3 0,-4-1 130,-1 1 0,4 1-173,1 4 1,1 2-5,-1 4 1,-2-4-383,7 4 1,-6-2 161,6 1 0,-5-3-184,5 4 1,0 1 93,5-1 1,-5 5-761,-1-6 1,1 6-792,5-5-721,0-1 1413,0-4 752,0-1 0,7 1 0,2-1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8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 8084,'6'-8'0,"-4"-6"-114,3 4 166,4 3 1,-6-5 890,8 7-315,-1-1-483,5 6 0,1 0 76,-1 0 0,-4 6-25,-1-1 0,-5 7 156,6-2 0,-8 9-67,2 2 1,-3 1 57,-2-1 0,0-2-101,0 6 1,0-6-199,0 2 0,0 1-65,0-1 1,0 5-100,0-6 0,0 1-358,0-6-993,0 1-1025,-7-1 1025,5-6 556,-5-2 915,7-7 0,-7-14 0,-1-3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9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 8084,'6'8'325,"-2"-1"167,6-7 0,-5 0-352,6 0 1,-1 2 2,5 3 0,-4-3 74,-1 3-32,0 3 1,1-4 183,-1 6 1,-7-5-70,3 6 1,-6-6-52,-6 5 0,3-1-221,-7 1 0,-1 2-223,-4-7 1,-1 0-592,1-5 1,0 0 464,-1 0 1,6 0-348,-1 0 0,6 0 668,-5 0 0,7-6 0,-4-3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9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8236,'0'-9'1409,"7"3"-1574,1 6 0,8 1-306,-1 4 0,-1-1 107,-4 6 364,4 1 0,-5 4 0,6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05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245 125 7853,'7'-16'55,"-4"2"0,6 2 0,0 2 233,-1-2 0,2 5 1,6 2-1,-1 3 269,1 2 0,5 0 0,-1 2 0,-1 3-304,-2 6 0,-1 4 0,-1 4 0,-1 2-86,-4-3 1,-3 5 0,-7-1 0,0 1 9,0-1 0,-8 4 1,-6-6-1,-7-1-94,-3-2 0,3-1 1,-3-1-1,0 1-72,0-1 1,4-4 0,-4-3 0,1 1 35,4-1 1,2-4-110,2 1-72,-1-3 0,9-2 0,7 0-67,9 0 1,5-5-1,3-1 1,2 3-226,1 1 1,6 2-1,-3 0 1,-1-1-24,0-5 0,6 5 0,-3-5 0,5 5-1656,1 1 2105,-7 0 0,5-7 0,-5-2 0</inkml:trace>
  <inkml:trace contextRef="#ctx0" brushRef="#br0" timeOffset="582">709 63 7853,'0'-10'773,"0"-1"1,-1 8 0,-3-1-1,-1 8-268,1 6 1,3 6-1,1 2 1,-2 5-184,-3 1 1,3 2-1,-5 5 1,2 0-212,0-1 1,-5 1 0,3 0 0,-2 0-97,-3 0 0,0-5 0,0-2 0,3-2-129,3-3 0,-5-1 1,6-3-1,0-1-722,-2-4 593,5-3 1,-3-12-1,9-2 1,3-3 69,1-8 1,1 3-1,3-7 1,-2 1 112,2 0 0,2-4 1,0 2-1,-2 1 91,-2 0 1,4 1 0,3 5-1,-3 1 61,-1-1 1,1 1 0,2 1 0,-3 2 224,-2 2 1,2 6-148,-2-1 1,1 10-1,-2 6-108,-5 3 1,-3 1-1,-2 0 1,0 1-13,0-1 0,-2-1 0,-1-2 0,-4-1-55,-2 1 1,-1 0-1,-5 0 0,-1-4-17,1-1 1,-1 3 0,1-4 0,-1-3 2,1-1 1,4-2-1,1 0 60,-2 0 0,0-2-32,2-3 32,3 3 1,14-5 0,3 7 0,4 0-3,1 0 0,1 2 1,-1 1-1,1 4-142,-1 2 0,1-4 0,-1 5 0,1 2-254,-1 2 1,-5-4 0,1-1 0,1 0-824,1-1 1,-2-3 0,-1 4-649,2-2 1828,2-2 0,1 2 0,1 2 0</inkml:trace>
  <inkml:trace contextRef="#ctx0" brushRef="#br0" timeOffset="799">1003 295 8396,'0'-9'801,"7"-3"0,3 7 0,6 2-807,5 1 0,-3 2 1,10 0-1,3-2-394,3-3 0,2 3 0,-5-3 0,0 3-400,0 2 0,-7-1 0,-1-3 800,-1-1 0,-5-7 0,6 4 0</inkml:trace>
  <inkml:trace contextRef="#ctx0" brushRef="#br0" timeOffset="966">1220 109 8355,'-16'7'658,"8"-3"0,3 6 0,3 2-303,2 2 0,0 6 0,0 3 0,0 1-416,0 3 0,0-3 1,0 2-1,0 0-400,0-2 0,0 3 1,0-6-1,2-2-1592,3-2 2053,-4-1 0,20-1 0,-4 1 0</inkml:trace>
  <inkml:trace contextRef="#ctx0" brushRef="#br0" timeOffset="1151">1560 1 8067,'0'15'1031,"0"1"1,0 1-514,0 4 1,2-2 0,1 6-1,3 3-212,-3 1 0,-1 7 0,-2 0 0,0 0-717,0 2 0,0-5 1,0 3-1,0-5-695,0-5 1,-5-2 1105,-1-4 0,1-2 0,5 4 0</inkml:trace>
  <inkml:trace contextRef="#ctx0" brushRef="#br0" timeOffset="1565">59 604 7853,'-15'0'2555,"-1"0"-2091,1 0 0,6 2 0,6 2 1,8 1-134,11-2 1,6-1 0,11-2 0,4 0-147,10 0 0,20 0 1,17 0-1,11 0-138,-44 0 0,1 0 1,1 0-1,0 0 1,1 0-1,1 0 1,-1 0-1,0 0-67,0 0 0,0 0 1,0-2-1,-1-1 1,-1 0-1,-1 1 1,45-2-50,-6 2 0,-13 2 0,-12 0 0,-8 0-60,-10 0 0,-15 0 0,-11 0 0,-4 0-287,-1 0 0,-1 0-1887,0 0 1319,-6 0 0,-4 0 1,-12 0 983,-8 0 0,-7-7 0,-9-1 0</inkml:trace>
  <inkml:trace contextRef="#ctx0" brushRef="#br0" timeOffset="1868">818 775 7973,'15'0'303,"0"0"1,1 0-1,-1 1 243,1 4 1,1-1 0,2 4-1,2 1-182,-2 0 0,3 1 0,-1 5 0,-3 1-65,0-1 0,-10 1 0,-3-1 0,-5 1 18,-5-1 1,-5 6 0,-9 0-1,-3-3-39,-2 0 0,-2-3 1,-3 1-1,1-3 52,2-2 1,13 1-1,-3-5-366,2 1 1,11-4-501,8 1 1,10-4 0,18-1 0,5-1-270,8-4 1,3 3 0,7-5 0,3 2-1238,1 0 2042,-5 0 0,5-2 0,-5-2 0</inkml:trace>
  <inkml:trace contextRef="#ctx0" brushRef="#br0" timeOffset="4268">1997 419 9601,'-16'7'1194,"1"3"1,-1 5-840,1 6 0,1 3 0,2 7 1,3 2-362,2 3 0,-3-2 1,5 6-1,1-2-312,3-4 0,8-1 1,5-4-1,5-3-666,4-6 0,6-3 0,-1-3 984,3-4 0,9-3 0,1-7 0</inkml:trace>
  <inkml:trace contextRef="#ctx0" brushRef="#br0" timeOffset="4584">2229 512 8059,'-16'0'573,"6"5"0,1 2 0,1 1-198,-1 4 1,4 4 0,-4 4 0,1 4-133,-1 0 1,6 6 0,-2-5 0,3 5-238,2 1 0,2-7 0,3-4 0,3-2-125,1-3 1,10-5 0,-4-1 0,2-2-230,1-4 0,-3-3 0,1-5 0,-1-5 139,1-4 0,-6-1 0,-2-3 0,-1-2 258,-3-6 1,-3 2-1,-1-2 1,-1 0 177,-4 2 1,-2 0 0,-5 5-1,1-1-137,-1 1 1,-1 7 0,-3 3 0,1 2-558,-1 4 1,6 1-1,0 2-613,-2 0 1,5 2 1079,1 3 0,12 10 0,2 9 0</inkml:trace>
  <inkml:trace contextRef="#ctx0" brushRef="#br0" timeOffset="4770">2383 682 10756,'16'0'357,"1"0"-706,4 0 0,-4 0 0,5 0 0,1 0-337,2 0 0,-1 0 0,0 0 686,-1 0 0,4-7 0,-3-2 0</inkml:trace>
  <inkml:trace contextRef="#ctx0" brushRef="#br0" timeOffset="5000">2523 573 9313,'15'9'734,"2"-2"1,2-2-581,2 0 1,1 6-1,-3-5 1,3 3 20,3 3 0,-7 2 0,3 1-137,-4 1 1,-8-1 0,-4 1 0,-3-1-329,-2 1 1,-14-1-1,-5 1 1,-5-1-1056,-2 1 1,2-1 1344,-2 0 0,-3 1 0,5-1 0</inkml:trace>
  <inkml:trace contextRef="#ctx0" brushRef="#br0" timeOffset="5266">2801 465 7853,'-8'0'969,"1"0"0,14 7 1,3 3-1,4 4-1088,1 2 1,1 8 0,-1 5 0,-1 7-439,-4 3 0,-3 8 0,-7 4 1,-2-1 556,-3-2 0,-10 6 0,-9 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9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9005,'15'0'71,"1"0"0,1 0 48,4 0 0,1 0-134,4 0 1,3 0 111,-3 0 1,-4 0 70,-1 0 0,-4 0 37,-1 0 0,-1 2 497,1 3-238,-8-3 1,-1 12-178,-7-4 1,0 4 61,0 1 0,0 1-123,0-1 0,0 6-55,0-1 1,0 1-345,0-5 1,-5 1 202,0 3 0,0-2-734,5 2 0,-2-4-616,-3-6 397,3 4 0,-5-11-401,7 7 501,0-6 0,0 1 823,0-10 0,-5 1 0,0-6 0,-7 0 0,3-6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19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 9154,'17'-9'509,"4"4"0,3 1-622,7-1 1,0 4-36,0-5 1,-2 5 200,-3 1 0,1 0 22,-6 0 1,-6 0 246,-4 0 1,-8 1 26,2 5-250,-3 2 1,-9 8 4,-3-1 1,-9-5-253,-2 1 0,-6-6-184,1 5 0,4-5-261,1 6 1,4-8 101,1 2 0,1-3-376,-1-2 1,1 0 866,-1 0 0,1 0 0,-1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0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8084,'11'0'291,"-1"0"0,-5 0 285,5 0 146,-6 0 1,8 2-252,-7 3 1,0 4-52,-5 6 1,0 6-109,0-1 0,-2 8-56,-3-2 1,2 3-102,-7 2 0,4 2-141,-4 3 0,5-5-403,-5 0 1,6-2 274,-1-9 1,3 3-1135,2-3 908,0-9 1,2 8-24,3-14 1,2-2 108,3-8 1,4-4 57,-4-6 0,-1-1 108,1 1 1,-1 0 500,1-1 36,4 1 0,-11 1 7,8 4 284,-8 3-488,4 7 1,-2 1-35,0 5 1,1-3-96,-6 7-259,0 1 0,0 4 71,0 1-295,0-1-911,0 0 511,0-6-884,0 5 616,0-12-235,0 4 1263,0-12 0,0-3 0,6-13 0,3-2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0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1 108 8084,'0'-15'0,"0"5"112,0-1 0,0 6 283,0-5 1,1 1-117,4-1 1,-3 1 0,3 4 0,4 4-193,1-5 1,-1 3 112,1-2 1,1 3-305,4-3 1,6 3 119,-1 2 0,1 0-224,-6 0 1,1 0 111,-1 0 1,1 0-234,-1 0 396,1 0 0,-6 2 499,0 3 16,-6-3-251,3 12-250,-7-6 241,0 8-644,-7-8 103,5 6 0,-5-11-338,7 8 378,0-8 1,5 6-60,0-4 1,2-3 266,-1 3-125,-5 3 1,11-4 198,-7 6-167,1 0 1,-5 1 444,4-1-196,-3 0 1,5 1-36,-7-1-208,0-7 0,-2 6-381,-3-4-339,3-3 521,-11 5 1,9-7 22,-6 0 1,1-2 53,-1-3 0,-2 1 103,7-6 1,-5 5-118,4-5 1,-4 5 376,5-6-20,-7 8 1,8-9 312,-6 7-325,7-1 0,-6 1 253,4 0-34,3 0-168,-5 5 226,7 0-229,0 0 1,0 7 142,0 3 0,2-1-16,3 1 0,-3 2 185,3 9 1,-3-2-15,-2 6 1,0 1-108,0 5 0,0 0-381,0 0 0,0 5 81,0 0 1,-2 0-1195,-3-5 0,3 0 226,-3 0 1,5-7 877,5-3 0,4-4 0,6-1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1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0 7911,'0'11'1189,"0"-1"1,-1 2-530,-4 9 0,3 3-340,-3 7 0,1 1-141,-1 4 0,3-1-531,-3 6 1,3-7 300,2 2 0,0-5-981,0-5 1,0-4 159,0-6-164,0-1 1036,0-6 0,7-2 0,2-7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1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8004,'9'1'900,"-4"4"0,-2 1-304,3 9 1,-3 1 83,7 15 1,-5 3-147,6 12 1,-3 8-92,3 2 0,-3 10-197,-3 1 1,-3 1-1,3 0 1,-3-12-487,-2 1 0,0-14 252,0-7 1,0-5-1412,0-5 729,0-4-1408,0-6 297,7-8 881,-5-8 0,4-8 447,-6-8 0,0 1 453,0-1 0,-6-6 0,-3-2 0,-6-7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1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8084,'9'7'0,"5"-5"0,-11 10 496,7-7 0,-1 2-3,1-2 1,4 4-198,-4 6 0,4-1-102,2-4 1,-1 4-1,1-4 1,-8 4-67,-3 1 1,-3 1 120,-2-1 1,0 3-149,0 2 0,-12-8 58,-3 4 1,-6-6-552,0 0 0,4-3-166,-3-7 1,2 0-427,3 0 0,5 0 984,-1 0 0,8-14 0,-4-3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2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31 8084,'-10'0'944,"0"0"1,6-1-423,-1-5-264,3 5 1,11-6-1,6 7 1,2 0-477,9 0 0,0 0 241,5 0 0,0 0-811,0 0 0,-2 0 486,-3 0 1,-4 0-1352,-6 0 1653,-1 0 0,1-7 0,-1-2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2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1 9080,'0'8'1810,"0"6"-1754,0-4 1,0 6 62,0 4 1,0-1-249,0 7 1,-2-5-59,-3 4 1,3-4-267,-3 5 0,-2-7 292,2 1 0,0-2-105,5-3 1,0-5 29,0 1 0,0-6-258,0 5 1466,-7-6-724,5 9 1,-6-9 372,3 6 1,1-5 345,-6 6-431,6-1 0,-8 5-236,7 1 1,-2-2-248,2-4 1,3 4-105,-3-4 0,4-1 111,1 1 0,1-7-522,4 2 1,4-3 230,7-2 0,-1 0-419,0 0 1,1-7 232,-1-3 1,1-4 62,-1-1 1,1-1 236,-1 1 1,-1 5 369,-4-1-53,4 1 1,-10 0-24,6-1 479,-7 8 0,4-2-262,-7 10 0,-2 3 232,-3 8 0,-2-1-239,-3 1 0,-4 4-154,4 1 0,-5 1-147,-6-1 0,4-2-271,-4 7 0,4-7-419,1 1 0,1-3 349,0-1 0,-1-2-197,1-4 0,4 2-161,1-7-1420,7 0 430,-11 2 1026,12-5 0,0 3 577,7-10 0,8 3 0,-3-3 0,4-2-118,1 2 0,1-5 118,-1 5 0,0-1 547,1 6 0,-1-5-346,1 0 0,-6 0 393,1 5 0,-1 0 47,5 0 1,1 0 1023,-1 0-1309,1 7 1,-1-5-223,1 3 0,-1 2-453,1-2 1,-6 0 276,0-5 0,1 0-1104,4 0 1,1-2 272,-1-3 1,0 2 872,1-8 0,6-6 0,2-7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3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8369,'0'-9'3137,"0"3"-2745,0 6 1,0 6-158,0 5 0,2 3-201,3 1 1,-4 6 62,5-1 0,-3 6-196,2-5 1,-3 1-904,3-1 1,2-4-1330,-2 3 1627,0-2 704,-5-3 0,0 1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0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38 7853,'0'-10'434,"0"-1"1,0 6-76,0-5 1,-5 8 0,-2 2-87,-2 9 1,1 5 0,-4 3 0,1 3-87,-1 6 0,4 10 0,-1 4 0,2 1-191,4 0 0,1-4 0,2 4 0,0 2-591,0 1 1,2-4 0,3-6 0,5-4-1532,4-5 2126,8-6 0,-4 4 0,4-8 0</inkml:trace>
  <inkml:trace contextRef="#ctx0" brushRef="#br0" timeOffset="335">201 270 7853,'5'-10'-82,"1"0"314,-3-2 1,4-2 0,0 0 0,0 2 199,0 2 1,5-1-1,-2-4-256,4-1 0,1 3 0,-1 1 0,-2 3 82,-2 2 1,-5 2-31,6 5 1,-6 0-87,5 0 1,-6 7-1,1 3 1,-3 4-91,-2 1 1,0 6 0,0 1 0,0 1-199,0-1 1,-2 6 0,-2-3-1,-1 3-280,2-2 1,1 3-1,0-5 1,-1 2-217,-2 0 1,-2-8 0,3 3 0,-2-4-1029,-3-1 1670,6-1 0,-11 1 0,5-1 0</inkml:trace>
  <inkml:trace contextRef="#ctx0" brushRef="#br0" timeOffset="503">170 533 10506,'18'0'109,"2"0"1,-1 0-1,7 0 1,0 0-564,-2 0 0,5 0 0,-3 0 0,1 0-1766,-1 0 2220,-4 0 0,1 7 0,1 2 0</inkml:trace>
  <inkml:trace contextRef="#ctx0" brushRef="#br0" timeOffset="717">433 286 7853,'11'0'470,"-1"0"1,0-2-1,6-1 1,-1-3-208,1 3 1,1 1-1,2 2 1,3 0-308,2 0 0,-3 0 0,3 0 0,0 0-243,0 0 0,-5 0 1,3 0-1,-1 0-838,0 0 0,-6 0 1125,-5 0 0,1 7 0,4 2 0</inkml:trace>
  <inkml:trace contextRef="#ctx0" brushRef="#br0" timeOffset="935">700 162 9236,'7'10'1051,"3"-1"-880,4-2 1,2 5-1,-1-2-106,1 4 0,-1 0 0,0-2 0,-1-2-24,-3 2 0,-3-3 1,-4 1-1,1 2-256,-2 2 0,-3-1 1,-5-1-1,-5-1-864,-4 1 1,-2 0 1078,1-2 0,0 11 0,-1-4 0</inkml:trace>
  <inkml:trace contextRef="#ctx0" brushRef="#br0" timeOffset="1168">890 54 7853,'10'0'143,"-1"-2"0,0-2 393,-1-1 0,3 0 1,4 7-1,1 3 56,-1 5 0,0 4 1,1 3-1,-1 4-450,1 5 1,-7 10-1,-4 5 1,-4 5-517,-1 6 0,-15 5 0,-9 8 0,-11 0 374,-4-4 0,-9 0 0,-7-6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3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8084,'0'8'-103,"0"6"1,0-10 123,0 6 0,7-5-488,3 5 0,4-6 126,2 1 341,6-3 0,2-2 0,7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3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341 1 8084,'8'0'1001,"-1"0"-270,-7 7-593,0-6-21,0 13 1,-2-5-78,-3 6 0,-3 1-144,-8-1 1,1-4-391,-1-1 0,-1 0 101,-4 6 0,4-3-277,-4-2 1,-1 1 282,1-7 1,1 0 386,4-5 0,1 5 0,-1 0 0,-6 1 0,5-6 0,-4 0 0,9-6 0,2 1 0,0 0 155,1-2 603,2 6 925,7-6-1189,0 7 1,2 7 5,3 3 1,-2 4-138,8 1 0,-8 1-324,2-1 0,2 0 99,-2 1 0,6-1-88,-6 1 0,2-1-114,-2 1 1,-3-6-446,3 0 0,-4 1-583,-1 4 0,0-4-89,0-1 1181,0-7 0,7 11 0,2-5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4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356 32 8084,'9'-9'38,"5"-5"814,-13 13-542,13-6-216,-12 7 238,5 0-158,-7 7 0,0 1 98,0 8 1,0-6-96,0 0 0,0 1-64,0 4 0,0-5 105,0 1-334,0-1 56,0 5-348,0 1 212,6-1 1,-2-6-16,6-4-370,-6 4 23,9-8 521,-11 6 0,5-5-106,-7 3 92,0-3 1,-2 5 9,-3-7 0,-3 5 111,-8 0 0,1 0-210,-1-5 1,-1 5 102,-4 1 0,2 0-13,-6 0 0,-1-5 3,-5 4 0,0 2 152,0-1 1,0 0 46,0 0 0,0-3 480,0 7-467,7-6 1,3 4 199,11-3-349,3-3 1,16 5 86,6-7 1,4 0-192,12 0 1,2-2 46,8-3 0,4 2-88,-4-8 1,-1 3 10,1-2 0,-2-2-124,3 6 0,-4-4 174,-8 5 0,1-5 36,0 4 0,0 1 277,0 5 1,-8 2-102,-8 3 1,-6-1 183,-9 6 1,0 0-73,0 6 1,-7-1-187,-4 1 1,-7-1-51,-3 1 1,-5-1-167,6 0 1,-1-6-144,5-4 1,1-1-1188,-1 1-542,1-3 1271,0 4 747,-1-12 0,1-3 0,-1-7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4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1 107 8084,'0'-24'104,"0"3"0,5 4 296,0 2 1,0 5 1345,-5-1-1193,0 8 1,0-2 172,0 10 1,0 3-293,0 8 0,0 6-302,0 4 1,0-2 26,0 2 0,0 0-189,0 5 1,0-6-203,0 1 1,0-7-500,0 2 1,2-4-1107,3-2 1,-2-1 1836,8-4 0,-1 4 0,5-5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3:25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109 216 8084,'8'-16'-95,"4"1"392,-6-1 1,6 8 474,-2 2 0,-1-1-430,1 2 0,0 0-246,6 5-87,-1 0 0,1 0 128,-1 0 0,1 0-429,-1 0 0,1 0 183,-1 0 0,-5 2-243,1 3 348,-8-3 0,9 6 209,-7-2 0,0-3-155,-5 7 0,-6-5 227,-5 6 0,-3-6-128,-1 5 0,0-5-59,-1 6 1,-1-3 7,-4 3 0,2 2 46,-6-2 1,6-3-216,-2 3 0,-1-3 98,1 2 1,-1 4 68,1-3-87,4 2 0,-6 3 5,8-1 1,6-4-88,4-1 0,4-5 74,1 5 0,12-6-7,3 1 0,6-3 36,-1-2 0,4 0-180,7 0 0,-5 0 28,0 0 0,-2-5-111,2-1 0,1-6 104,-6 2 1,0-4-151,-6-1 1,-1 4 37,-4 1 0,-1 0 123,-4-6 0,-3 1-67,3-1 1,-4-4 44,-1-1 1,-5 1 19,0 4 1,-7-5 19,2 1 0,-4-3 124,-1 3 1,1 3-21,3-4 0,-2 4 194,2 1 1,3 1 557,-3-1-532,8 8 1,-4 3 244,7 10 0,0 3-146,0 8 1,0 8-7,0 7 1,0 0-67,0 5 0,0 2 3,0-2 0,2 5-95,3-5 0,-3 0-109,3-5 1,-3 4-189,-2-4 1,0 3 84,0-8 1,0-4-457,0-1 0,1-6 220,5-4 0,-3-5-296,7-6 0,-5 0 157,6 0 1,-6-3 35,5-7 0,1-2 93,4-14 1,-1 5 54,-4-5 1,4 2 257,-4-1 0,4-3-90,1 7 0,1-4 219,-1 4 0,-1 0-85,-4 6 0,4 6 187,-4 4 0,4 3-90,2 2 1,-1 0 48,1 0 1,-8 7-22,-3 4 0,2 2 59,-2 3 1,1 4-110,-6 1 1,-7 1-31,-4-1 1,-2-4-225,-3 4 0,1-4 126,-1-1 0,2-6-240,4 0 278,-4-6 95,6 9-82,-1-11 1,4 5 136,10-7 0,-1 0 184,6 0 0,5 0-115,6 0 1,1 5 35,-1 0 1,1 6-117,4-6 1,-3 5-702,-8-5 1,0 6-1093,1-6 1611,-1 7 0,-6-4 0,-2 8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6:09:59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91 8480,'-4'-6'0,"-1"2"423,0 2 1,2-1 273,-1 1 323,-1-1-649,-1 3 0,0 1-123,2 1 0,0 3 27,2 3 0,1 0-123,-1 3 0,-1 2 31,1 4 1,0 2-190,2 0 0,0 0 31,0 1 0,0-3-248,0 0 1,3-4-335,1 0 1,2-3 263,0-3 0,4-4-22,0-1 0,0-2 138,1-2 0,0-4 34,2-5 0,-3-2 25,1-2 1,-2 0 10,0-4 0,-1 1 56,-3-3 1,-3 1 192,1 1 1,-3 2 126,0 2 0,-3 2-77,-4 0 0,0 3 0,-3 1 0,2 4-74,-1 1 1,0 3-249,0-1 1,0 4 30,0 2 0,2 2-143,-1 0 1,1 3-184,0-1 0,2 3-1185,0-3 1610,0 1 0,1 0 0,-2 1 0</inkml:trace>
  <inkml:trace contextRef="#ctx0" brushRef="#br0" timeOffset="181">263 232 8480,'-4'1'413,"0"1"0,2-1 52,0 3 0,-1-2 508,1 3 1,-2-3-569,2 2-163,0 0 0,2 3-1286,0-1 0,0-1 195,2-1 849,-1-3 0,8 5 0,-2-2 0</inkml:trace>
  <inkml:trace contextRef="#ctx0" brushRef="#br0" timeOffset="533">475 52 8019,'-7'0'0,"3"0"585,0 0 0,2 3-195,-3 1 0,1 3 598,-2 1 1,-1 5-394,-2 4 0,2 2-172,-2 3 0,3 0-348,2 1 0,1 0-211,3-4 1,3-4-407,4-2 1,0-3 381,4-6 0,0-1-50,4-3 1,-4-1 35,2-1 1,-1-2-186,1-5 1,-4-1 106,0-3 0,-2 0 250,0 1 1,-2-2-35,0-1 1,-3-1 216,-2-4 1,0 3 137,0 0 0,0 3-116,-2-1 0,-2 1 67,-2 2 1,-2 2-55,0 1 0,0 5-177,-3 2 0,1 1-114,-3 1 1,2 1-278,0 1 1,4 1-145,-2 4 1,3-1-472,1 1 1,3-1 966,2 0 0,2-2 0,2-1 0</inkml:trace>
  <inkml:trace contextRef="#ctx0" brushRef="#br0" timeOffset="800">674 27 9680,'-5'0'1330,"1"0"0,1 2-779,-2 3 0,0 3-44,0 3 1,-3 2 232,0 2 0,0 1-612,4 3 0,1 1 49,3-1 0,1-3-515,1-1 0,4-1 269,5-1 0,2-3-396,2-2 0,-1-2 163,3-1 1,-1 0-45,2-3 1,-6 1 26,-3-1 0,-3-1 5,-1 4 0,-3-3 268,-2 2 0,-4 1-88,-4 4 0,-3-2-347,-6 1 1,-2 1 157,-3 0 1,4-1-589,3-4 1,1-1-58,1-3 968,1 0 0,2-3 0,0 0 0</inkml:trace>
  <inkml:trace contextRef="#ctx0" brushRef="#br0" timeOffset="964">648 71 8233,'0'-4'475,"0"0"-551,0 2 1699,0-3 0,3 4-732,1-1 0,3 1-836,1 1 1,4 0-498,3 0 0,4 0-670,0 0 1,0 0 632,3 0 479,-2 0 0,-1 0 0,0 0 0</inkml:trace>
  <inkml:trace contextRef="#ctx0" brushRef="#br0" timeOffset="1292">917 14 8064,'-3'-3'1201,"-3"2"0,3-2-1048,-1 0 1,2 3 28,4-2 1,2 1 322,2 1 0,3 1-337,-1 1 1,4 1-194,-2 1 1,-1 2-291,0-2 0,0 4 191,0 0 1,-3 2-40,-1-2 1,-4 0 111,1 3 0,-3-1-172,-3 3 1,-2 0 54,-6 0 1,0-1 307,-3-1 1,2 0-20,0-2 0,3-1 522,1-2-442,2-2 0,6-1-69,4-3 1,7-1 202,5-1 0,5-1-66,2-1 0,1 1 40,-2 3 0,0 1 116,-4 1 0,-2 5 182,-7 6 1,-4 5-159,-8 6 1,-9 4 36,-11 2 0,-7 0-1480,-5 0 1,2-2 322,2-4 671,5-2 0,5-9 0,3-1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4:33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97 304 8186,'0'-16'1415,"0"5"-9,0 0 160,0 8-533,0-11-128,0 12-570,0-5 0,5 14-74,0 3 0,8-1-204,-3 2 0,5-6 120,0 6 1,1-6-308,0 6 0,2-2-108,3 1 0,-3-1-372,3-3 0,-8-3 206,-3 8 1,-4-6-250,4 6 0,-6-6 117,1 6 0,-3-6 98,-2 6 0,-7-1 191,-4 6 1,-5-2-23,-5-3 1,2 3 243,-8-3 0,6 3 49,-6 2 1,2-5 93,-1-1 0,3-1 22,7 2 1,0 1 151,0-7 1,0 2 720,0-1-419,7-4-8,2 5-335,7-7 1,7 0 71,4 0 0,3-2-167,2-3 0,2 1-207,3-7 1,-2 3-5,8-3 1,-6-3-350,6 3 0,-8 2-387,2-1 0,-3 4 380,-2-4 0,0 6-1124,0-1 537,-7-4-27,5 7 406,-12-5 452,-2 7 1,-9-5 180,-7-1 0,5 1-49,1 5 0,-1 0 533,-5 0 0,6-5-203,-1-1 1571,7 1-807,-10 5 227,12-7 149,-5 5 119,0-5-804,5 14 0,-5 2-274,7 7 0,0 0 41,0 0 0,0 5-119,0 1 0,0 1-266,0-2 0,0-3-186,0 3 0,2-3-581,3-2 350,-3-1-397,12 1 19,-5-7 1,7-2-734,0-7 0,0-8-227,0-8 0,0 0 798,0-6 0,0-2-680,0-3 1505,0-3 0,0-2 0,0 0 0</inkml:trace>
  <inkml:trace contextRef="#ctx0" brushRef="#br0" timeOffset="198">368 272 8186,'-9'0'577,"-5"0"194,3 0 0,4-2 533,2-3 181,-4 3-435,7-5-720,-5 7 1,14 0-347,4 0 0,5 0 120,5 0 0,-2-2-671,8-3 1,-2 3 11,1-3 0,3 3-496,-8 2 1,6 0 310,-6 0 0,0-6-1247,-5 1 1003,0 0 984,0 5 0,-7 0 0,5-7 0,-5-2 0</inkml:trace>
  <inkml:trace contextRef="#ctx0" brushRef="#br0" timeOffset="736">543 160 8186,'-9'-7'2276,"-5"5"-1398,12-12 416,-5 12-769,7-5 1,0 9 49,0 3 0,0 4-171,0 7 1,6 2 42,-1 3 0,6 4 42,-6 7 1,6 1-167,-6 5 1,6-3-216,-6 8 0,2-8 106,-2 2 1,-3 2-167,3-2 0,-3 1-280,-2-6 0,5-8-358,1-2 1,-1-5 31,-5-1 0,0-5-1688,0 0-330,0-8 1892,0 4 0,0-9-214,0-3 0,-5 2 334,-1-8 1,-4 0 108,4-5 1,-6 0 454,1 0 0,-3-1 0,-2-5 0,6 3 0,-1-8 0,0 6 0,-5-5 0,6 6-155,-1-1 0,6 3 155,-6 2 0,8 0 1533,-3 0-768,-2 7 1233,6 2-728,-12 7-741,12 7 0,-5 4-133,7 10 0,0-3 219,0 3-609,0-3 1,0-2 101,0 0 1,1-5-377,5-1 1,-3-6 199,8 1 0,0-3-590,5-2 1,5-2 267,0-3 0,2-4 101,-2-7 0,-3 0 125,3 0 1,2 5 181,-1 1 1,-1 4 499,-5-4 1,0 6-260,0-1 0,-6 3 564,1 2 1,-6 0-335,6 0 1,-7 7 149,1 4 1,-3 3-188,-2 2 0,0 0-682,0 0 0,0 0-833,0 0-1216,0 0 1029,0 0-687,0 0-360,0-8 2297,0 0 0,-7-16 0,-2 0 0</inkml:trace>
  <inkml:trace contextRef="#ctx0" brushRef="#br0" timeOffset="910">639 1 8710,'-9'7'1948,"2"-6"0,7 8-1926,0-3 0,2-5 77,3 5 0,-1 1-2447,6-2 2348,1 7 0,5-3 0,0 7 0</inkml:trace>
  <inkml:trace contextRef="#ctx0" brushRef="#br0" timeOffset="1983">862 144 14449,'2'9'453,"3"-4"1,4-1-685,7 1 0,0-3 128,0 3 1,-5 2-15,-1-1 1,1 4 79,5-4 0,-5 4-348,-1-4 1,-6 1-62,1-2 1,-3-2 86,-2 8 0,-2-6 324,-3 6 1,-4-6-48,-7 6 0,-2-6 204,-3 6 0,3-6-68,-3 6 1,-2-6 74,2 6 0,-1-8 90,6 3 0,0 1 631,1-2 209,-1 0-348,0-5-567,7 0 207,2 0-465,21 0 1,-2-1-173,15-5 0,-6 3-215,6-8 1,-6 2 198,6-1 0,-8 1-196,2 3 1,-3 5-472,-2-5 0,0-1-287,0 2-187,0 0 493,-7 5 134,-2 0 816,-7 0 0,-7 0 0,-4 0 0,-5 0-87,-5 0 0,3 0 87,-3 0 0,3 0 10,2 0 1,6 0-149,-1 0 1030,0 0 0,1 0-363,-1 0 0,7 1 1514,-1 5-571,3-4-267,-5 12-948,5-5 0,-5 7-229,7-1 0,0 1-26,0 0 1,0-5 103,0 0 0,0-1-1505,0 6 670,0 0-431,0 0 1,2-5-600,3-1 943,-3-6 1,7 1 698,-4-10 0,-1-4 117,7-7 0,-6-2-2,6-3 1,-6 2-99,6-8 0,-6 8 283,5-3 0,-6 5-161,1 1 0,2 0 2073,-1 0-1176,6 0 0,-8 7 1237,6 4-1563,-6 3 0,8 9-14,-6 4 0,-1 8-384,-5 2 1,0 6 20,0-6 1,0 6-182,0-6 0,0 0 99,0-5 0,0 0-1494,0 0 690,0 0-2042,0-7 1658,7-2 1,-3-9 24,6-3 1,-5-6 536,6-10 0,-2 2 492,2-8 0,-3 6-10,-2-6 1,-4 6-108,3-6 0,2 8 249,-2-3 0,1 5 319,-6 1 1046,7 0-879,-6 0 1,8 7 1451,-3 4-1333,-5 3 0,7 4 212,-8 3-931,7 4 1,-6 7 230,5 0-661,-5 0 1,-1 0 118,0 0 1,6-6-559,-1 1-174,0-8-1096,-5 12 403,8-14 1319,-7 7 0,8-10 349,-4-4 0,-3 3-193,4-8 634,2 1 0,-6-6-213,3 0 1,3 5 548,-3 0-116,0 8 0,-3-4 1598,3 7-1287,-3 0 1,7 0-377,-4 0 0,-3 7-468,3 4 1,-3 3 107,-2 2 0,0 1-751,0 5 1,0-5 140,0 5 1,0-5-991,0-1 1,5 2 489,1 3 1,-1-8 923,-5 3 0,0-4 0,0 4 0</inkml:trace>
  <inkml:trace contextRef="#ctx0" brushRef="#br0" timeOffset="2217">830 559 8186,'7'-9'1577,"-5"2"0,7 2-731,-4-1 0,-1 1-319,7 5 1,-1 0-366,6 0 0,7-5 83,4-1 1,3 1-760,2 5 1,0 0-174,0 0 1,-6 0-546,1 0 1,-8 0-251,3 0-692,-5 7 2174,-1-5 0,-7 5 0,-2-7 0,-7 0 0</inkml:trace>
  <inkml:trace contextRef="#ctx0" brushRef="#br0" timeOffset="2547">1054 447 8186,'-11'0'3119,"0"0"-1820,8 0-856,-11 0 1,12 2 59,-3 3 1,3 4-185,2 7 1,-6 2-508,1 3 1,0-3-146,5 3 1,0 2-291,0-2 0,0 6-679,0-6 1,0 0 585,0-5 0,0 0-1219,0 0 1495,-7 0 0,3-5 440,-6-1 0,-1-6 0,-5 1 0,0-3 0,0-2 0,0 0 0,0 0 0,0 0 0,0 0 0,0 0 569,0 0 1,0 0 40,1 0 1706,6-7-924,-6 5-308,14-5 1,1 2-424,10 0 1,5-1-102,0 6 0,8 0-161,4 0 0,3-2-94,2-3 0,0 3-708,0-3 1,5 3 353,0 2 1,6 0-1306,-6 0 1,0 0 738,-5 0 0,0 0 615,0 0 0,0 7 0,0 2 0</inkml:trace>
  <inkml:trace contextRef="#ctx0" brushRef="#br0" timeOffset="2900">1468 272 8186,'0'-9'2379,"0"-5"-359,0 12-646,0-5-587,0 7 1,0 2-255,0 3 1,7 4-122,4 7 1,-2 1-294,2 5 0,-3-3 126,3 8 1,1-6-640,-6 6 0,6-6 124,-1 5 1,-2-6-850,1 1 0,-6-3-1020,1-2-1074,4 0 705,-7 0 2508,5-7 0,-7-2 0,0-14 0,0-2 0</inkml:trace>
  <inkml:trace contextRef="#ctx0" brushRef="#br0" timeOffset="3141">1564 288 8186,'16'-16'57,"0"1"1228,0 5 0,0-3-556,0 8 1,5-5-317,0 4 1,8 1-212,-3 5 0,4 0-31,2 0 1,-5 0 278,-1 0 1,-4 7-107,4 4 1,-6 3 327,1 2 1,-8 5-214,-3 0 0,-6 8 65,1-3 1,-3-1-274,-2 2 1,-2-3-194,-3 3 0,-2 1-189,-4-6 1,-3-1-540,3-5 1,4 0-3198,2 0 1903,-4-7-1810,7-2 2181,-12-7 1593,12-7 0,-12-2 0,5-7 0</inkml:trace>
  <inkml:trace contextRef="#ctx0" brushRef="#br0" timeOffset="3349">1612 399 8186,'-9'0'1867,"2"0"-478,0 0 1,7 0-790,0 0 1,7 0-189,9 0 1,2-2-709,3-3 1,4 3 269,7-3 1,0 2-940,-1-3 0,0 4 180,-5-3 1,2 3-1236,-6 2 722,-1 0 42,-5 0 1256,-7 0 0,-9 6 0,-11-1 0,-10 7 0,-4-3 0</inkml:trace>
  <inkml:trace contextRef="#ctx0" brushRef="#br0" timeOffset="3490">1580 543 8186,'-16'7'1261,"0"-5"-262,7 12-326,2-12 0,16 5-236,7-7 0,7-6-493,9 1 1,0-6 78,0 6 1,0-2-716,0 2 0,-2 1 38,-4-6 1,4 6-409,-3-1 0,-4-2-149,-2 1 1211,-3-6 0,-2 10 0,0-5 0</inkml:trace>
  <inkml:trace contextRef="#ctx0" brushRef="#br0" timeOffset="3799">1724 144 13713,'0'11'1018,"0"-1"0,0 6-716,0 6 1,5 8-58,0 2 1,1 1-106,-6 10 0,1 3-48,5 2 0,-3 1-230,8-11 1,-1-1-11,6-5 0,0-2-470,0-4 0,6-4-278,-1-12 0,7-3 414,-1-7 1,1 0 177,-1 0 0,-4 0 46,-7 0 0,0 0 223,0 0 1,-2-1 223,-4-5 607,-3 5-794,-7-14-93,0 6 1,0-6-1292,0-1 1,0 0 1381,0 0 0,8-7 0,0-2 0</inkml:trace>
  <inkml:trace contextRef="#ctx0" brushRef="#br0" timeOffset="4038">2362 32 8186,'0'-8'6276,"0"0"-5122,0 8-607,0 0-1144,7 0 1,2 0 492,6 0 1,0 8-2032,-5 2 1,4-3 270,-3-1 1864,3 2 0,2 1 0,0 7 0</inkml:trace>
  <inkml:trace contextRef="#ctx0" brushRef="#br0" timeOffset="4233">2186 128 8570,'-9'0'4464,"-3"2"-3816,7 3 1,-1-1-97,6 6 1,0-4-168,0 4 0,0 1-814,0 5 1,0 0-294,0 0 0,0 2-649,0 3 1,0-3 476,0 3 1,0 2 893,0-2 0,7 0 0,2-5 0</inkml:trace>
  <inkml:trace contextRef="#ctx0" brushRef="#br0" timeOffset="4550">2298 160 8186,'9'-7'0,"5"0"747,-4-4 1,5 2-221,1 4 0,5 3 371,0-3 1,7 3-505,-1 2 0,3 0-342,2 0 0,-5 0-140,-1 0 0,-6 0-944,1 0 122,-3 0 1,-9 2 529,-4 3 0,-3-1-532,-2 6 0,-9-4 312,-7 4 1,-2 1 599,-8 5 0,1-5 0,-2-1 0,-3-1 0,3 2 0,4 1-179,2-7 1,-2 6 178,2-6 0,5 2 572,5-1 1,1-4-234,-6 3 0,5-3 921,0-2 1,6 5-506,-6 0 1,6 2-33,-5-1 0,4-5-294,-4 5 0,6 3-238,-1 1 1,-2-1-345,1 2 1,-4-6-1187,4 6-2133,1-1 2081,5-1 1391,0 5 0,0-12 0,0 5 0</inkml:trace>
  <inkml:trace contextRef="#ctx0" brushRef="#br0" timeOffset="4691">2457 272 8186,'16'0'-82,"0"0"0,0 0 1039,0 0 1,0 0-342,0 0 1,2 0-510,3 0 1,-3 0 16,3 0 1,-3 0-308,-2 0 0,0 0-329,0 0 1,-6 5-635,1 0 1,-8 2 1145,3-1 0,-5-5 0,-1 7 0</inkml:trace>
  <inkml:trace contextRef="#ctx0" brushRef="#br0" timeOffset="4881">2537 240 8186,'-11'0'1548,"1"0"-1008,6 0 1,-10 0 942,3 0 0,3 9-699,-3 7 0,0 1 90,-5 10 0,-5-1-460,0 6 0,-8 0-379,3 0 1,1 0-225,-2 0 1,6-2 231,-5-3 1,4 1-1168,-4-7 0,6-1 634,-1-10 0,3-2-3597,2-8 2148,0 0 1939,8 0 0,-7-8 0,6 0 0</inkml:trace>
  <inkml:trace contextRef="#ctx0" brushRef="#br0" timeOffset="5074">2457 335 8186,'23'-8'395,"-3"-1"167,6 3 0,1 5 567,5-5 1,0 5-499,0 1 1,-6 5-121,1 0 0,-2 6-141,1-6 1,-3 8-276,-7-3 1,0 4-235,0 2 1,-5-2-391,-1-3 1,-6 3-5,1-3 0,-8 3-727,-3 2 1,-6-2-292,1-3 0,-3 1 1551,-2-6 0,-7 6 0,-2-3 0</inkml:trace>
  <inkml:trace contextRef="#ctx0" brushRef="#br0" timeOffset="5390">2441 463 8186,'-5'11'905,"0"-1"0,-1-4-147,6 4 1,0-4-130,0 4 0,0-4 621,0 4-965,0 1 0,2 3-281,3-3 0,-1 1-321,7-7 1,-6 6 326,6-6-758,-8 1 528,11-6-202,-5 0 1,7-7 129,0-4 1,-5-3 108,-1-2 1,1 0 189,5 0 1,-5 0 240,-1 0 0,-1 5 1070,2 1-981,3 6 0,-7-5 403,4 4 0,-3 3 191,-2-3-432,-4 10 1,5 4-113,-7 7 1,0 0-228,0 0-210,-7 0 1,-1 0-292,-2 0 1,1-6-962,4 1 1,1-7 99,-7 1-2741,8-3 3943,-11-2 0,12-7 0,-5-2 0</inkml:trace>
  <inkml:trace contextRef="#ctx0" brushRef="#br0" timeOffset="6323">3175 32 10043,'-9'0'2682,"2"0"-3199,7 0 482,7 0 1,-3 2-870,6 4 1,-4-5 483,4 5 1,-4-3-540,4 2 360,-6-3 403,10 5 0,-10-7 744,6 0-460,-6 0 1,5 0 319,-4 0-213,-3 0 1,7 0 486,-4 0-60,-3 0-574,12 0 1,-11-5 36,8 0 1,-6-1-107,6 6 0,0 0 22,4 0 1,-4-1 57,0-5 0,-1 5 81,6-5 1,0 4-93,0 2 0,0-1 179,0-5-151,0 5 0,0-7 10,0 8 0,-5 0 100,-1 0-89,-6 8 1,5-7-165,-4 5 103,-3 3 0,5-6-517,-7 8 324,0-8 0,-2 10-167,-3-8 1,1 7 82,-6-1 0,1-2-3,-2 1 0,-8-1-63,3 2 0,-6 3-80,1-3 1,-2 1 262,-4-1 0,-4 1-88,-1-6 0,-2 6 259,-9-1 1,8-3-60,-2 3 1,-2-2 412,2 2 0,-1 1-83,6-7 1,8 6 423,2-6-9,5 1-147,8-6 1,5 0-95,15 0 0,7 0-47,14 0 0,1-8-126,4-2 1,4-4 44,7-2 0,0 5-236,0 0 1,-2 6-102,-4-5 1,-3 1-234,-7-2 1,-2 2 45,-3 4 1,1 3-155,-6-3 0,-6-2-2117,-6 1 1763,-6 1 0,1 5-527,-10 0 1,1 0 539,-6 0 0,-1 0 655,-5 0 0,5 0 0,1 0 0,-1-2 0,-5-3 0,0 3-268,0-3-65,0-4 563,0 7-196,0-5 1132,0 7 0,6 0 311,-1 0-439,8 0 1,-6 2-378,3 3 1,5 4-143,-5 7 0,-1 0-254,2 0 1,-8 5-155,3 0 1,1 6-115,-2-6 0,1 6 114,-6-6 1,-5 6-865,-1-6 0,1 0 40,5-5-863,-7 0 1,5-5 437,-3-1 0,10-8 406,6-2 0,-2-2 732,2-8 0,6-8 0,8-7 0</inkml:trace>
  <inkml:trace contextRef="#ctx0" brushRef="#br0" timeOffset="6854">3255 304 8186,'16'0'0,"0"0"0,5 0 331,0 0 1,0 0 111,-5 0 1,0 0 212,0 0 0,0 0-214,0 0 0,2 5-137,3 0 0,-8 6-398,3-6 0,-6 8 150,1-3 1,1-1-141,-6 2 0,-1-6 162,-5 6-938,0-8 1,0 6 350,0-4 1,-2-3-630,-3 3 0,1-3 575,-6-2 0,1-2 562,-2-3 0,-1-4 0,6-7 0,-6 0 0,1 0 0,4-5 0,2 0 0,-2-7 0,2 1 0,-1 2 0,6-1 0,0 1 0,0-2 0,0 4 338,0 7 1,2 2 294,3 3 1,-1-1 202,6 7 1,-4-1-188,4 6 1,-6 2-194,1 3 0,2 4-381,-1 7 1,-1 0 108,-5 0 0,0 0-200,0 0 0,0 2 111,0 3 0,-2-1-42,-3 6 0,-4-5-153,-7 6 0,4-6-140,-4 6 1,2-1 12,-13 6 1,0 0 78,-4 0 0,-1 0 171,0 0 0,0-7-35,0-4 1,2-3 268,3-2-242,4 0 23,7-8-59,7 0 1,9-16-13,11-2 1,8 1-6,3-2 0,1 1-22,-2-6 1,4 0 34,7 0 1,0 0 0,0 0 0,-2 0 117,-4 0 0,4 5-108,-3 1 1,1 4 336,-1-4 1,-4 6 325,-7-1-351,7 3 0,-7 4 462,0 3 0,-7 4-245,-9 7 0,-2 0-91,-3 0 0,-6 0-178,-10 0 0,3 3-833,-3-3 0,-2 4 455,1-10 1,-4-2-1741,5-3 0,-1 2 1873,6-2 0,0 1 0,0-6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4:49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272 463 8186,'7'-16'0,"-5"5"241,3 1 0,-3 4 1087,-2-4-43,0 6-838,0-10 1,0 11 317,0-8-505,-7 7 1,0-4 3,-4 2 1,-3 4 64,3-3 0,-3 3 137,-2 2 1,5 0-176,1 0 0,-1 2 106,-5 3 1,0 1 150,0 10 1,-1-2-131,-5 12 0,10-2 37,-4 7 0,4-2-114,-4 8 0,5-2-132,0 3 0,8-3-109,-2 8 1,3-8-201,2 2 0,7-3-155,3-2 0,6-7 211,6-4 0,-3-3-1235,8-2 1,-6-8 545,6-2 1,-6-4-1165,5-2 1,-4-2 256,4-4 1640,-6-2 0,10-15 0,-5-2 0</inkml:trace>
  <inkml:trace contextRef="#ctx0" brushRef="#br0" timeOffset="282">591 463 7964,'-16'0'4260,"7"0"-2418,2 0-739,7 0-816,0 0 1,7 0-273,4 0 1,3 0-277,2 0 1,2 0-265,3 0 0,-3 0-625,3 0 0,2 0-659,-2 0 0,0 0 1809,-5 0 0,7 0 0,2 0 0</inkml:trace>
  <inkml:trace contextRef="#ctx0" brushRef="#br0" timeOffset="466">607 607 8196,'-16'0'4069,"7"0"-3393,2 0 1,21 0-885,7 0 1,1 0-284,-1 0 0,2 0-597,-2 0 0,6 0 660,-6 0 428,7 0 0,-3 0 0,7 0 0</inkml:trace>
  <inkml:trace contextRef="#ctx0" brushRef="#br0" timeOffset="940">1452 80 8016,'-9'-7'941,"0"5"-97,4-3-341,3 3 1,-6 2-120,2 0 1,3 7 231,-8 4 0,8 8-107,-3 3 0,-1 6 12,2-1 0,-6 8-183,6 2 0,-6 2 15,6-1 1,-2 1-314,1 3 0,5-3 139,-5-7 1,6-5-468,6-1 1,-3-8 235,8-2 1,1-7-267,10-9 0,-3-2 165,8-3 1,-6-6-676,5-10 0,-4-4 226,4-7 0,-4-2 55,4-3 0,-6 3 235,1-3 0,-9 4 290,-1 1 1,-7-6 224,1 1 1,-3 0-177,-2 5 0,-2 2 106,-3 3 1,-4 4-20,-7 7 0,0 2 72,0 4 0,0 2-259,0 8 1,-2 0-397,-3 0 1,9 2-863,-4 4-790,3 2 2121,-3 8 0,0 0 0,0 0 0</inkml:trace>
  <inkml:trace contextRef="#ctx0" brushRef="#br0" timeOffset="1149">1484 192 8016,'7'9'2445,"-5"0"-951,3-4-1013,4-3 0,-5 12-43,6-4 0,-4-1 107,4 2 1,-6 0-114,1 5 1,2 5-221,-1 0 0,4 0 16,-4-5 1,1 6-739,-2-1 1,-3 0-860,3-5 46,4 0 1,-6-2-232,8-3-349,-7 3 1903,3-12 0,0 5 0,2-7 0</inkml:trace>
  <inkml:trace contextRef="#ctx0" brushRef="#br0" timeOffset="1449">1085 638 7941,'-16'0'1560,"0"0"-505,1 0 3,6 0 1,9 0-401,10 0 1,8 0-140,9 0 1,1 0-422,14 0 1,1 0 18,5 0 0,0 0-332,0 0 0,-6 0 232,1 0 0,4 0-86,7 0 0,-3 0 15,-8 0 1,1-5-670,-7 0 1,0 0-14,-5 5 1,-7 0-1254,-4 0 392,-3 0-175,-9 0 1772,-2 0 0,-7 0 0</inkml:trace>
  <inkml:trace contextRef="#ctx0" brushRef="#br0" timeOffset="1874">1372 878 8975,'-5'16'421,"0"0"1,0 0 501,5 0 1,-6-1-389,1 1 1,-6 7 41,6 4 1,0-2-195,5 1 0,-6-1-271,1 2 0,0-4-63,5-7 0,0 0-230,0 0 0,7-2-645,3-3 1,5-4 425,1-7 0,-1-7-399,1-4 1,6-9 283,-1-1 1,6-7 123,-6 1 0,5-3 290,-4-2 0,-1 0 213,-5 0 0,0 0-176,0 1 1,-6 4 139,1 0 1,-7 8 1172,1-2-619,-3 3 137,-2 2 0,0 9-284,0 7 1,-6 7 130,1 9 1,-6 5-199,6 0 1,-7 8-76,1-3 0,4-1-127,2 2 0,-2-1 0,1 6 0,1-2-287,5-3 1,0 1 130,0-6 1,0-1-866,0-5 0,2-2 416,3-3 0,-1 1-1516,6-7 1,1 1 1906,5-6 0,0-7 0,0-2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5:13.162"/>
    </inkml:context>
    <inkml:brush xml:id="br0">
      <inkml:brushProperty name="width" value="0.11429" units="cm"/>
      <inkml:brushProperty name="height" value="0.11429" units="cm"/>
      <inkml:brushProperty name="color" value="#AE198D"/>
      <inkml:brushProperty name="inkEffects" value="galaxy"/>
      <inkml:brushProperty name="anchorX" value="-2.10476E7"/>
      <inkml:brushProperty name="anchorY" value="-1.28971E7"/>
      <inkml:brushProperty name="scaleFactor" value="0.5"/>
    </inkml:brush>
    <inkml:brush xml:id="br1">
      <inkml:brushProperty name="width" value="0.11429" units="cm"/>
      <inkml:brushProperty name="height" value="0.11429" units="cm"/>
      <inkml:brushProperty name="color" value="#AE198D"/>
      <inkml:brushProperty name="inkEffects" value="galaxy"/>
      <inkml:brushProperty name="anchorX" value="-2.10611E7"/>
      <inkml:brushProperty name="anchorY" value="-1.29071E7"/>
      <inkml:brushProperty name="scaleFactor" value="0.5"/>
    </inkml:brush>
    <inkml:brush xml:id="br2">
      <inkml:brushProperty name="width" value="0.11429" units="cm"/>
      <inkml:brushProperty name="height" value="0.11429" units="cm"/>
      <inkml:brushProperty name="color" value="#AE198D"/>
      <inkml:brushProperty name="inkEffects" value="galaxy"/>
      <inkml:brushProperty name="anchorX" value="-2.10745E7"/>
      <inkml:brushProperty name="anchorY" value="-1.29172E7"/>
      <inkml:brushProperty name="scaleFactor" value="0.5"/>
    </inkml:brush>
    <inkml:brush xml:id="br3">
      <inkml:brushProperty name="width" value="0.11429" units="cm"/>
      <inkml:brushProperty name="height" value="0.11429" units="cm"/>
      <inkml:brushProperty name="color" value="#AE198D"/>
      <inkml:brushProperty name="inkEffects" value="galaxy"/>
      <inkml:brushProperty name="anchorX" value="-2.1088E7"/>
      <inkml:brushProperty name="anchorY" value="-1.29275E7"/>
      <inkml:brushProperty name="scaleFactor" value="0.5"/>
    </inkml:brush>
    <inkml:brush xml:id="br4">
      <inkml:brushProperty name="width" value="0.11429" units="cm"/>
      <inkml:brushProperty name="height" value="0.11429" units="cm"/>
      <inkml:brushProperty name="color" value="#AE198D"/>
      <inkml:brushProperty name="inkEffects" value="galaxy"/>
      <inkml:brushProperty name="anchorX" value="-2.11012E7"/>
      <inkml:brushProperty name="anchorY" value="-1.29372E7"/>
      <inkml:brushProperty name="scaleFactor" value="0.5"/>
    </inkml:brush>
    <inkml:brush xml:id="br5">
      <inkml:brushProperty name="width" value="0.11429" units="cm"/>
      <inkml:brushProperty name="height" value="0.11429" units="cm"/>
      <inkml:brushProperty name="color" value="#AE198D"/>
      <inkml:brushProperty name="inkEffects" value="galaxy"/>
      <inkml:brushProperty name="anchorX" value="-2.11146E7"/>
      <inkml:brushProperty name="anchorY" value="-1.2947E7"/>
      <inkml:brushProperty name="scaleFactor" value="0.5"/>
    </inkml:brush>
  </inkml:definitions>
  <inkml:trace contextRef="#ctx0" brushRef="#br0">153 687 15639,'16'0'835,"0"0"0,1 0 0,5 0 0,6 1 1,6 3-1,5 3 0,1 2 112,5 3 1,1-3-748,2 2 1,5-2-593,0 1 0,-2 4 286,-8-3 1,1-4-271,-7-2 1,-1 3-207,-10-3 1,-3 0-1882,-7-5 693,-7 0-615,-2 0 1223,-21 0 0,-4 0 1169,-13 0 1,-8-7 0,-2-2 0</inkml:trace>
  <inkml:trace contextRef="#ctx0" brushRef="#br1" timeOffset="250">25 766 14382,'-9'0'320,"0"0"733,4 0 1582,3 0-1612,9 0 1,13 2-423,17 3 0,6-3 31,10 4 1,5 1-178,11-2 1,-1 6-244,6-6 1,-7 6-171,3-6 0,-7 5-291,-4-4 0,-4 4 179,-7-4 0,-8 6-515,-2-1-2305,-12-4 1233,-3 7-76,-14-12 0,-4 5 576,-10-7 1,-6 0-558,-10 0 1712,3 0 0,-19-7 0,4-2 0</inkml:trace>
  <inkml:trace contextRef="#ctx0" brushRef="#br2" timeOffset="465">89 926 14508,'-9'0'1081,"2"0"0,7 2-757,0 3 1,7-3 390,4 3 0,12 2 51,9-2 1,7 6-390,8-6 1,7 8-270,-1-3 1,5-1-61,-5 2 1,4-2-529,-9 1 0,2 3-983,-13-8 1,0 0 1058,-5-5 1,0 6-634,0-1 0,-7-1 1080,-4-10 1,-3-3-1,-3-6 1</inkml:trace>
  <inkml:trace contextRef="#ctx0" brushRef="#br3" timeOffset="1064">264 208 14382,'0'-16'-212,"0"0"1,2 6 752,3-1 0,-1 2 167,7-2 0,-1 4 7,6 7 1,0 0-294,0 0 1,0 2-165,0 3 0,0 3-272,0 2 0,-6 4 70,1-3 1,-7 8 10,1 3 0,-3-1-181,-2-5 0,-2 2 27,-3 3 1,-4-3-282,-7 3 1,0-3 183,0-2 1,-5-6 125,-1 1 1,-6-2 103,1 1 0,3 3 156,-3-8 0,8 6 176,-3-6 1,5 0 303,1-5 61,0 0-434,7 0-109,2 0 0,14-5-190,3 0 0,10-1 114,1 6 1,6 0-197,-6 0 1,7 0-195,-1 0 1,-4 0-111,-2 0 0,2 0-491,-1 0 1,-1 6-105,-5-1 0,0 6 248,0-6 0,0 6-700,0-6 1,0 2 1363,0-2 0,0-3 1,-1 5-1</inkml:trace>
  <inkml:trace contextRef="#ctx0" brushRef="#br4" timeOffset="1508">695 368 13458,'11'-15'562,"-1"5"-106,-6-4 1,8 5 34,-7-7 1,6 5-250,-6 1 0,6-1-186,-6-5 1,2 0-132,-1 0 1,-4 0 209,3 0 1,-3-5-438,-2 0 357,0-1 1,0 6-150,0 0 0,-6 6-2,1-1 0,-7 8 262,1-3 1,-5 5 112,-5 1 1,3 1 94,-3 5 0,3 3-251,2 6 0,5 1 93,1 0 0,1 0-224,-2 0 1,-1 0 135,7 0 1,-1 0-268,6 0 0,0 0-441,0 0 1,2-5-343,3-1 0,4-4 209,7 4 0,0-6 54,0 1 0,5-3 336,1-2 1,4 0 144,-5 0 0,1 0 523,-6 0 1,0-2-65,0-3 0,-6 3 791,1-3 386,-8 3 287,5 2-1188,-8 0 1,0 2-142,0 3 1,-8 4 57,-2 7 0,1 0-99,-2 0 0,6 1-397,-6 5 1,2-3 91,-1 8 0,-3-8-257,8 2 0,-6 3-64,6-3 0,-2 0-121,2-5 0,3 0-364,-3 0-1533,3 0-1394,2 0 1509,0-7 2249,7-2 1,2-14-1,7-2 1</inkml:trace>
  <inkml:trace contextRef="#ctx0" brushRef="#br5" timeOffset="1832">1237 1 19826,'-7'16'711,"-3"0"1,-3 7-670,2 3 0,-3 6 14,4 5 1,-4-1-84,-2 6 1,5-1 164,0 2 0,8-3-509,-3-2 0,6-10 231,6 4 1,3-16-892,7 0 0,0-11 469,-1 0 0,1-3 9,0-2 1,4-7 325,-4-4 1,3-3 11,-8-2 0,1-1 225,-1-5 1,-4 5-225,-7-5 0,0 5 461,0 1 1,-7 2-187,-4 3 1,-3-2-698,-2 8 0,-7 0 655,-3 5 1,-5 7 0,0 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9:29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50 249 7634,'0'-17'253,"0"1"146,0-1 0,-5 1-36,-1-1 0,1 1 100,5-1 1,7 0-127,4 1 0,4 1-101,1 4 1,1-2 8,0 8 0,1-1-43,4 6 0,-4 0-74,5 0 0,-5 8 19,-2 3 1,1 3-74,0 3 0,-8 5 38,-4 0 1,-3 6-187,-2-6 0,0 5 19,0-5 0,-7 2 93,-4-2 1,-4-3-158,-2 3 0,1-4 10,-1-1 1,-1-1 6,-4 1 0,3-6 136,-3 0 1,4-7 94,1 1 0,1-3-38,-1-2 0,1 6 376,-1-1-397,8 1 1,2-8 90,7-4-167,0 4 1,7-10 105,4 6 1,6 0-275,5 6 0,-2-5-86,8-1 1,-6 1-82,5 5 0,-5 0-444,6 0 0,-2 0 337,1 0 1,-1 0-690,-4 0 0,-2 0 110,8 0 1027,-8 0 0,11-7 0,-5-3 0</inkml:trace>
  <inkml:trace contextRef="#ctx0" brushRef="#br0" timeOffset="260">448 67 7722,'-6'-11'1906,"1"0"-902,-1 7-67,6-3-588,7 7 0,3 0-324,6 0 0,1 0 49,-1 0 1,6 0-43,0 0 1,6 0-65,-6 0 1,6 0-317,-6 0 0,5 0-541,-5 0 1,2 0 377,-2 0 0,-9 0-1256,4 0 762,-4 0 1005,-4 0 0,-2 0 0,-21 0 0,-5 0 0</inkml:trace>
  <inkml:trace contextRef="#ctx0" brushRef="#br0" timeOffset="475">547 83 6533,'-9'0'1885,"1"0"0,7 0-1445,-5 0 1,4 8-107,-3 3 1,3 5-49,2 6 1,0 2-189,0 4 0,0 3-127,0-3 1,0-2-53,0 1 1,-6-1-272,1 1 1,-1-3-142,6-7 0,0-1-25,0 1-1567,0 0 734,0-8 618,8-2 733,1-14 0,7-10 0,1-9 0</inkml:trace>
  <inkml:trace contextRef="#ctx0" brushRef="#br0" timeOffset="658">663 150 7634,'9'-11'-281,"-3"0"0,-3 5-56,3-5 2731,-4 7-697,5-3-963,-7 7 1,0 7-299,0 4 0,0 4-77,0 2 0,0-1-336,0 1 0,-2 5 71,-3 0 1,3 5-432,-4-4 0,3-1 275,-3-6 1,4 3-580,-3 3 41,3-4 1,2 6-513,0-8 1,0-4-419,0-1 1530,0-8 0,7 5 0,2-8 0</inkml:trace>
  <inkml:trace contextRef="#ctx0" brushRef="#br0" timeOffset="1399">1193 34 7634,'-17'-9'1221,"1"-6"0,-1 13-634,0-4 0,6 5 15,0 1 0,0 0-213,-5 0 0,-1 0-132,1 0 1,-1 7-91,1 4 0,1-2-12,4 2 0,-4 0-149,4 6 0,-2-1 78,2 1 1,-2-6-334,8 0 183,-1 0 1,6 6-925,0-1 563,0-7 0,2 4-98,4-7 0,3-1 156,7-5 0,1 6-94,-1-1 0,1 1 129,0-6 0,-1-2-138,1-4 384,-1 5-219,1-14 604,-1 13 211,1-5 528,-8 7-693,-2 0 1,-8 0 199,-5 0 0,-3 7-31,-8 4 1,-1-2-156,-4 2 1,3 0-132,-3 6 0,4-1-25,1 1 1,1 0-152,-1-1 0,3 1-72,3-1 0,1 1-163,5-1 1,3-5-48,-4 0 0,6-1-252,6 1 0,3-4-149,8-7 1,-1 0 276,1 0 0,5 0-28,0 0 0,6-5 17,-6-1 0,2-7 71,-2 2 0,-4 2 14,4-2 227,-3 0 0,-3-4-49,1 4 1,-6-2 145,0 8 0,-8-3 549,3 3-395,-4 3 620,-2-5-390,0 7 86,0 0-236,0 7 0,0-3 18,0 7 0,-6 0-99,1 5 0,-1 1-28,6-1 1,0-5-190,0 0 106,0 0-176,0 6 1,2-6 53,4 0 1,-3-7-145,8 1 0,-5-3 19,5-2 1,0-7 111,5-4 0,-5-2 79,0 2 1,-5-4 88,5 4 1,-7-4 286,1-1 0,-3 5-153,-2 0 0,0 5 463,0-5-422,0 7 0,-5-5-520,-1 4-304,-7 3 1,4-5-602,-8 7 1,6 5 569,0 1 563,8-1 0,-12 2 0,6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43:13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16 7977,'-16'-7'664,"1"5"1361,0-3-1734,6 4 0,4 6 0,12 2 1,8-1-134,9 1 0,14 4 0,8-5 0,11 1 85,8 0 0,11-2 1,8-3-1,2 2-66,4 1 0,1 0 0,3-3 1,6 1-127,-46-1 1,0 1-1,-3 0 1,0-1 0,0-1-1,-1-2 1,41 1-17,-8 0 0,-7 0 0,-1-1 0,4-3 21,0-1 1,-1-5-1,-6 5 1,-7 1-6,-6 2 0,-13 2 0,-11 0 1,-8 0-26,-6 0 1,-9 7-1,-2 4-253,2 2 1,-5 3-610,-2-1 0,-1-6 0,-1-2-38,2 0 1,7-6-1,-2 5 1,4-5-1142,2-1 2015,-1-7 0,8-1 0,1-8 0</inkml:trace>
  <inkml:trace contextRef="#ctx0" brushRef="#br0" timeOffset="163">2954 1 8576,'16'0'1005,"-8"1"0,-1 3 2425,0 1-2163,-5 7 1,5-9-1738,-7 8 0,1-8-1919,5 2 1,-5-5 2388,4-5 0,4-10 0,0-9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9:28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17 7634,'-11'0'1298,"0"0"-676,7 0-388,-3 0 1,8 0-86,5 0 1,-2 0-1,7 0 1,0 0-110,5 0 1,3 0 91,3 0 1,-2 0-116,8 0 0,-8 0 64,2 0 1,2 0-367,-2 0 1,5 0 0,-4 0 1,-1 0-156,-6 0 1,1-6 68,-1 1 0,-5-1-105,0 6 1,-5 0-713,5 0 1187,-7 0 0,1 0 0,-10 0 0,-5 8 0,-6 1 0</inkml:trace>
  <inkml:trace contextRef="#ctx0" brushRef="#br0" timeOffset="316">50 183 8283,'0'-10'1135,"0"3"1,8 7-880,3 0 0,3 0-86,3 0 0,5 0 20,0 0 0,6 0-134,-6 0 0,7 0-9,-1 0 1,-4 0-3,-2 0 0,-2 0-416,2 0 1,-4 0 201,5 0 0,-11 0-1525,-1 0 738,-7 0 956,3 0 0,1 0 0,1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2:49:56.6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2087 49 12209,'0'-11'-1022,"0"0"2073,0 7 0,0-5-108,0 3 0,-2 5-19,-4-5 0,5 6 151,-5 6 1,-3 5-412,-2 11 0,-4 3-275,-1 8 0,-1 2-117,0 4 1,6-2-63,0 7 1,2-7 86,-2 1 0,-2-3-247,8-2 0,-6-1-5,5-5 1,1-3-552,5-7-158,0-8 206,0-2 545,0-7 1,1 0 32,5 0 0,5-5 180,11-1 1,-4-5-87,5 6 0,2-6 162,3 5 0,-2-5-167,1 6 1,1-1 8,5 6 0,-2 0-388,-3 0 1,3 0 130,-3 0 0,-4 0-1792,-2 0 1232,-4 7 0,-3-3-3751,-4 7 2055,-4-7 2181,-7 11 0,8-14 0,1 7 0</inkml:trace>
  <inkml:trace contextRef="#ctx0" brushRef="#br0" timeOffset="2757">50 761 12209,'-11'0'-160,"0"0"0,6 0 1938,-6 0-457,7 0-846,-3 0 1,14 0-226,4 0 0,9 0 85,3 0 1,13 0-91,3 0 1,9 0 52,7 0 0,11 0-205,11 0 0,19 0-199,-44 0 0,1 0 0,2 0 0,0 0 118,0 0 0,1 0 1,3-3-1,1 0 16,-2 0 0,0 1 0,10-2 0,0 0 27,-2 1 0,1 1 0,1 0 0,0 0-39,-10-3 1,0-1 0,-1 3-1,0 1 47,-5-4 1,1 0-1,0 2 1,0-1-281,2 0 1,1-1 0,-3 1 0,0 1 231,47-1 1,-16 3-252,-7-4 1,-16 3 79,-11-3 0,-8 4-252,-9-3 1,-7 3-550,-4 2 389,4 0-727,-8 0 1121,-1 0 1,-10-2-1691,-7-4 1786,0 5 0,-15-14 0,-3 6 0</inkml:trace>
  <inkml:trace contextRef="#ctx0" brushRef="#br0" timeOffset="3174">464 1009 12209,'0'-11'-731,"-1"0"796,-5-2 0,4 4 2291,-3-2-1180,3 7-637,-6-3 0,7 9 134,-5 3 0,4 12-24,2 10 0,-5 5-281,-1 1 1,1 2-64,5 3 1,-6-3-566,1 4 0,-1 1 288,6-1 0,-5-2-1137,-1-10 1,1 5 556,5-5 0,0-3-3608,0-2 2999,0-3 0,1-5 1131,5-3 0,3-3 0,8-8 0</inkml:trace>
  <inkml:trace contextRef="#ctx0" brushRef="#br0" timeOffset="3540">646 1158 12209,'2'-9'-1289,"4"3"4047,-4 4-1042,5 2-934,0 0 0,-5 8-434,4 3 1,-4 9-115,-2 2 1,0 6-180,0-6 0,0 5 152,0-5 1,0 6-337,0-6 0,0 0 39,0-5 1,0-1-774,0 1 307,0-1 276,0-6 0,1-3-37,5-7 0,-2-7 86,7-4 0,-6-6 43,6-5 1,-2 2 151,2-8 1,4 2 125,-4-1 1,4-3-82,1 8 1,-5 0 410,1 6 1,-3-1 177,2 1 258,3 6 1,-10 3-177,7 7 0,-7 7-148,1 4 1,-3 10-221,-2 1 1,0 7-111,0-1 0,0-3-738,0 3 0,0-8 312,0 2 1,6-3-1118,-1-3 871,8 1 0,-4-2-1608,8-4 0,5-6 613,0-10 1571,7-5 1,-3-13 0,7-3 0</inkml:trace>
  <inkml:trace contextRef="#ctx0" brushRef="#br0" timeOffset="4170">1524 877 12209,'-17'0'4271,"1"0"-2680,-1 7-861,8 2 0,-4 13-549,8 0 1,-1 2-185,6-2 0,0-2-185,0 8 0,0 0-684,0 5 1,0-2 579,0-3 0,0-3-2581,0-3 1007,0-3-957,7 5 1917,-5-15 1,7-2 918,-3-7 0,-4-2 141,3-3 1,-3-4-141,-2-8 0,0-5-14,0 0 0,0-6 0,0 6 0,0-7 0,0 1 0,0-3 0,0-2 0,0 2 61,0 3 1,0-1 426,0 7 1,0-6 270,0 6 0,6 0-197,-1 5 0,6 6 180,-5 0 0,7 2-42,-2-2 0,5 4-237,6 7 0,-3 0-144,3 0 1,-4 7 10,-1 4 1,-6 2-243,0-2 0,-2 4 136,2-4 0,-4 3-260,-7 3 1,0 0-86,0-1 1,-5 1 147,-1-1 0,-7-1-42,2-4 0,-3 2 251,-3-8 1,6 6-188,0-5 1,0-1 83,-5-5 1,1 2 9,4 4 283,-4-4-154,6 5 137,0-7 59,1 7-297,8-5 0,8 11-534,3-7 325,3 6 1,3-2 5,0 6 0,-3-5-352,-3 0 0,4-2-196,-4 3 0,-2 2-449,2-3 0,-5-2-362,5 3 0,-6-7-1396,6 6 813,0-7 2017,6 3 0,0-7 1,-1 0-1</inkml:trace>
  <inkml:trace contextRef="#ctx0" brushRef="#br0" timeOffset="4439">1822 1026 12472,'0'-10'2318,"0"3"-1877,0 7 0,2 0 79,3 0-393,4 0 1,2 0-203,0 0 233,-7 7 232,4 3-305,-8 6 1,0 1 425,0-1-443,0 1 1,0-1-72,0 1 0,0-6-42,0 0 1,0-6-313,0 7 0,1-9-1425,5 3 1502,3 3 1,13-7-646,0 3 1,2-3 404,-2-2 0,-3 0-618,3 0 1,-4 0 194,-1 0 1006,-8 0 1,6 0 0,-6 0 0</inkml:trace>
  <inkml:trace contextRef="#ctx0" brushRef="#br0" timeOffset="4716">1110 1390 13226,'7'-9'1145,"3"1"-117,6 8 0,15 0-432,8 0 0,11 0-169,10 0 1,3-5 159,14-1 1,0 1-449,6 5 0,-2 0-162,-4 0 1,-5-6-232,-11 1 1,3-1-281,-3 6 1,-11 0-48,-6 0 0,-9-2-615,-8-3 0,-3 3-204,-7-4 0,-8 3-94,-4-3 603,-3 4 934,-2-5 0,-7 7 0,-2 0 0</inkml:trace>
  <inkml:trace contextRef="#ctx0" brushRef="#br0" timeOffset="5265">1491 1456 12209,'-11'0'49,"0"0"0,5 5 273,-5 1 0,7 1 2184,-1-1-1661,-4 3 0,7 9-522,-4 5 0,5-3-137,1 7 1,5-5-188,1 6 0,-1 0-61,-5 5 1,0-6-205,0 1 0,0-2-129,0 1 0,6-3-446,-1-7 1,1-6-1975,-6 0 1560,0-8 416,0 5 0,0-16 245,0-3 1,0-9 449,0-2 1,0-5-29,0 4 1,0-6 81,0 1 1,0-3 254,0-2 0,0 2 165,0 3 0,0-3 497,0 3 1,5 4-353,1 2 1,7 4 367,-2 1 0,3 1-170,3-1 0,1 3 170,4 3 1,-3 3-136,3 8 0,-4 2-225,-1 4 0,-3-1-239,-3 12 0,2-4-55,-7 9 0,-1 3 61,-5 3 0,-1-2-243,-5 1 1,-3-6-214,-8 1 0,6-2 97,0 2 0,0-9-69,-5 3 1,-1-5 139,1 0 79,-1-3 1,0-8 102,1 0 1,5-2-88,0-4 0,7 3 45,-1-8 1,3 0-213,2-6 0,2 6 364,3 0 0,-1 5-38,7-5 0,0 8 715,5-3-586,1 4 1,0 4-209,-1 4 0,1 3-272,-1 8 1,1-1-297,-1 1 0,1-1-380,-1 1 0,1-1 358,0 1 1,5-2-1888,0-4 1,7-2-34,-1-4 2353,3-3 0,2-2 0,0-9 0</inkml:trace>
  <inkml:trace contextRef="#ctx0" brushRef="#br0" timeOffset="5370">2054 1605 12209,'-17'9'3283,"1"6"-2219,6-6 0,3 8-254,7-1 0,0-5-701,0 0 1,0 0-428,0 6 0,0 5-3766,0 0 4062,0 0 1,-7 2-1,-3 2 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01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0 109 7936,'11'-10'-1928,"-1"0"1956,0 6 0,6-8 416,-1 7 1,2 0-99,4 5 1,-2 0 37,7 0 1,6-5-18,10 0 1,9-1-95,6 6 1,15 0-52,6 0 1,9 0-225,1 0 0,-4 0 133,-1 0 1,6 0 46,-1 0 1,3 0-156,-3 0 0,-1-1 112,11-5 1,-5 5-171,-5-4 1,-4 1-34,-7-1 0,2 3 124,4-3 0,6 3 35,4 2 0,0-1-14,-16-4 1,4 3 78,-9-3 0,9 3-77,2 2 1,-1 0 122,-4 0 1,-6 0-86,0 0 0,-8 0 52,-3 0 0,-4 0-40,-5 0 1,-1 0 12,11 0 1,2 0-25,8 0 1,-3 0-3,-7 0 0,-2 0-18,-3 0 0,1 0 19,-6 0 1,6 0-61,-1 0 1,10 0 64,5 0 0,7 0-124,-1 0 1,-5 0 94,-11 0 0,-5 0-131,0 0 1,-2 2 91,2 3 1,3-3-6,-4 3 1,3-2 15,-2 2 0,1-1-14,-6 6 1,-8-7-17,-8 3 1,-3 1 24,-2-2 0,-2 0-133,-3-5 1,-4 2 365,-6 3 0,-1-4-533,1 5 1,1-5-149,4-1 0,-4 0-811,4 0 208,-4 0-518,-2 0 1509,-6 0 0,-9-13 0,-9-5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06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31 264 8034,'-8'-7'867,"1"5"0,5-5-347,-3 7-63,3 0-267,-4 0 1,7 0-27,4 0 1,4 0-10,6 0 1,8 0 36,3 0 1,11 0-118,10 0 0,8-1 38,12-5 1,5 3 70,11-7 1,8 6-490,7-1 1,1-2 405,-1 2 0,-47 2 0,0 1-63,3 2 1,0 0 0,2 0 0,0 0 4,-2 0 1,0 0-1,46 0-132,-12 0 1,-8 0-31,3 0 1,8 0 36,2 0 0,1-2-5,-6-3 1,-4 3 128,-6-3 1,6-3 32,4-3 1,8 3-49,2-3 1,0 6 144,-5-5 0,-9 6-84,-7-1 1,1 4 15,-6 1 0,4 0 15,1 0 0,-3 0-13,-7 0 1,-7 0 101,-13 0 0,-8 0-78,-3 0 1,4 0-157,1 0 1,-2-6 432,3 1 0,-1 0-475,5 5 1,4 0 199,-3 0 1,-4 0-166,-12 0 1,-2 0-57,-3 0 0,1 0-230,-6 0 0,-6 0-507,-4 0 1,-6 0-97,5 0-1928,-7 0 2850,4 0 0,-7 0 0,0 0 0</inkml:trace>
  <inkml:trace contextRef="#ctx0" brushRef="#br0" timeOffset="839">4441 78 8019,'0'-15'0,"0"-1"345,0 1 1,0 4 228,0 1 452,0 7-217,0-4-221,0 7-347,0 0 0,5 7 0,0 3 0,1 4-75,-6 1 1,0 1 14,0-1 0,0 6-149,0-1 1,0 1 140,0-5-296,0-1 1,-2 0 94,-3 1 1,3-6-120,-3 1 0,3-6-174,2 5 21,0-7 143,0 4 1,0-8 85,0-5 1,2 3-92,3-7 0,-2-6 55,8-4 1,-1-1 112,6 6 1,-1-6-18,1 0 1,-3 1 136,-2 4 1,2 6-88,-2 0 0,-3 4 340,3-4 20,-1 7-301,5-4 1,-4 7 23,-1 0 0,-7 7-34,3 3 1,0-1 24,0 1 0,-1 0-89,-5 6 0,0-1-17,0 1 1,0-1-36,0 1 0,0-6-370,0 0-178,0 0 1,-2 4-64,-3-3-1193,3 2 769,-5-11-335,7 5 1398,0-7 0,7-7 0,2-2 0</inkml:trace>
  <inkml:trace contextRef="#ctx0" brushRef="#br0" timeOffset="1075">4797 63 9319,'0'-9'1322,"0"2"0,2 7-1214,3 0 0,-2 0-202,8 0 1,-1 0-482,5 0 0,1 0 392,-1 0 1,1 0-473,-1 0 1,6 0-112,0 0-23,-1 0 1,-4 0 372,-1 0 1,-4 0 415,-1 0 0,-7 0 0,4 0 0</inkml:trace>
  <inkml:trace contextRef="#ctx0" brushRef="#br0" timeOffset="1257">4813 156 8019,'10'0'879,"0"0"1,-5 0-727,6 0 1,-6 0-174,5 0 1,-5 0-411,6 0 1,-1 0 33,5 0 0,1 0-267,-1 0 0,1 0 167,-1 0 1,1 0 495,-1 0 0,1 0 0,-1 0 0</inkml:trace>
  <inkml:trace contextRef="#ctx0" brushRef="#br0" timeOffset="1617">5184 32 8019,'7'-9'74,"3"2"438,4 0-16,1 6 1,1-6-88,-1 7 0,1 0-143,-1 0 1,-5 0-39,1 0 1,-3 2-14,3 3 1,-3 2 22,-3 3 0,-3 4-14,3-4 0,-3 4 25,-2 1 0,0-5-1,0 1 1,-2-1-154,-3 6 1,-3-3 131,-8-2 1,1 2-252,-1-2 0,1-3 100,-1 3-153,1-1 0,1 0-122,4 1 219,-4-8 68,12 11-208,-5-13 1,14 6 50,4-7 1,4 0-115,6 0 1,-4 0-89,3 0 0,-2 0 78,-3 0 0,1 0-867,-1 0 334,1 0-1188,-1 0 1196,-6 0 1,-1 0 717,-3 0 0,-3-7 0,5-1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17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93 201 8666,'9'-7'3261,"4"6"-2444,-11-6-331,12 7-426,-5 0 1,4 2 41,-2 3 0,2-4-1679,-2 5 732,2 2 0,3-1-1452,-1 3 2297,-6-3 0,5 0 0,-6 2 0</inkml:trace>
  <inkml:trace contextRef="#ctx0" brushRef="#br0" timeOffset="151">0 387 7703,'9'0'149,"-1"0"-535,-2 0-703,2 0 1089,8 0 0,6 0 0,2 0 0</inkml:trace>
  <inkml:trace contextRef="#ctx0" brushRef="#br0" timeOffset="301">186 619 11497,'0'-10'-1397,"0"-1"0,5 1-623,0-5 2020,7-1 0,4-6 0,8-2 0</inkml:trace>
  <inkml:trace contextRef="#ctx0" brushRef="#br0" timeOffset="492">356 201 8213,'-8'-7'1776,"1"6"-935,7-6-281,-7 7 1,5 7-119,-3 3 0,3 5-17,2 6 1,-5 3-184,0 7 0,-2 0-141,2 0 1,3 5-73,-3 0 1,-2 2-283,2-2 1,0-5-158,5 0 0,0-2-515,0-8 0,0 0-3,0-6 1,2-5 278,3 1 1,-2-8 648,7 2 0,1-10 0,4-4 0</inkml:trace>
  <inkml:trace contextRef="#ctx0" brushRef="#br0" timeOffset="708">387 186 8019,'0'-10'603,"0"-1"954,0 8-1071,0-11 0,2 12-183,3-3 1,4-2-366,6 2 0,1 0 131,-1 5 0,2 2-120,4 3 1,-4-2 103,4 8 0,-4-6-30,-2 5 1,1 0-142,-1 6 1,-6-1-250,-4 1 0,-3-6-41,-2 0 0,0 1-143,0 4 1,-2-5-436,-3 1 1,1-8 72,-6 2 913,7-3 0,-11 5 0,5 2 0</inkml:trace>
  <inkml:trace contextRef="#ctx0" brushRef="#br0" timeOffset="1017">480 31 8019,'0'-10'-26,"0"-1"1322,0 8-842,0-4 0,0 14-105,0 3 0,0 9-34,0 2 1,0 6-73,0-1 0,0 3-128,0 2 0,-2 0 90,-3 0 0,3-5-274,-3 0 1,3-7 89,2 1 0,0-2-321,0-3 1,0-5 67,0 1 0,2-8-359,3 2 458,4-3 0,8-2 63,4 0 0,-9 0 175,3 0 0,-8 0-119,3 0 1,-6 2 447,1 3 0,-3 0-172,-2 10 0,-7-2 30,-3 7 1,-4 2-246,-2-1 0,1 5-290,-1-5 0,-4 4-563,-1-4 0,1 0 443,4-6 1,6-5-863,-1 1 279,1-8 946,2 4 0,-6-21 0,5-3 0</inkml:trace>
  <inkml:trace contextRef="#ctx0" brushRef="#br0" timeOffset="1167">403 433 8019,'0'-10'0,"0"0"1816,0 6-696,0-3-132,6 7 1,-2 0-361,6 0 1,-1 2-145,1 3 0,9 6-764,-3 9 0,4-3 236,1 4 0,-2 1-1308,6-1 1,1 0 836,5-6 1,0 1 514,0-1 0,0 7 0,0 3 0</inkml:trace>
  <inkml:trace contextRef="#ctx0" brushRef="#br0" timeOffset="1559">1099 201 8019,'-16'0'2054,"1"0"-1391,-1 0 1,6 5-226,0 1 1,0 6-361,-6-2 1,-5 4-310,1 1 0,-3 1-875,3-1 1,1 1 569,-7-1 1,5 1-232,-4-1 0,4-5 306,-5 1 1,7-3 315,-1 3 0,-3-3 145,3-3 0,-1-3 10,6 3 1,4-1-20,1 1 1,5-3 351,-5 3 361,6-4 1,4-1-315,10 0 1,4-5 159,2 0 1,1-5-125,3 5 0,6-6-293,10 6 0,-1-5 132,6 5 1,-7-6-425,2 6 0,-3-5-69,-2 5 0,0-2-238,0 2 1,-7 3 30,-3-3 0,-4 3 166,-2 2 1,-4 0-1129,-1 0 1037,-7 0 0,3 0 360,-12 0 0,-2-7 0,-8-1 0</inkml:trace>
  <inkml:trace contextRef="#ctx0" brushRef="#br0" timeOffset="1866">882 201 8021,'-8'-7'1075,"1"6"10,7-6-719,0 7 1,0 7-124,0 3 0,0 5-37,0 6 1,1-2 21,5 7 1,-5-2-122,5 2 1,-5 3-18,-1-3 1,0 1-152,0-1 1,0 1-305,0-6 0,5 1 250,1-1 1,-1-9-835,-5 4 464,7-11 67,1 2 0,8-7 81,-1 0 1,-5-7 125,1-4 1,-1-2 93,6-3 0,-6 1 167,0-1 0,-1 6 168,1 0 1,2 4-133,-7-4 1,2 7 669,-2-2-541,-3 3 1,10 4-137,-7 3 0,2-2 121,-2 7-851,-3 1 1,10 4 113,-7 1 537,7-8 0,-3 6 0,6-5 0</inkml:trace>
  <inkml:trace contextRef="#ctx0" brushRef="#br0" timeOffset="2167">1563 62 8019,'-10'0'589,"-1"0"1327,8 0-1404,-4 0 0,11 0-404,6 0 1,0 0-478,11 0 0,3-5 234,2 0 1,1 0 200,-1 5 1,1 0 59,-6 0 0,0 0-1309,-6 0 1,1 0-153,-1 0 5,-6 0 1330,-2 0 0,-1 0 0,3 0 0</inkml:trace>
  <inkml:trace contextRef="#ctx0" brushRef="#br0" timeOffset="2718">1532 62 8533,'0'-9'2000,"0"4"-1801,0 10 1,5-1-146,0 6 1,2 2 115,-2 9 1,-3-4-684,3 4 0,2 1 294,-2-1 0,6-1-577,-6-4 1,2-1 398,-2 1 0,-3-6 397,3 0 0,3 1 0,1 4 0</inkml:trace>
  <inkml:trace contextRef="#ctx0" brushRef="#br0" timeOffset="2923">1749 31 8019,'8'0'249,"1"0"124,-4 0-88,-3 0 0,6 0 227,-2 0-465,-5 0 142,13 7 0,-12 2-197,3 6 1,-3 1 75,-2-1 0,0-5-232,0 1 1,0-1 53,0 5 1,0 1-540,0-1 1,-6 1-298,1-1 67,-7 1 879,4-1 0,-8 1 0,1-1 0</inkml:trace>
  <inkml:trace contextRef="#ctx0" brushRef="#br0" timeOffset="3133">1594 201 6905,'7'-8'2199,"-4"1"-2003,8 7-211,-1-7 0,5 5 142,1-3 1,-1 3-896,1 2 602,6-7 1,-5 6-398,4-4 1,-4 3 18,-1 2 544,-8 0 0,6-7 0,-5-2 0</inkml:trace>
  <inkml:trace contextRef="#ctx0" brushRef="#br0" timeOffset="3283">1625 279 8019,'15'0'-893,"1"-7"997,-1 5 0,1-7-624,-1 4 349,1 4 0,-1-6 171,1 7 0,-1-7 0,1-2 0</inkml:trace>
  <inkml:trace contextRef="#ctx0" brushRef="#br0" timeOffset="3542">1207 433 8019,'9'0'1063,"-1"-1"-646,-2-4 1,4 3-185,10-3 1,6-2-10,10 2 0,9-7-230,7 1 0,11 3 94,-1-3 0,2 3-352,-8-3 1,3-2 207,-7 2 0,-10 3-522,-11-3 0,-6 6-312,-10-5 4,0 7-329,-6-4 1215,-2 7 0,-14 0 0,-2 0 0,-6 0 0</inkml:trace>
  <inkml:trace contextRef="#ctx0" brushRef="#br0" timeOffset="4009">1640 356 8019,'-10'5'-146,"0"0"1,5 0 97,-6-5 1,8 2 622,-2 3 1,3-1-281,2 6 1,-2-5-379,-3 6 1,3-1 59,-3 5 0,4-4-173,1-1 0,0 0 64,0 6 0,0-1 154,0 1 0,0-1-218,0 1 1,0-6-94,0 0-48,0-6 0,0 4-279,0-2 340,6-5 0,3 4 276,6-10 0,-4 2 0,-1-8 0,0 1 0,6-5 0,-1-1 0,1 1 0,-1-1 0,1 3 0,-1 2 0,1-3 43,-1 4 0,1 2 182,-1-3 1,1 8 75,-1-2 1,-5 3 84,1 2 207,-1 0-427,6 0 0,-8 7-32,-3 3 0,-3 4-39,-2 1 0,0 1 43,0-1 1,-2-1-200,-3-4 0,-2 4-43,-3-4 0,-2-1-107,7 1 1,-2-6 6,2 1-231,3-3 174,-12-2 205,12 0 0,-6-2 115,3-3 0,3 1-78,-3-6 97,3 7 0,4-9 180,3 6 364,-3 1-310,11 5-223,-4 0 1,7 0-588,-1 0 1,-5 0 104,1 0 393,-1 7 0,5 2 0,1 6 0</inkml:trace>
  <inkml:trace contextRef="#ctx0" brushRef="#br0" timeOffset="4258">2197 371 8081,'0'-8'1044,"0"-1"-234,0 4 1,4 3-985,6-3 0,0 4 120,11 1 1,3-2-825,2-3 0,1 3 457,-1-3 0,4 3-702,-5 2 1123,-2 0 0,-1-7 0,-7-1 0</inkml:trace>
  <inkml:trace contextRef="#ctx0" brushRef="#br0" timeOffset="4467">2399 263 9060,'-9'0'1459,"2"7"1,2 7-1232,0 6 1,-2 1-218,2-5 1,1 6-137,-6 4 1,0-2-229,-6 2 1,6-8-14,0 3 1,-1-4-383,-4-1 1,4-1-357,1 1 1,5-8 109,-5-3 994,6-3 0,-10-2 0,6 0 0</inkml:trace>
  <inkml:trace contextRef="#ctx0" brushRef="#br0" timeOffset="4607">2383 418 8019,'16'0'676,"-1"0"0,-1 2-210,-4 3 1,2-2-52,-7 8 1,7-3-217,-1 2 0,-3 4-145,3-3 1,-3 2-224,2 3-305,4-1 0,-5 1-871,6-1 0,-4-6 1345,-1-4 0,0 4 0,6-1 0</inkml:trace>
  <inkml:trace contextRef="#ctx0" brushRef="#br0" timeOffset="4774">2971 310 8657,'0'0'0</inkml:trace>
  <inkml:trace contextRef="#ctx0" brushRef="#br0" timeOffset="4899">2971 511 8019,'0'8'2293,"-7"-1"-1943,5 0 1,-3-5-351,10 3 0,4-3 0,7-2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28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32 8234,'-9'0'1849,"2"0"1,7 2-1682,0 3 1,0 3-106,0 8 0,2-1-35,3 1 0,2 4-298,3 1 0,2 0-547,-7-6 1,6 6 490,-6-1 0,2 1-437,-2-5 0,-3-6-241,3 0 87,-4-6 917,-1 9 0,0-13 0,0 0 0,0-7 0,0-8 0,0 0 0,0-1 0,0-1-95,0-4 0,0 4 91,0-4 1,0 3 517,0-3 0,2 4-243,3-4 1,-1 4 321,6 1 0,-5 6 184,6 0-369,-1-1 1,5 3-112,1 3 1,-1 3-85,1 2 1,-6 2-157,0 3 0,1 3 114,4 8 0,-6-1-173,-4 1 0,-3-1 99,-2 1 1,0 4-32,0 1-60,0 0 0,-7-6-136,-4 1 172,-2-1 1,-3-1-18,1-4 0,-1-3-78,1-7 0,-1 0 155,1 0-197,-1-7 119,1-1 1,6-8-155,4 1 0,3 4-7,2 1 1,2 0-92,3-6 0,4 8 99,6 2 1,1 0-258,-1 0 267,1 1 0,-1 5 10,1 0 0,-6 0 79,0 0-201,-6 7 302,3 2 1,-7 6-34,0 1 0,-2-3 40,-3-2 0,-4 3-107,-6-4 1,-2 2 2,-4-2 1,2 4-97,-7-4 1,-1-1 95,-9 1 1,3-1-65,-3 1 0,1-1 39,-1-4 1,4-3 8,-4 3 0,8 2 61,2-2 0,7 0 3,-1-5 0,8 0 81,1 0 348,8 0-213,-4 0 1,9 0-133,3 0 1,-2 0 72,8 0 1,4 0-88,6 0 1,5 0-9,-6 0 1,8-5-31,-2 0 0,4-1-97,7 6 1,-5 0 31,4 0 0,2-5-175,-2 0 0,0-2-195,-5 2 1,5 3 140,1-3 0,-3-2-146,-8 2 0,-4-5 68,-6 5 0,-1-6 2,0 6 1,-6-2-219,-4 2 272,-3 3 1,-4-4 61,-3 6 0,-4 0 101,-6 0 1,-2 0 29,-4 0 0,2 5 69,-7 0 0,6 5 16,-6-5 0,7 2-75,-2-2 0,3-1 307,-3 6 0,4-6 176,-4 1-226,4 3 0,1-4 21,1 6 0,5-6 665,-1 1-423,8 3 1,-4 1-100,7 6 1,0-4-153,0-1 1,0 0 33,0 6 0,0-1-264,0 1 1,0-1 9,0 1-227,0-1 1,0 1 152,0-1 0,0 1-217,0-1 237,0-6 0,5-1-92,0-3-229,1-3 1,-1-2 63,0-10 1,7-4 5,-2-1 1,-1-1 186,1 1 0,0-6 188,6 0 0,-1-1-83,1 1 0,-6 4 154,0-3 0,1 2-7,4 3 0,2-1-96,4 1 1,-4 1 242,4 4 0,-9 3-83,-2 7 0,1 0 379,4 0-396,1 0 1,-3 7-60,-2 3 1,-5 4-22,-6 1 1,0 1-22,0-1 1,0 1-17,0-1 0,0-4 48,0-1 1,-5 0-180,0 6 1,-7-8 68,2-3 0,1 2-146,-1-1 22,0-1-4,-6-5 1,6 0 80,-1 0 11,8-7 0,-9 3 53,7-6 1,0 5-32,5-5 1,0 4 147,0-4 0,1 5-134,5-5 0,-3 6 605,7-1-281,1-4 1,4 8 23,1-4 1,-1 3-111,1 2 0,-1 0 95,0 0 1,1 2-311,-1 3 0,1 2 111,-1 3 1,1 4-899,-1-4 604,1 4 1,-1-1-257,1-2 0,-6 1-193,0-7 1,-5 0-492,6-5 0,-6 0 1108,5 0 0,1 0 0,4 0 0</inkml:trace>
  <inkml:trace contextRef="#ctx0" brushRef="#br0" timeOffset="789">1083 63 8019,'-8'0'798,"-6"0"0,7 2 493,-3 3-966,-4-4 1,10 8-229,-6-4 88,7-3 0,-2 10-131,10-7 0,-2 0-205,7-5 1,6 5 196,5 1 1,-1-1-314,-4-5 0,-1 0 68,1 0 0,-1 1-2,1 5 1,-6-5 134,0 5 0,-5-5 391,6-1-277,-8 7 0,4-3 19,-7 6 1,-7-5-31,-3 5 0,-4-5 10,-1 6 0,-3-6-88,-2 5 1,1-1 80,-7 1 1,0 4-98,-5-4 1,5 2 72,1-1 1,1 2 131,-2-2 0,3-3-105,8 3 1,1-6 68,4 5-131,3-6 1,9 2 59,3-6 1,9 0-122,6 0 0,8-1 74,-2-4 0,8 1-302,2-6 1,-2 5-50,-8-6 1,2 6-32,-8-5 1,6 1 52,-5-1 0,-2 1-74,-9 4 0,2 2 88,-7-8 1,2 8-164,-2-2 274,-3-4-25,5 1 0,-12-3 19,0 1 249,-7 7 0,5-6 48,-4 4-8,-2 3 526,4-5-25,0 7 0,1 0-2,3 0 665,3 0-839,-5 7 1,2 2 11,0 6 1,-2 1-121,2-1 0,1 1-99,-6-1 0,5 0-64,-6 1 1,6 1-191,-5 4 1,0-4-390,-6 4 0,6-4 96,0-2-278,-1 1 1,-4-1 283,-1 1 0,6-8-349,0-3 1,5-3-286,-6-2 351,8 0 633,-4 0 0,7-7 0,0-1 0,0-8 0,5 6 0,0 0 0,7 4 2,-1-4 0,2 5 12,3-5 1,-1 6 504,1-1 1,-1 3-120,1 2 0,-1 0 36,1 0 0,-1 0-216,1 0 1,-1 0 85,1 0-571,-1 7 1,0 0 137,1 3-646,-1 4 1,1-12 772,-1 3 0,-6 4 0,-2-1 0</inkml:trace>
  <inkml:trace contextRef="#ctx0" brushRef="#br0" timeOffset="1389">1300 78 8019,'0'-8'1174,"0"-1"-287,0 4-150,0 3-495,0-5 1,1 7-255,5 0-149,-5 0 0,13 0-151,-4 0 0,-1 0 103,1 0 0,-4 0-598,4 0 296,-7 7-27,11-5 524,-12 12 1,5-11-93,-7 8 0,0-6 396,0 5 1,-2-5-136,-3 5 1,1-4 164,-6 4 0,5-5-17,-5 5 1,4-1-148,-4 1 1,5 4-149,-5-4 0,4-1 206,-4 1-276,7 1 0,-6 2 100,4-2-232,3 2-47,-5-11-276,7 5 359,0-7 1,2 0-109,3 0 1,-1-2 76,6-3 1,-5 2-46,5-8 282,1 8 0,2-6-104,-2 4 1,-3 3 295,-2-3 13,-5 4-191,6 1 48,-7 0-58,0 0-540,0 6 166,0-4-347,0 12 126,-7-5 40,-1-1 356,-8 6 1,6-11 173,0 8 1,4-8-27,-4 2 37,7-3 751,-11-2-557,12 0 0,-6 0 709,2 0-623,5 0 1,-6 2 351,7 3-162,0-3-523,0 4 87,0-6-265,0 7-456,0 2 0,0 1 32,0 1-123,0-1 1,5 0 739,0 0 0,7-6 0,-3 3 0</inkml:trace>
  <inkml:trace contextRef="#ctx0" brushRef="#br0" timeOffset="1707">1439 295 10609,'-5'10'75,"0"1"1,-6-6-10,6 5 1,-7-1 20,2 1 0,-2 4-170,2-4 0,-4 2-7,3-2 0,-2 4 103,-3-4 0,1 2 98,-1-1 1,1 3-3,-1-4 1,6-2 118,0 3-148,6-8 0,-4 9 163,3-7-160,3 1 1,2-6-53,10 0 0,4-6 17,1 1 0,6-5-84,0 5 0,4-2 40,-4 2 1,5 3-171,-6-3 0,3 3-191,-3 2 1,-2 0 141,2 0 1,-3 0-534,-1 0 0,-1 0 324,1 0 0,-1 0-479,1 0 0,-1 0 903,1 0 0,-1-7 0,1-1 0</inkml:trace>
  <inkml:trace contextRef="#ctx0" brushRef="#br0" timeOffset="1864">1718 249 8217,'0'8'-167,"0"-1"1,0-7-1,0 0 1</inkml:trace>
  <inkml:trace contextRef="#ctx0" brushRef="#br0" timeOffset="1982">1764 403 8019,'0'9'1065,"-7"-2"1,5-6-316,-3 5-236,3-5-1857,2 6 1343,0 0 0,0-5 0,0 5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26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0 140 8019,'0'-11'666,"0"1"639,0 6-452,0-2-46,0 6-293,0 0-457,0 6 1,0 3 18,0 7 0,0-1-58,0 0 0,0 1 103,0-1-234,0 1 1,0-1-57,0 1 84,0-1 1,0-4-147,0-1 125,0-7-242,0 4 182,7-7 0,-3-7 99,6-3 0,-5-4 14,5-1 1,-5-1-1,6 1 1,-3-6 98,3 1 0,2-3-89,-2 3 0,-3 8 214,3-4-113,-8 4 533,11-3-10,-6 6-292,1 9 1,3 9-136,-7 6 0,0 2-18,-5 4 0,0-4-191,0 4 0,0-2 56,0 1 0,0-8-115,0 4 1,0-4 41,0 3 0,0 1-1192,0-1 610,0-6 0,2 3-279,3-7 0,-1 0 237,6-5 696,-7 0 0,11 0 0,-5 0 0</inkml:trace>
  <inkml:trace contextRef="#ctx0" brushRef="#br0" timeOffset="277">449 124 8019,'-7'-9'1958,"5"-4"0,-5 9-1010,7-6-825,7 7 0,4-4-248,9 7 0,-3 0 82,4 0 0,3 0-52,2 0 0,-2 0-757,2 0 0,-2 0 502,2 0 0,1 0-635,-6 0 1,-6 1-463,-4 5 688,-1-5 759,-1 6 0,4 0 0,-4 2 0</inkml:trace>
  <inkml:trace contextRef="#ctx0" brushRef="#br0" timeOffset="486">449 232 8019,'-16'0'409,"6"0"712,0 0 144,6 7-402,-2-5-462,6 5 0,8-7-87,8 0 1,1 0-268,9 0 1,-2 0-68,1 0 1,5 5-73,-5 0 0,3 0-15,-2-5 0,-2 0-334,-4 0 1,-2 0-504,2 0 0,-3 0 438,-1 0 1,-1 0-861,1 0 579,-1-7 787,1 6 0,-1-13 0,1 5 0</inkml:trace>
  <inkml:trace contextRef="#ctx0" brushRef="#br0" timeOffset="913">990 109 8019,'2'-16'-16,"3"1"1,-1-1 431,6 1 0,0 1 620,6 4 0,-6-2-501,1 6 0,4 1-244,6 5 1,4 0-265,-4 0 1,5 5 162,-6 1 0,6 6-117,-5-2 1,-2 9 108,-9 1 1,2 1 80,-7-5 0,0-1-158,-5 1 1,-1-1 40,-4 0 0,1 1-55,-6-1 0,-6 1 78,-4-1 0,-1 1-211,6-1 1,-6-4 95,0-1 0,1-1-145,4 1 1,1 2-183,-1-7 117,1 7 0,5-8-32,-1 6 116,8-7 0,3 4-78,10-7 0,4 0 107,1 0 1,8 0-215,2 0 1,5-5 109,1 0 0,3-2-116,-3 2 1,3 3-46,-8-3 1,-4 3-175,-1 2 0,1-5-86,-1 0 1,-5 0-351,-6 5 1,-5 0 917,5 0 0,1 0 0,4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25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0 124 8019,'0'-10'571,"0"0"1,0 5-137,0-6 1,0 6 211,0-5 0,2 6-297,3-1 1,0 4-241,11 1 0,-2 0 52,11 0 0,3 0-119,8 0 0,5 1-315,11 4 0,-2 2 243,6 4 1,-6-3-535,2-3 1,-9-3 189,-2 3 1,-8 2-422,-2-2 0,-7 0-561,-9-5 779,1 0 1,-8-1 575,-3-4 0,-3 3 0,-2-12 0,0 6 0</inkml:trace>
  <inkml:trace contextRef="#ctx0" brushRef="#br0" timeOffset="209">557 16 8688,'0'-8'2412,"0"1"-2106,7 7 1,2 0-286,6 0 1,-4 5 31,-1 0 1,0 5 52,6-5 0,-6 8 141,0-3 1,-4 4-42,4 1 0,-7-5-93,2 1 178,-3-1-1132,-2 5 557,0 1-284,0-1 1,-2-1 142,-3-3 425,-3 2 0,-8-4 0,1 6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24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1 125 8019,'0'-9'1823,"0"2"-802,0 0-623,0 6 0,0-5-169,0 12 0,0 2-79,0 8 0,0-1-103,0 1 1,0 1-169,0 3 0,0-2 133,0 2 0,0 3-168,0-3 0,0-4 69,0-6 1,0 0-324,0 6 30,0-8 66,0 6 111,0-12 1,0-2 82,0-10 1,5-6-22,0-5 0,7 3 56,-2-8 0,6 5 203,5-5 0,-3 2-125,8-2 1,-7-1 395,2 6 0,1 2-126,-1 9 0,-1 2 376,-4 2-329,-1 5 0,-1 1 141,-4 10 0,-3 5-112,-7 6 0,0-2-102,0 7 1,0-7-314,0 1 0,0 3 105,0-3 1,0 1-1134,0-6 508,0 1 0,0-1-1175,0 1 991,0-8 1,0 1 252,0-4 0,2-3-667,3 3 1194,-3-3 0,12-9 0,-6-2 0</inkml:trace>
  <inkml:trace contextRef="#ctx0" brushRef="#br0" timeOffset="250">511 156 8064,'-8'-2'1605,"3"-3"-539,3 3-760,2-5 1,0 5-65,0-3 1,7 4-205,3-5 1,4 5-106,1 1 1,6 0-153,0 0 0,4 0-154,-4 0 0,7 0 32,-3 0 0,-1 0-461,2 0 1,-7 0-139,2 0-304,-4 0 1244,-2 0 0,-6 0 0,-2 0 0</inkml:trace>
  <inkml:trace contextRef="#ctx0" brushRef="#br0" timeOffset="428">527 264 8332,'-9'-7'1808,"2"5"-531,7-5-1126,0 7 0,7 0 32,4 0 0,7 0-502,3 0 0,5 0 280,-5 0 1,6 0-952,-1 0 0,-2 0 365,2 0 1,-1 0 624,6 0 0,0 0 0,0 0 0</inkml:trace>
  <inkml:trace contextRef="#ctx0" brushRef="#br0" timeOffset="869">1037 47 7945,'7'-15'-74,"-3"6"266,6 4 1,-5-2 384,6 2 1,-1 0-329,5 5 1,1 0-26,-1 0 1,-4 0-180,-1 0 0,0 7 105,6 3 0,-8 4-136,-3 1 1,2-4 75,-1-1 1,-1 0 43,-5 6 0,0-1-14,0 1 1,-2-6-19,-3 0 0,1-1 0,-6 1 136,0 4-236,-6-12 1,6 10 231,0-7-144,6 0-29,-3-5-262,7 0 154,0 0-119,7 0 0,2 0 43,6 0 1,-4 0 107,-1 0 38,0 0 0,6 5-66,-1 0 1,-5 7 152,1-1 0,-8-3-15,2 3 0,-3-1 84,-2 5 0,0-4-18,0-1-56,0 0 0,-2 4-236,-3-4 1,-3 2 115,-8-6 1,1-1-454,-1-5 1,1 5 196,-1 0 0,6 0-244,0-5 1,4 0 30,-4 0 484,7 0 0,-11 0 0,5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3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 11166,'22'0'598,"2"0"-627,7 0 0,7 0-76,3 0 1,11 0-91,4 0 1,-2 0-611,-3 0 0,-3 0 442,-1 0 1,-8 0-571,-2 0 0,-12 0 72,-4 0 861,-11 0 0,4-7 0,-5-2 0</inkml:trace>
  <inkml:trace contextRef="#ctx0" brushRef="#br0" timeOffset="217">480 16 8019,'-8'-2'188,"3"-3"442,3 3-207,2-4 1,2 6-277,3 0 0,-2 0 56,8 0 1,-1 0-206,5 0 0,-4 6 83,-1 5 1,0-3 160,6 3 1,-3-1 243,-2 5-538,3 1 0,-13-1-84,4 1 174,-3-1-447,-2 1 0,-7-1 233,-3 1 0,1-6-1961,-1 0 2137,0-6 0,-13 10 0,-1-6 0</inkml:trace>
  <inkml:trace contextRef="#ctx0" brushRef="#br0" timeOffset="717">1053 93 8019,'-9'-10'54,"4"0"1647,-3 6-1119,6-9 1,-7 11-99,4-3-27,3 3-363,-5 2 0,9 7-12,3 3 0,-3 4-139,3 1 1,2 1 104,-2-1 0,0 1-235,-5-1 54,0 1 1,0-1-26,0 1 89,7-8 84,-5 6-97,5-12 0,-5 5 92,3-7-123,-4-7 0,13-7 53,-3-7 1,-3 1 26,2 4 1,1 1 72,4-1 0,1-4 3,-1-1 0,-5 6 430,1 4-310,-1 1 0,6 1 255,-1 4-122,-6 3 1,3 4 87,-7 3 1,0 4-55,-5 6 0,0 6-62,0 0 0,0 4-297,0-4 1,0 5 92,0-5 0,0-1-368,0-4 0,0-1 32,0 1-1198,7-1 911,1-6 0,8-2-99,-1-7 0,1-7-33,-1-4 1,6-2-329,0-3 0,-1 6 1019,-4-1 0,6-6 0,2-7 0</inkml:trace>
  <inkml:trace contextRef="#ctx0" brushRef="#br0" timeOffset="942">1687 62 8019,'-8'0'2008,"-1"-5"-167,4 0-1279,3 0 1,-3 5-569,10 0 1,4 0 46,6 0 0,2 0-693,4 0 1,-2 0 491,7 0 0,-7 0-958,1 0 1,3 5 334,-3 0 0,1 0-625,-6-5 1408,1 0 0,6 7 0,2 2 0</inkml:trace>
  <inkml:trace contextRef="#ctx0" brushRef="#br0" timeOffset="1100">1703 186 8019,'-16'0'0,"6"0"0,0 0 1118,6 0 0,-4 0-456,2 0 0,6 0-500,0 0 1,7 0-378,9 0 0,6 0-539,4 0 1,3 2-563,2 3 1,-2-3 204,-3 3 1111,3-3 0,-5 5 0,7 1 0</inkml:trace>
  <inkml:trace contextRef="#ctx0" brushRef="#br0" timeOffset="1452">2244 93 8059,'-8'-15'1481,"1"6"1,9-3-1356,3 7 1,3 0 64,8 5 1,4 0-130,1 0 0,1 0 27,-1 0 1,-4 2-108,4 3 1,-4 3 258,-2 8 0,-6-4-70,-4 3 0,-3-3 106,-2 9 0,0-2-106,0 2 1,-7-4 56,-3 3 0,-6 3-7,-4-3 1,1 1-175,-7-5 0,7-1 105,-2 0 1,4-1 108,2-3-334,-1 2 78,8-4 1,4-1-87,15-2 0,1-5 26,13-1 1,1 0-493,5 0 1,0-5 232,0 0 1,0-2-972,0 2 1,-7 3 56,-3-3 1228,-4 3 0,5 2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7:34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13604,'0'16'1138,"0"-1"1,0 3-746,0 2 0,0 9 0,0 11 0,0 3-166,0 5 1,0 9-1,0-1 1,0 5-176,0 1 0,0-7 0,0-4 1,0-3-270,0-1 1,0-8 0,0-4 0,0-8-1388,0-6 0,0-4 0,2-3-2586,3-4 4190,-3-3 0,4-14 0,-6-2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0:43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5648 1 7853,'-15'0'-150,"-2"0"597,-4 0 0,2 5 1,-7 2-1,-3 1-72,-5 4 1,-6 2 0,-6 3 0,-2 2 63,-4 2 0,-5 5 1,-8-4-1,-5 2-28,-6 4 0,-3 1 0,-9 4 0,6 1-119,3 2 0,0 7 0,-2-3 0,-4 1-163,0 0 0,-5-5 1,42-15-1,0-1 1,-1 1-1,0 0-6,0-2 0,2 1 1,-36 23-1,4-7 1,-2-1-95,-5-3 1,38-14 0,0 0 0,0 1 0,0 0 0,-43 19-69,6 0 1,13 0-1,3-2 1,-1 5 51,-8 4 0,-1-4 1,-7-1-1,4-3 21,6-2 1,4 3 0,8-2 0,-1-2-42,0-1 0,-2-2 0,-11 0 0,1 1 21,0 4 1,6-3 0,6 3 0,6-1 17,8 1 1,1-2 0,-2 6 0,-4-3-7,-5-2 0,-2-2 1,-2-3-1,-2 1 17,1 0 1,4 0 0,6 0 0,4 0 10,4 0 0,-7 2 0,-7 1 0,-9 4-38,-4 2 0,-3-4 1,1 3-1,3 1-21,7-1 0,2 3 0,13 2 1,2-3-95,2-4 0,2-10 1,-2-3-1,0-1-107,1-5 0,4 0 1,12-5-1,2-1-377,3-1 1,4-6-1,6 3-2499,1-1-146,6-1 3228,2-6 0,1 6 0,-3 3 0</inkml:trace>
  <inkml:trace contextRef="#ctx0" brushRef="#br0" timeOffset="581">16 2709 7926,'-6'0'874,"6"0"0,8 0 1,13 0-1,5 0-565,3 0 1,9-2-1,3-2 1,4-1-25,1 2 0,7-4 0,6 0 0,4 0-46,4 0 0,9 0 1,1 4-1,11-4-59,8-2 0,-46 5 0,0 0 0,2-2 1,-1 0-1,47-3-19,-3 2 0,-2-3 0,3 3 0,-46 4 0,1-1-46,3 1 0,1-1 0,-3-1 0,-1 0 0,42 0 0,-9 1 39,-5 3 0,9-4 0,3-1 1,2 3-65,3 1 0,-7 2 1,-6 0-1,-4 0-93,-2 0 1,1 0-1,1 0 1,3 0 9,6 0 0,1 0 0,-3 0 0,-8 0 30,-10 0 1,3 0-1,3 0 1,5 0-82,3 0 0,1 0 0,-6 0 1,-1 0 22,-4 0 1,-3 0 0,-6 0 0,4 0 51,6 0 0,2 0 0,4 0 0,-1 0 48,-6 0 1,-7 0 0,-17 0 0,2 0 82,2 0 1,11 0 0,-1 0 0,4 0 2,2 0 1,1 0 0,3 0 0,-6 0-58,-8 0 1,-4-1 0,-8-3-1,0-1-57,1 2 0,-1 1 1,1 2-1,-1 0-43,0 0 0,-4 0 1,-1 0-1,-1 0-236,-6 0 0,0-2 0,-13-1 0,-2-2-2382,-2 1-1577,-2 2 4187,-6 2 0,-2-7 0,-7-1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32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8019,'0'8'113,"0"-1"666,0-7 1,0 2-644,0 3 1,0-2 311,0 8-552,0-1 0,0 5 91,0 1 0,0-1 22,0 1 1,0-1-21,0 1 0,0-6-245,0 0 206,0 1-206,0-3 157,0 6 93,0-12 0,0-2-272,0-11 267,0-2 1,7-4-73,3-4 1,-1 4 58,1-4 0,-1 4 2,1 1 0,4 1 47,-4-1 0,2 6 130,-2 0 0,4 5 122,-4-6 1,4 8-68,2-2 1,-6 3 63,0 2 1,-5 2-26,6 3 0,-8 4-119,2 6 0,-3 0-13,-2 1 1,0 5-214,0-1 0,0 3 29,0-3 0,0-3-85,0 4 1,0-4-497,0-1 1,0-1 303,0 1 0,0-6-1660,0 0 2004,0-6 0,7-4 0,2-9 0</inkml:trace>
  <inkml:trace contextRef="#ctx0" brushRef="#br0" timeOffset="325">496 31 8150,'-9'0'1924,"3"-2"-893,6-3-821,0 3 0,6-4-158,5 6 1,2 0-310,3 0 1,5 0-424,-1 0 0,6 5 373,-5 0 0,4 0-342,-4-5 0,0 2 304,-6 3 1,1-3-618,-1 3 962,1-4 0,-1-1 0,-6 7 0,-2 2 0</inkml:trace>
  <inkml:trace contextRef="#ctx0" brushRef="#br0" timeOffset="501">496 155 8019,'-7'8'-108,"4"-1"-216,-8-7 1805,8 0-427,-4 0-813,7 0 1,7 0-14,3 0 1,6 0-345,4 0 0,-1-5 127,7 0 1,-2 0-217,2 5 1,1 0-191,-6 0 1,5 2-401,-6 3 0,6-4 795,-5 5 0,6-5 0,-3-1 0</inkml:trace>
  <inkml:trace contextRef="#ctx0" brushRef="#br0" timeOffset="1048">1084 139 8019,'-9'-15'0,"3"-1"-272,6 1 219,0-1 0,0 1 704,0-1 0,5 6-300,0 0 0,7 1-337,-2-1 1,4 3 123,1 7 1,1 0-12,-1 0 0,1 0 149,-1 0 0,-1 7-123,-4 3 1,4 4 84,-4 1 1,-3 3-83,-2 2 0,2-1-117,-1 7 1,4-7 99,-5 2 0,5-4-305,-5-2 1,7 1-125,-1-1 1,-3-5-143,3 1 1,1-8-19,8 2 1,-2-5 59,2-5 0,-1-3 84,2-8 1,-6 1-14,1-1 1,-3 1 317,-7-1 1,4 1-144,-5-1 0,0 1 384,-5-1 1,-7 6-32,-3 0 0,1 5 98,-1-6 0,0 8 40,-6-2 0,1 3-94,-1 2 0,1 0 102,-1 0 1,1 2-75,-1 3 0,1 3 12,0 8 0,-1-1-63,1 1 0,4-1 67,1 1 1,0-1-108,-6 1 1,1-1 9,-1 1 0,6-1-119,0 1 0,-1-6 126,-4 0 1,-1-6-199,1 1 1,-1-3 30,1-2 1,-1-2-270,1-3 1,1-4 39,4-6 1,1-1-94,4 1 1,3-3-208,-3-2 1,5 1-432,5-7 0,4 6-1499,7-6 2419,6 7 0,2-17 0,7 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7:59.09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 28680,'10'5'542,"1"0"0,-6 2-878,5-2 1,2-3 606,9 3 1,-2-3 195,7-2 1,5 2-917,5 3 0,6-3-119,-6 3 1,5-4-352,-5-1 0,-5 0-631,-5 0 1,-12 0 1075,2 0 1,-10 0-731,5 0 654,-8 0 1,2 0 586,-10 0 1,-3 0 12,-8 0 0,-6 0 0,-2 0 0</inkml:trace>
  <inkml:trace contextRef="#ctx0" brushRef="#br0" timeOffset="258">233 63 23630,'-10'0'216,"-1"0"1,6 0 162,-5 0 1,5 0 532,-6 0 0,6 0-203,-5 0 0,5 5 168,-6 0 0,6 6-279,-5-6 0,6 7-269,-1-2 0,-2 9 37,2 2 0,-5 6-205,4-1 0,-6 11-141,2 4 1,1-3-59,-1-2 0,1 2-183,-1-2 0,-2-1-65,7-9 0,0 1-354,5-6 1,0-6 388,0-4 1,1-8-106,5 2 0,-1-3 837,10-2 0,-3 0-291,9 0 1,1 0-329,-1 0 0,5-5 508,-5 0 1,1 0-839,-1 5 0,-2-2 621,7-3 0,-7 3-870,1-3 1,-2 3 635,-3 2 0,1 0-3459,-1 0 3540,-6 0 0,4 0 0,-4 0 0</inkml:trace>
  <inkml:trace contextRef="#ctx0" brushRef="#br0" timeOffset="458">124 296 24490,'2'-14'707,"3"4"-104,-3 3 0,12 7 732,-4 0 0,9 0-853,2 0 0,6 0-29,-1 0 0,9 0 137,1 0 1,2 0-270,-2 0 1,-3 0-322,3 0 0,4 0 0,-1 0 0</inkml:trace>
  <inkml:trace contextRef="#ctx0" brushRef="#br0" timeOffset="734">792 187 17615,'-11'-5'0,"3"-2"1300,1-2-51,2 6-1196,5-4 0,6 7 1518,5 0 1,4 0-700,6 0 1,3 0-672,7 0 0,0 5-615,0 0 1,0 2-866,0-2 1,-5-3-403,0 3 0,-5 2 998,5-2 1044,-14 1 1,8 1 0,-11 1 0</inkml:trace>
  <inkml:trace contextRef="#ctx0" brushRef="#br0" timeOffset="900">776 358 24669,'-15'7'8098,"-1"-6"-8098,7 6 0,3 0 0,14-5-415,8 3 1,6-1-50,9 1 1,5-4-2232,1 5 0,6-5 2725,-2-1 1,11-7 0,3-1 0</inkml:trace>
  <inkml:trace contextRef="#ctx0" brushRef="#br0" timeOffset="1358">1412 47 23630,'-10'-5'-1593,"0"0"1,4-2 1180,-4 2 1,5 3 4074,-5-3-2961,6 3 1,-4 2 669,2 0 1,5 2-270,-5 3 0,5 0-1119,1 11 0,0-2-120,0 12 1,0-4 319,0 9 1,0-3 145,0 8 1,0-3-441,0-2 1,-5 5 100,-1 0 1,0 0-428,0-5 0,5-1-412,-5-4 1,5-2 23,1-4 1,-5-8 978,-1 4-429,1-11 250,5 2 0,2-9 333,3-3 0,-1-3-446,6-8 1,-1-6-35,1-4 0,4 2 234,-4-2 1,4 2 165,1-2 1,-4-2-167,-1 7 1,0-3 88,6 9 1,-6-4 868,1 8-558,-1 5 354,5-1 1,-6 8-449,-4 5 1,2 4-544,-2 11 0,0-2-7,-5 6 0,0 0 112,0 0 0,0 3-1061,0-7 0,0 5 419,0-6 1,0 1-2019,0-6 1,0 1 601,0 0 0,2-3-3100,3-2 5366,-3-4 1,12-1 0,-5 3-1</inkml:trace>
  <inkml:trace contextRef="#ctx0" brushRef="#br0" timeOffset="1800">1800 234 23630,'0'-16'-3289,"0"1"4323,0-1-629,0 7 0,2 3 1362,3 6 1,-1 0-585,6 0 0,-1 6-1372,1 5 1,2 8-128,-7 1 0,6 8-632,-6-2 1,5-2 680,-5 2 1,0-5 184,-5 4 0,0-4 9,0 5 1,0-7-727,0 2 0,0-4-116,0-2 0,-5 1 1092,0 0 1,-2-8 1737,2-3 215,3-3 538,-5-2-725,7 0-164,0 0-1247,7-7 1,0 4-533,4-8 0,2 6 0,-2-5 0,4 5 0,6-6 0,-4 3 0,4-3 0,-6-2 0,-4 2 0,2-3 0,-2-1 0,3-1 0,1 1 0,-5-1 0,1 1 0,-6-1 0,5 1 0,-6-6-568,1 0 0,-3-4-1911,-2 4 0,0-5 1937,0 5 1,0-6 0,0 3-1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8:02.16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573 108 23630,'0'-9'-3912,"2"-3"4703,3 7 0,-3-2 490,3 2 1,-3 2-929,-2-8 0,-2 8-295,-3-2 0,1-2 116,-6 1 0,0-4 240,-6 5 0,-6 0 69,-4 5 0,-5-5 486,-5-1 0,1 3-105,-6 8 0,-1-1-54,-4 6 0,-1 2-483,1 9 0,6-4-327,4 4 0,10 1 0,5-1 0,4-1 0,2-4 0,6 0 0,4-1 0,10 1 0,5-1 0,6-1 0,4-4 0,5 2 0,6-7 0,1 6-168,5-6 0,2 0-974,8-5 1,-6 0 531,1 0 1,-8 0 44,2 0 1,-5-2 777,-5-3 1,-9 4 1153,-6-5 1,-8 3-618,2-2 0,-3 1-1031,-2-6 0,0 5 496,0-6 1,-7 6-472,-3-5 0,-6 5 684,-4-6 0,1 8-382,-7-2 0,5 3-46,-5 2 0,0 7 0,-5 3 0,0 4 0,0 2 0,0 1 0,0 4 0,0 4 0,0 12 0,7-5 0,3 5 0,4-5 0,2-1 0,6 6 0,4-1 0,5-5 0,5-5 0,4-7 0,6 1 0,8-4 0,2-6 0,12-3 0,4-7 0,4-2-1636,1-3 0,8-3 638,3-8 1,1-1-3375,-1-4 4825,4 4 1,-13-19 0,5 3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8:02.74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0 560 23630,'0'-16'-4697,"0"6"5244,0-1 0,7 8 2319,4-2 1,-3-2-1326,3 2 1,4 0-735,6 5 0,6 0-237,-1 0 0,9 1-762,1 4 1,5-3-472,-4 3 1,1 2 243,-2-2 0,-5 6-1209,0-6 1,-7 2-1886,-9-2 235,-6-3 2839,-2 5 0,-14 0 0,-2 1 1</inkml:trace>
  <inkml:trace contextRef="#ctx0" brushRef="#br0" timeOffset="166">0 699 24166,'2'9'-1013,"3"-4"1,-1-3 2688,6-2 0,2 2-900,9 3 1,3-4-1584,7 5 0,7-5 790,3-1 0,4 0 121,2 0 0,6 7 1,2 2-1</inkml:trace>
  <inkml:trace contextRef="#ctx0" brushRef="#br0" timeOffset="991">1118 296 23630,'0'-16'-4145,"0"1"3595,0 6 774,-7-5 0,3 14 1667,-6 0 0,5 4-392,-5 11 0,4 4-800,-4 12 0,1 2-250,-1 3 1,-4 4-731,4 7 1,1 1 780,-1 4 0,5-6-330,-6 1 1,6-1 420,-5-4 1,6-6-1374,-1-5 0,4-7-466,1-8 43,0-1 763,0-6 0,1-4 712,4-10 0,-1-6-122,6-9 0,1 1-22,4-7 0,1 0-165,-1-5 0,1 0 102,-1 0 0,1 0 60,-1 0 0,6 5 381,0 0 1,-1 5 376,-4-5 1,-1 13-592,1-3 1,-1 11 843,1 0 0,-6 3-1013,1 2 0,-8 9-121,2 6 0,-3 2 0,-2 9 0,0-5 0,0 5 0,0 0 0,0 5 0,0-5 0,0-1 0,-5 1-60,0 5 0,-6-5-828,6 0 1,0-7-382,5 2 0,0-4-1905,0-1 2303,0-1 1,2-1-1048,3-4 1,3-3 1336,8-7 1,-1-2 1121,1-3 0,13-10 1,4-9-1</inkml:trace>
  <inkml:trace contextRef="#ctx0" brushRef="#br0" timeOffset="1583">2126 48 23630,'0'-9'-3758,"0"-5"3835,0 12 1051,0-11 42,-6 11-263,-3-5 0,-7 7 322,1 0 0,-1 2 137,1 3 0,-1 3-410,1 8 1,-1 0-156,1-1 1,1 6-802,4-1 0,1 3 0,4-2 0,3-4 0,-3 3 0,3-2 0,2-3 0,2 1-1460,3-1 0,4-4-789,6-1 1,6-7-521,0 3 1,1-5 947,-1-1 0,-2 0 1845,7 0 0,-7 7 1,3 2-1</inkml:trace>
  <inkml:trace contextRef="#ctx0" brushRef="#br0" timeOffset="1977">1599 451 24197,'0'-9'-1024,"2"2"2960,3 7 1,10 0-711,11 0 1,5 0-456,5 0 0,4 0-301,7 0 0,4 0-77,1 0 0,7 0-393,-2 0 0,-4 0-30,-1 0 1,1 0 58,-1 0 1,1 0-30,-1 0 0,-9 0-1149,4 0 0,-13 0-505,-3 0 0,-1 0-426,-10 0-607,-6 0 1405,-7 0 1282,-7 0 0,-7 0 0,-2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8:11.39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155 156 23874,'7'-16'637,"-5"7"283,5 2 2394,-7 7-1964,0 0 0,-2 7-932,-3 4 1,-2 4-177,-3 6 1,-4-2-243,4 7 0,1-6 0,-1 6 0,1-7 0,-1 2 0,-4 1 0,4-1 0,3 0 0,2-6 0,-2 1-1469,1-1-1254,-6 1 1615,11-1 0,-8-4-2059,4-1 1035,3-6 1,-5 1 1828,7-10 1,0-11 0,0-8 0</inkml:trace>
  <inkml:trace contextRef="#ctx0" brushRef="#br0" timeOffset="374">47 62 23630,'-7'-8'-4384,"5"-1"3537,-3 4 1821,3 3-494,2-5-455,0 0 0,7 6 1483,4-4 1,2-2-488,3 1 0,-1 1-558,1 5 0,-1 0 816,1 0 0,-1 0 222,1 0 0,-6 7-1201,1 4 1,-3-3 58,3 3 0,-3 4-359,-3 6 0,-3 1 0,3-1 0,-3-4-625,-2 4 0,0 3-31,0 2 1,0-2 153,0 2 1,0-6-190,0 6 1,2-5 589,3 5 1,-3-7 260,3 2 0,-3-4-112,-2-2 0,0 1-35,0-1 1,5 1-1178,0-1 1,2-6-425,-2-4 114,-3-3 1,11-2 851,-2 0 0,-3-7-340,3-3 1,-1-4 278,6-2 0,-1 1 1038,1-1 1,-1-6 0,1-2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9:55.69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318 540 23630,'-9'-7'-2740,"-5"5"4490,6-5 1,-8 7-26,0 0 0,0 7 40,0 4 1,-2 4-1069,-3 7 1,4-3-698,-5 7 0,5-4 0,1 4 0,0-5 0,0 6 0,0-6-241,0 5 1,6-6-99,-1 1 0,6-5-5182,-6-6 2197,8 4 3140,-4-12 0,7 5 0,0-7 0</inkml:trace>
  <inkml:trace contextRef="#ctx0" brushRef="#br0" timeOffset="240">64 445 23630,'0'-22'-2522,"0"1"1,0 0 1915,0 5 0,2 2 1617,3 4 1,-1-5 132,7 5 1,-1 3 246,6 2 1,0 3-656,0 2 1,0 2-371,-1 3 1,7 5-503,-1 12 1,-5-3 596,-6 7 1,-1 3 121,2 8 0,-4-4-296,-7 4 0,0 4-74,0 1 1,-2-1-731,-3 1 0,3-7-16,-3 2 1,3-9 370,2-1 0,0-8-659,0 2 0,2-5-218,3-5 1,9-4-215,7-7 1,7-2-821,-1-3 1,3-6 1605,1-10 883,1 3 0,0-12 0,0 6 1</inkml:trace>
  <inkml:trace contextRef="#ctx0" brushRef="#br0" timeOffset="507">763 508 24457,'0'-16'510,"0"7"1,0 1-906,0 2 1920,7 4 0,1-5-857,8 7 1,5 0-351,1 0 0,6 0-1550,-2 0 1,-1 0 873,1 0 1,1 2-1786,5 3 1,-8-3 1228,-3 4 1,2-5 1177,-1-1 1,-1 7 0,-5 2 0</inkml:trace>
  <inkml:trace contextRef="#ctx0" brushRef="#br0" timeOffset="683">890 603 23630,'-16'0'2494,"5"6"3251,1-1-4847,6 0-898,-3 2 0,9-3 0,3 6 0,9-6 0,7 1 0,7 2-460,-1-2 1,3 1-540,2-6 1,-1 0 54,1 0 1,-2 1-1700,-3 5 1,1-4 2354,-7 3 1,7 4-1,-3-1 1</inkml:trace>
  <inkml:trace contextRef="#ctx0" brushRef="#br0" timeOffset="1471">1905 64 23630,'0'-11'-5911,"0"1"5603,0-1 1,0 0 552,0 1 1553,0 6-666,0-3-330,0 7 0,0 7-108,0 4 0,-2 8-805,-3 2 0,2 8 768,-8-3 1,6-1 63,-6 1 0,2 1-276,-1 4 0,-4 1 42,3 0 1,-3-2-28,-2-4 0,2 4-74,3-3 0,-1-4-89,7-2-1238,-8-4 1043,12-1-279,-6-7 0,12-5 716,0-15 0,13 0-516,-2-10 1,8-3-124,-2-3 1,4 3 267,-5-3 1,6 2 45,-6-1 0,5 3 596,-5 7 1,0 0 177,-5 0-988,0 1 0,0 6 0,-5 3 0,-1 12 0,-6 3 0,1 6 0,-3 7 0,-2-1 0,-5 5 0,-1-5 0,-1 6 0,2-6 0,3 0-797,-3-5 1,3 0-1127,2 0 1,0 0 491,0-1 0,0-4-4274,0 0 4799,0-8 1,7 9-571,4-6 1,3-1 1695,2-5 1,0 0 0,-1 0 0</inkml:trace>
  <inkml:trace contextRef="#ctx0" brushRef="#br0" timeOffset="1740">2588 191 23630,'-11'-2'-1291,"0"-3"2452,1 3 1,-6-7-560,0 4 0,0 3 577,0-3 0,0 3-223,1 2 1,-1 7 358,0 4 0,-5-3-1315,-1 3 0,7 0 0,4 4 0,0 3 0,-4 3 0,6-3 0,3 3 0,-1-3 0,2-3 0,0 1 0,5 0 0,7 0 0,3 0 0,6-2-579,6-3 1,-5 1-2134,4-7 0,4 6 944,1-6 1,-1 0 325,2-5 0,-8 0-219,2 0 0,2 0 1952,-2 0 0,0-7 1,-5-1-1</inkml:trace>
  <inkml:trace contextRef="#ctx0" brushRef="#br0" timeOffset="2157">1508 651 23630,'0'-9'-3051,"7"2"6109,4 7 1,3 0-2043,2 0 1,14 0-170,7 0 0,16 0-103,10 0 0,10 0-316,11 0 0,-1-5-428,7-1 0,-5 1 0,5 5 0,3-5 0,2 0 0,-8-1 0,-13 6 0,-9-5 0,-1 0 0,-10-1 0,-12 6 0,-10-5 0,-11 0 0,-8 0 0,-3 5-312,-6 0-1622,3 0 642,-7 0-3436,0 0 2846,-7 0 2027,5 0 0,-12 7 0,5 1 1</inkml:trace>
  <inkml:trace contextRef="#ctx0" brushRef="#br0" timeOffset="2797">2413 841 23630,'9'0'1050,"5"0"50,-12 0-205,5 0 3,0 0-140,-5 0-449,5 0 0,-9 0 117,-3 0 1,1 0 394,-7 0-442,1 0 1,-11 0 178,-1 0 1,1 6-425,5-1 0,-5 5-134,0-4 0,0 4 0,5-4 0,0 6 0,0-1 0,6-3 0,-1 3 0,8 0 0,-4 4 0,7 1 0,0-5 0,0-1 0,7-6-267,3 1 0,10 2-817,1-1 1,5-1 66,-5-5 0,1 0 655,-7 0 1,1 0 101,0 0 0,-2-2 1301,-3-3 678,3 3 1184,-12-5-2746,5 7 1,-14 0-158,-4 0 0,-5 0 0,-5 0 0,4 5 0,-5 1 0,-1 6 0,2-2 0,-2 10 0,2 1 0,5 0 0,0-5 0,1 2 0,4 3 0,4-4 0,2 5 0,3-3 0,2 2 0,7-8 0,4 2 0,8-4-271,2 0 0,7-4-1598,-1-7 0,1 0-527,-2 0 0,3 0 1206,-8 0 1,0-6-1566,-5 1 3166,0-7 1,0 10 0,-1-5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09:54.68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32 382 23805,'-16'0'1989,"7"0"-54,2 0-669,7 0-863,0 0 0,7 0-194,4 0 1,5 0 193,5 0 0,9 0-420,7 0 1,7 0-87,-2 0 1,6 0-97,5 0 0,-2 0-292,7 0 0,-8 0-413,-3 0 0,-1 0-520,-9 0 0,-5 0 639,-6 0 0,-6 0-1210,1 0 1995,-11 0 0,5 0 0,-7 0 0</inkml:trace>
  <inkml:trace contextRef="#ctx0" brushRef="#br0" timeOffset="291">111 176 31199,'25'0'340,"7"0"-39,0 0 1,8 0-725,13 0 1,4 0 105,6 0 0,-1 0-227,-4 0 1,-5 0-1584,-11 0 1,-3 0 2068,-7 0 0,-1 7 1,1 1-1</inkml:trace>
  <inkml:trace contextRef="#ctx0" brushRef="#br0" timeOffset="592">588 1 23630,'-9'0'2806,"2"0"1,7 2-3968,0 3 0,7-1 713,3 6 1,4 1-333,2 5 1,5 1 392,1 4 1,4-3 54,-5 3 1,6 2 154,-6-2 0,0 6-980,-5-6 1,-7 2-41,-4-2 0,-3-3 1193,-2 3 1,-7-2 149,-4 2 0,-5-5 299,-5 0 0,-2 0-1180,-3-6 0,-3-1 1261,8 2 1,-7-1 0,3 6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17:48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286 125 8442,'11'-16'45,"-1"0"0,-6 6 996,1-1 1,2 6-384,-1-6 1,-1 6 0,-5-5 1,0 4 400,0-4-116,0 6-534,-7-10 0,-4 12-94,-10-3 1,3 5 62,-3 5 1,-3 4-102,-3 7 0,2 2-83,-1 3 0,5-4 83,-6 5 1,8-5-274,-2-1 0,3 2-126,2 3 1,6-9-173,-1 4 1,8-4-253,-3 4 73,5 0 0,9-2-7,8-3 1,2-4 120,8-7 1,-5 0 173,6 0 1,-6 0-35,6 0 1,-8 0 255,2 0 1,-9 0 152,-1 0 0,-6 0 516,6 0-418,-8 0 0,3 0 147,-12 0 1,3 0-35,-8 0 0,-1 2-78,-9 3 1,1 2-164,-6 4 1,7 3 47,-3-4 0,3 4-115,-2 2 1,9 0 3,-4 0 1,5 0-171,0 0 0,4 1 5,7 5 1,0-10-174,0 4 1,4-4-447,7 4 0,-1-2 340,11-3 1,2 1-353,-2-7 0,8 1 251,-3-6 1,-1 0-337,1 0 0,-5-2 259,6-3 1,-8-4 65,2-7 1,-3 0 294,-2 0 1,0-5-100,0 0 1,-2 0 514,-4 5 0,3 0-266,-8 0 1,0 0 1725,-5 0-971,0 7 1344,0 2-1332,0 7 1,-2 2-94,-3 3 0,2 6-155,-8 10 0,6-1-195,-6 6 0,8-1-281,-3 1 0,5 4 99,1-3 0,-6-3-532,1 3 0,0-8 301,5 2 1,1-1-1111,5 1 0,-3-9-1131,8 4 810,-8-11 0,11 2 705,-3-7 1,-2-1 827,1-5 0,1-2 0,5-8 0</inkml:trace>
  <inkml:trace contextRef="#ctx0" brushRef="#br0" timeOffset="385">794 205 8572,'-7'-9'960,"5"0"1224,-3 4-1621,3 3 0,4-5-215,3 7 1,4 0-270,7 0 0,0 0 116,0 0 1,-1 0-653,1 0 0,0 0-105,0 0 1,0 0-448,0 0 1,0 2-1308,0 3 2316,-1-3 0,-6 12 0,-2-5 0</inkml:trace>
  <inkml:trace contextRef="#ctx0" brushRef="#br0" timeOffset="567">731 395 8352,'-9'0'2329,"2"0"-1792,7 0 1,8 0-212,8 0 0,2 0-276,8 0 1,1 0 90,5 0 0,-2 0-876,-4 0 1,4 0 479,-4 0 1,-1 0 254,2 0 0,-8-7 0,4-2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18:09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332 80 8352,'0'-16'989,"5"0"179,0 0 1,1 6-38,-6-1-917,-7 7 1,3-3 0,-7 7 0,-1 0 498,-2 0-480,-2 0 1,-5 2-21,0 3 0,0-1 65,5 7 1,-2-1-40,-3 6 0,3 0-28,-3 0 1,-2 0-64,2-1 1,0 1-23,5 0 1,5 0-146,1 0 1,6-6-8,-1 1 0,-2-6-245,2 6 1,1-6-253,9 6 1,4-8 283,7 3 1,5-5-54,0-1 1,2 0-6,-1 0 0,-3 0 91,7 0 1,-11 0 118,0 0 0,-2 0 222,3 0 853,-8 0-759,-1 0 1,-7 2 319,0 3 0,-7-1-224,-3 7 1,-4-6 2,-2 5 1,-2-4 36,-3 4 1,3 1-33,-3 5 1,4-6-143,1 1 1,0-2-1,0 1 0,2 4-346,3-3 146,4 3 1,7 2-470,0 0 1,0-6 226,0 1 0,7-6-632,4 6 1,3-8 411,2 3 0,0-5-62,0-1 1,0 0-526,-1 0 1,3 0-12,3 0 1,-3-5-214,3 0 1,-3-7 1281,-3 1 0,1-3 0,0-2 0</inkml:trace>
  <inkml:trace contextRef="#ctx0" brushRef="#br0" timeOffset="349">411 381 8730,'0'-10'2731,"0"-1"-1670,0 8-329,0-12-470,0 14 0,7-6-245,4 7 1,3 0 103,2 0 1,-6 0-199,1 0 0,-2 1 95,1 5 0,3 2 89,-8 8 1,0 0 8,-5 0 0,0 0-19,0 0 0,-2 0 129,-3 0 0,-4-1-112,-7 1 1,6 0 187,-1 0 0,1-5 139,-6-1-225,0 1 1,2-1 222,3 1-230,-3-8-117,5 5-438,0-8 50,2 0 241,22 0 0,-8 0 92,14 0 1,-7 0-307,7 0 0,-2-6-1318,3 1 1,-3 0 455,7 5 1,-1 0-65,2 0 1,3-2 394,-4-3 800,4 3 0,2-12 0,-1 5 0</inkml:trace>
  <inkml:trace contextRef="#ctx0" brushRef="#br0" timeOffset="615">1014 127 8706,'-11'0'3022,"1"0"-2335,6 0 0,-1 0-366,10 0 0,6 0-43,10 0 1,4 0-226,7 0 0,-1 0-204,1 0 1,5 0-380,0 0 1,0 0 9,-5 0 1,0 0-424,-1 0 0,-6 0-425,-4 0 0,-3 0 1368,-2 0 0,-8 7 0,0 2 0</inkml:trace>
  <inkml:trace contextRef="#ctx0" brushRef="#br0" timeOffset="799">1014 270 13474,'16'0'896,"7"0"-673,3 0 0,6 0 55,5 0 1,4 0-589,6 0 1,-1 0-210,-4 0 0,2 0-537,-7 0 1,-1 0 702,-10 0 353,-3 0 0,0-7 0,2-2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18:38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32 175 8352,'16'-16'1695,"0"0"-149,-7 8-41,-2 0-1010,-7 8 1,0 8 9,0 2 1,-2 4-30,-3 2 0,1 2-143,-6 3 1,4-2-178,-4 8 1,6-8 10,-1 2 1,-2 2-142,2-2 0,-1 0 221,6-5 1,-1-2 276,-5-3-1108,5 3 100,-6-5-14,7 0 332,0-2 1,7-16-109,3-7 0,-1 0 10,2-5 1,1-4-29,9-1 1,-3-4 170,3-2 1,2 2 17,-2 4 1,2-2 181,-2 6 1,-3 1-129,3 5 1,-9 2 289,-1 4-199,-1 3 394,-1 7 0,-2 7-39,-7 3 0,0 6 102,0 5 1,-5-1-119,0 6 1,-6-1 15,6 1 0,-6 3-291,6-8 1,0 2 107,5-2 1,-2-4-480,-4 5 0,5-5 186,-5-1 0,5-5-677,1-1 122,7-6 1,2 8-1755,6-7 1439,1 1 1,5-12-386,1 1 0,-1-7 481,-5 1 0,-1-1 853,1 1 0,0-10 0,0 3 0</inkml:trace>
  <inkml:trace contextRef="#ctx0" brushRef="#br0" timeOffset="233">445 159 8352,'-9'0'3574,"-5"7"-2465,12-5-748,2 5 0,9-7-420,7 0 0,5 0-211,0 0 0,2-2-261,-2-3 1,-1 3 28,6-3 1,-7 3 349,3 2 1,1 0-1027,-2 0 0,0 0 372,-5 0 0,-6 0 806,1 0 0,-1-7 0,6-2 0</inkml:trace>
  <inkml:trace contextRef="#ctx0" brushRef="#br0" timeOffset="398">477 318 8352,'-9'7'1182,"2"-5"1033,7 5-1373,0-7-318,0 0-524,7 0 1,2 0 136,6 0 1,1 0-1231,0 0 1,5 0 97,0 0 1,2 0 994,-1 0 0,2-7 0,8-2 0</inkml:trace>
  <inkml:trace contextRef="#ctx0" brushRef="#br0" timeOffset="783">889 16 8352,'16'0'270,"-5"-1"35,-1-5 1,1 5 573,5-5 0,0 4-333,-1 2 0,1 0-82,0 0 0,-5 8-98,-1 2 0,-4 2 131,4-1 1,-6 3-192,1-3 0,-3 3-28,-2 2 0,-2 0 641,-3-1 1,-4 1-342,-7 0 1,-5-5-241,0-1 0,0-1-179,5 2 1,0 1-229,0-7-418,0 1 1,2-5 346,3 5-741,4-5 1,11 7 412,6-8 1,1 0-166,10 0 0,2 0 149,-2 0 1,6 5 653,-6 0 1,0 2 5,-5-2 0,-2 4 56,-3 7 1,-4-5 158,-7-1 1,0 1 564,0 5 0,-7 0-428,-4-1 1,-5 1-88,-5 0 1,-2 0-1372,-3 0 0,-3-2-283,8-3 0,0 1-845,5-7 1,0 6 2057,0-6 0,-6 7 0,-3-3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0:48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29 387 7890,'-8'-7'615,"-1"4"352,4-7 0,3 4-570,-3-4 1,5 0 0,5-6-239,6 1 1,2 5 0,5 1 0,0 0-21,3 1 1,0 4-1,-6-1 1,1 3 57,-1 2 1,1 0 0,-1 2 0,-1 3 99,-4 6 1,-1 2-1,-6 5 1,2 1-52,-1 1 0,-4 2 0,-4-3 1,-1 2-80,2-2 0,-6-2 1,1-1-188,-1-1 0,-3 1 0,5-3-403,-2-2 67,6-5 1,-4-12 0,9-6 89,3-7 0,4 1 1,6-4-1,-1 1 120,-4 1 1,4-6 0,-4 5 0,4 3 126,1 0 1,-4 1-1,-1 0 1,2 0 175,2 3 1,-4 9 0,1 0 82,1 3 1,-6 4 0,0 3 0,-5 7 56,-1 7 1,5 0 0,1 5 0,-3-2-23,-1-3 1,-2 3 0,0 1 0,0-1-70,0 0 0,0-1 0,0-5 0,0-1-49,0 0 1,0-4-582,0-1 1,7-6 0,5 1-605,7-4 0,-4-7 0,2-5 0,-5-4 1028,0-6 0,2 4 0,2-5 0</inkml:trace>
  <inkml:trace contextRef="#ctx0" brushRef="#br0" timeOffset="767">911 78 7772,'-15'5'234,"-1"0"1,1 7 0,-1-2 0,1 4 225,0 2 0,-6 8 0,0 7 0,2 8-237,2 6 0,-2 7 0,4 1 0,6 0-507,6 0 1,11-1-1,8-6 1,10-3-1915,8-7 2198,6 1 0,6-20 0,0 5 0</inkml:trace>
  <inkml:trace contextRef="#ctx0" brushRef="#br0" timeOffset="2101">834 341 8082,'7'-9'382,"1"2"0,8 6 0,-1-3-639,1-1 0,4-2 0,3 4 0,-1-2 53,1 1 1,-3-3-1,-4 2 1,-3 0 27,-2-2 432,2 5 0,-13-5 89,0 7 0,-5 2 0,-7 3 0,4 6 61,1 2 1,-4 3-1,6-1 1,2 1-169,1-1 0,2 1 1,0-1-1,0 1-174,0-1 0,0 1 1,0-1-1,2 1-179,3-1 0,-3 1 0,5-1 1,-2 0-245,0 1 1,0-6-1,-5 1-41,0 1 0,0-4 219,0 3 1,-7-8 0,-3 2 69,-4-3 0,4-2 0,1-2 0,1-1 66,-1-2 0,4-7 1,-4 1-2,2-3 1,2-1 0,5-1 0,0 1-99,0 0 0,2-1 0,1 1 0,4-1-76,2 1 1,0-1 0,3 1 0,-4-1 16,-1 1 1,5-1-1,-3 1 1,1-1 171,0 1 1,-6 5 0,3-1 22,-1-1 0,-4-2 295,3-1 1,-3 0-5,-2-1 0,2 7 0,1 3-43,2-1 1,2 0 0,-2-5-74,6 1 0,-3 8 0,3-4 0,1 2-80,1 0 1,-2-5 0,-1 4-1,2 3 137,2 1 0,-4 0 138,0-3 1,-1 5-62,1 0 0,-4 7 1,-12 9-1,-4-1-90,-4 1 1,4-1 0,0 2 0,-2 2-135,-2 2 1,4 1-1,1-3 1,0 2-177,1-2 0,4 0 0,-3-1 1,2 3-504,0-2 0,0-2-669,5-1 644,0-1 1,2-8 438,3-7 1,-2-7-1,6-8 1,0-1 126,-1 1 1,1-1 0,3 1 0,-2-1 162,2 1 0,-3 5 0,-1-1 1,1-1 58,-1-2 0,-2 4 198,4 0 1,-5 6 3,5-1 1,-6 5-119,1 5 0,-3 4 0,-2 6-105,0 1 1,0-1 0,0 3 0,0 0-52,0 3 0,0 0 1,0-6-1,0 1 32,0-1 0,-5 7-228,-1 4 1,1-3-1,5-3-619,0-3 0,0-6 82,0-1 1,2-6 0,1-1 230,3-6 1,0-1-1,-2-6 1,1-2 412,-2-2 0,-1-8 0,-2-2 0</inkml:trace>
  <inkml:trace contextRef="#ctx0" brushRef="#br0" timeOffset="2268">1221 0 8032,'15'0'467,"1"7"0,1 4 1,2 4-43,1 6 1,8 10 0,-4 12 0,2 8-213,0 11 1,-14 12 0,-2 9-1,-12-3-451,-13-1 0,-11-3 1,-22-2-1,-4-5 238,-4-6 0,-5 3 0,-1-11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31.45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381 32 11910,'0'-9'245,"2"-3"795,3 7 0,-1 0-154,7 5 0,-1 0-474,6 0 0,2 0-270,3 0 1,3 0 115,8 0 1,0 0-714,0 0 1,-1 5 292,1 0 1,-2 0-745,-3-5 1,-4 6-753,-8-1 341,1 0 1,-2-3 780,-3 3 0,-6-3 558,-10 3 0,-4-3 1,-7-2-1</inkml:trace>
  <inkml:trace contextRef="#ctx0" brushRef="#br0" timeOffset="267">572 32 11910,'-11'6'-1094,"1"-1"2005,-1 0 0,-5 0-244,0 1 0,8 1-192,2-2 1,-1-1-154,2 6 0,-6 1 129,6 5 0,0 0-79,5-1 0,-6 1 26,1 0 0,-2 5-263,2 0 0,3 1 14,-3-7 0,3 7-200,2-1 0,0 0 147,0-5 0,0 0-240,0 0 0,0-6 137,0 1 0,7-2-12,4 1 1,3-1-163,2-4 1,-1-3-161,1 3 0,2-3-531,3-2 0,-3 0 507,3 0 0,-3 0-734,-3 0 0,1-2-58,0-3-379,0 3 842,0-12 695,-7 5 1,-2-7-1,-7 1 1</inkml:trace>
  <inkml:trace contextRef="#ctx0" brushRef="#br0" timeOffset="408">492 318 11849,'-8'-7'248,"1"5"-299,7-5 0,7 2 539,3-1 1,6 1-723,5 5 1,2 0 190,4 0 1,3-5-877,-4 0 1,9-1 268,2 6 650,0 0 0,-5 0 0,0 0 0</inkml:trace>
  <inkml:trace contextRef="#ctx0" brushRef="#br0" timeOffset="575">984 270 11910,'0'-8'415,"0"-7"931,0 14-340,0-6-437,0 14 1,0 1-552,0 8 0,0 5 142,0 1 0,0-1-817,0-5 0,0 5 363,0 0 1,0 0-1156,0-5 0,0 5 1464,0 0 1,-7 0 0,-1-5 0</inkml:trace>
  <inkml:trace contextRef="#ctx0" brushRef="#br0" timeOffset="942">1 635 13940,'22'0'1081,"5"0"1,5 0-914,5 0 1,5 0 126,11 0 1,7 0-134,14 0 1,12-1-287,-36-2 1,1 0 0,2 2-1,0-1 89,-3-4 1,0 1 0,44 2 92,-10-3 0,-4-1-170,-6 2 0,-11-6-74,-10 6 1,-5 0 8,-6 5 0,0 0-350,-10 0 1,-4 0 228,-12 0 0,0 0-1097,0 0 1203,-7 0-1562,-2 0 1159,-7 0 1,-9 0 583,-7 0 0,-7 0 0,-9 0 0</inkml:trace>
  <inkml:trace contextRef="#ctx0" brushRef="#br0" timeOffset="1383">381 794 11910,'9'0'1005,"-2"0"122,-7 0-546,7 0 0,2 0-423,7 0 0,-5 0 75,-1 0 0,1 5-122,5 1 0,-1 4 209,1-5-326,-7 8 108,-2-4 1,-7 6-290,0 1 1,-2-2-5,-3-3 0,-4 3 116,-7-3 1,-5 1 60,0-1 0,0 3 137,5-4 1,0-3 69,0-1 0,6 1 85,-1-2-278,8 0 1,-4 2 1,8-5-198,5 3 1,8-3 186,7-2 1,5 0-53,-4 0 0,6 0 99,-2 0 1,-1 7 55,1 4 0,-8-2 239,-2 1 1,-2 1-207,-9 5 0,1 5 32,-6 0 0,-8 2 177,-2-2 1,-6-3 13,-5 3 0,3-4-234,-3-1 0,-2-2-205,2-3 1,0 1-603,5-6 0,0-1 489,0-5 0,6 0-2388,-1 0 1957,8 0 0,-4-7-2574,7-4 3146,0-3 0,0-9 1,0-1-1</inkml:trace>
  <inkml:trace contextRef="#ctx0" brushRef="#br0" timeOffset="1676">667 762 11910,'9'-7'-260,"5"5"389,-3-3 1077,3 3 0,7-3-437,0 0 0,0 0-251,-5 5 1,0 0 101,0 0-542,0 7 1,-2 1 75,-4 8 1,-3-5-30,-7-1 1,0 1 55,0 5 0,-1 0 10,-5 0 1,-4 5-5,-11 0 1,3 0 40,-3-5 0,-2 0-2,2 0 59,0 0 1,5-2-269,0-4 1,7-1-121,4-4-111,3-3 1,4 5-88,3-7 1,6 0-54,10 0 0,-2-5-883,8 0 0,-1-6 525,6 6 1,-6-1-1808,1 6 2534,-8 0 1,11-7 0,-5-1-1</inkml:trace>
  <inkml:trace contextRef="#ctx0" brushRef="#br0" timeOffset="2009">1937 572 12393,'10'-9'848,"1"4"0,-1-2-181,6 1 0,2 1-594,3 5 1,4 0-670,6 0 1,6 0 577,0 0 1,15 7 0,-3 2 0</inkml:trace>
  <inkml:trace contextRef="#ctx0" brushRef="#br0" timeOffset="2309">2968 32 11953,'2'-9'553,"3"4"0,-1-2 415,6 2-1079,1 0 0,10 5 95,0 0 0,0 0-1005,-5 0 0,5 0 300,0 0 1,1 0 729,-7 0 0,1 0 1,0 0-1</inkml:trace>
  <inkml:trace contextRef="#ctx0" brushRef="#br0" timeOffset="2526">3063 1 11910,'-16'7'259,"1"-4"278,-1 8 0,2-1-177,3 6 0,-3 2 713,3 3 0,-3 4-406,-2 6 1,6 3-71,-1 3 1,8-4-347,-3 4 1,5-3-383,1-2 0,0-2-473,0-4 0,8-3 369,8-7 1,0-6-53,5 1 0,2-7 204,-2 1 0,2-3-1137,-2-2 1,-8 0 524,3 0 1,-4 0-592,4 0 0,-7-2 392,-4-3 946,-3 3 0,5-12 0,2 5 1</inkml:trace>
  <inkml:trace contextRef="#ctx0" brushRef="#br0" timeOffset="2665">2968 254 12887,'16'0'-321,"0"0"-841,0 0 1135,7 0 1,1 8 0,8 0 0</inkml:trace>
  <inkml:trace contextRef="#ctx0" brushRef="#br0" timeOffset="2831">3412 334 12474,'-1'10'999,"-5"1"1,5-6-689,-5 6 1,4-6-701,2 6 1,0-1 317,0 6 1,-5 0-1053,0 0 0,0 0-642,5 0 1737,0-1 0,0 8 0,0 2 0</inkml:trace>
  <inkml:trace contextRef="#ctx0" brushRef="#br0" timeOffset="3100">2508 619 12275,'21'-5'0,"0"0"-337,-1 1 0,10 3 1358,1 1 1,15 0-310,7 0 0,3 0-135,13 0 1,3 0-350,3 0 1,-1 0-117,5 0 0,-3 0-97,8 0 1,-3 0-218,-1 0 0,-3 0-117,-3 0 1,-12 0-422,-14 0 0,-9 0-7,-13 0 0,-3 0-251,-7 0-836,-7 0 1821,-2 0 0,-7-7 0,0-2 0</inkml:trace>
  <inkml:trace contextRef="#ctx0" brushRef="#br0" timeOffset="3450">2809 826 11910,'11'0'359,"-1"0"1,1 0 196,5 0 0,-4 0-159,4 0 0,-4 7-186,10 3 1,-5-1-38,-1 2 0,0-2 3,0 1 0,-7 4 162,-4-3 0,-3 5-184,-2 5 0,0-3 81,0 3 0,-13-4 38,-2-1 1,-10 2-128,4 3 1,-6-3 92,6 3 0,-5-5 103,4-6 0,1 3-63,5-8 1,6 5-205,-1-4-265,8-1 271,-4-5 0,14 0-449,3 0 0,6 0 169,5 0 1,2 0-565,4 0 1,1 0-83,-7 0 0,6 0-374,-6 0 0,5-2 512,-5-3 1,1 3-593,-7-3 1307,1 3 1,0-5-1,0-2 1</inkml:trace>
  <inkml:trace contextRef="#ctx0" brushRef="#br0" timeOffset="3733">3222 715 11910,'5'-11'-311,"1"1"1,6 6 1115,-2-1 0,-1-2-19,2 1 0,-1 1 62,6 5 1,0 0-301,0 0 1,-5 5-249,-1 1 1,-6 6-17,1-1 1,-3 3-75,-2 2 0,-2-1 245,-3 1 1,-4 0-187,-7 0 1,2 0-193,3 0 1,-3 0-51,4-1 1,1-4-245,-2 0 0,8-6-315,-3 6 586,5-8 0,2 4-997,5-7 1,10 0 498,10 0 0,0 0-1143,6 0 0,-4-2 321,9-3 1,-5 2 1312,-5-8 1,10 0-1,-4-5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38.29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48 318 11700,'0'-10'-1755,"0"-1"1358,0-1 2537,-7 5-661,5 0-792,-12 7 1,12 1-132,-3 5 0,3 8-108,2 7 1,-5 7-262,0-1 0,-1-3 83,6 3 0,0-1-27,0 6 0,6 0-242,-1-1 0,7-6 19,-1-4 0,5-3 152,5-2 0,-2-2-496,8-3 1,-1-6 342,6-10 0,0-4-257,-1-7 0,1-9 61,0-7 0,-2 1-54,-4-6 1,-3 3 188,-7 2 0,-7 1 33,-4-1 0,-3 0 71,-2 0 1,-7 8-264,-4 3 1,-8-2 162,-2 2 0,-8 5-107,3 5 1,1 8 315,-1-3 1,-1 4-140,-4 2 1,6 6 74,4-1 0,-2 7-633,2-1 0,0 3 282,5 2 0,5 0-1091,1 0 1,6 0-38,-1-1 1341,3 1 0,2 0 0,0 0 0</inkml:trace>
  <inkml:trace contextRef="#ctx0" brushRef="#br0" timeOffset="233">730 414 11910,'-9'0'3908,"2"0"-3414,7 0 0,2 0-229,3 0 0,4 0-1138,7 0 1,2 0 521,3 0 0,5 1-2517,11 5 2855,-3-5 0,19 13 0,-4-5 0</inkml:trace>
  <inkml:trace contextRef="#ctx0" brushRef="#br0" timeOffset="625">1793 17 11863,'-8'-7'669,"1"5"-39,7-5 0,3 7-3,8 0 1,1 0-412,15 0 0,-1 0-101,6 0 1,-1 0-453,1 0 0,0 0-586,0 0 0,-6 0 539,1 0 0,-8 5-167,2 1 1,-3 1-216,-2-2-545,-8-3 1258,-1 12 0,1-13 1,0 7-1</inkml:trace>
  <inkml:trace contextRef="#ctx0" brushRef="#br0" timeOffset="893">1920 1 11910,'-15'2'351,"-1"3"1,0-1 328,0 6 1,5-5 139,1 6 1,-1 0-302,-5 4 1,2 7-10,4-1 0,-3 2-155,8-2 1,-6 2-89,6 3 0,-2 2-105,2-6 1,3 4-69,-3-5 0,3 6-32,2-6 1,5 0-162,1-5 1,6 0-116,-1 0 1,3-2 190,1-4 0,3-1-412,3-4 1,-1-3 271,6 3 1,-5-3-624,6-2 1,-6 0 200,5 0 0,-6-2-10,1-3 1,-3-2-570,-3-4 209,1-3 1,-2 6-120,-3-8 1075,-4 7 0,0-5 0,2 5 0</inkml:trace>
  <inkml:trace contextRef="#ctx0" brushRef="#br0" timeOffset="1082">1920 271 11910,'-8'-7'701,"-1"5"367,4-3-1059,3 3 0,-4 2 43,12 0 0,3-5-133,6-1 0,7 1 197,-1 5 1,7 0-1053,-2 0 0,-1 0 508,2 0 1,-6 0-320,5 0 0,-5 0 104,6 0 691,-8 0 0,4 7 0,-7 2 0</inkml:trace>
  <inkml:trace contextRef="#ctx0" brushRef="#br0" timeOffset="1308">2365 271 11910,'10'-2'210,"1"-3"69,-8 3 1,10-7 1109,-8 4-396,0 3 541,2-5-6,-5 7-961,5 0 1,-7 2 248,0 3-617,0 4 1,-2 7 333,-3 0 1,2-1-124,-8 1 0,8 5-243,-3 1 0,-1-1-1,2-5 0,-2 0-150,2-1 1,3 1-1715,-3 0 0,3 0 1097,2 0 1,0 0-3172,0 0 1553,0-8-243,0 7 2445,0-14 1,0 6-1,0-7 1</inkml:trace>
  <inkml:trace contextRef="#ctx0" brushRef="#br0" timeOffset="1965">1413 715 11910,'-11'-5'-673,"0"-1"1,8-1-727,-2 2 4565,-4 3-2113,7-5 0,-3 7-200,10 0 1,11 0-285,10 0 0,8 6-131,8-1 1,8 0-378,13-5 0,15 0 251,6 0 1,10 0-477,-44 0 1,0 0 0,2 0 0,0 0 249,4 0 0,-1 0 0,1-2 1,-1-1-108,1 0 1,0 1 0,-2-1-1,1 0-132,-2 3 1,0 0-1,35 0-423,-14 0 0,-21 0 136,-11 0 1,-12 6-104,-4-1 0,-11 5-1,0-4 0,-2-1-28,3-5 0,-6 0-106,1 0 1,-6 0-409,6 0 1179,-8 0 0,4-7 0,-7-2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42.82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64 11910,'0'-16'-861,"0"0"388,0 0 2071,0 7 0,7 2-295,4 7 0,3 0-630,2 0 1,1 0-378,4 0 1,-1 0-235,6 0 0,1 2-944,4 3 0,3-3 740,3 3 0,-5-1-1142,-1 1 0,1-3 735,-5 3 0,-10-3-1715,-1-2 2236,-11 7 1,10-5-1,-7 5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42.98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48 0 11910,'-16'7'375,"5"-5"11,1 3 440,6-3 298,-3-2 1,14 5-455,4 1 1,3-1-152,2-5 0,7 0-524,3 0 1,2 5 67,-1 1 0,3-1-1047,-4-5 1,4 0-57,2 0 1,5 5-1963,0 0 2982,0 1 1,-5-6 0,-1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41.87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96 96 11910,'0'-9'1293,"0"2"0,1 7-620,5 0 1,-3 0-507,8 0 0,-1 0-23,6 0 1,-5 5-410,-1 0 330,1 8 0,-1-6 94,1 3 1,-7 5-398,1-5 269,-3 4 1,-4 2 168,-3 0 0,-4 0-53,-7 0 0,0-2 181,0-4 0,-5 4 82,0-3 0,0 1-21,5-1 0,0 3-106,0-3 0,5-3-154,1 3 0,6-6 177,-1 6-151,3-8 1,4 10-730,3-8 1,9 0 332,8-5 0,4 0-634,-5 0 1,6 0-35,-6 0 1,7 0-338,-1 0 1,-3 0 321,3 0 1,-6-5-902,5 0 1881,-6-8 1,10 5-1,-6-8 1</inkml:trace>
  <inkml:trace contextRef="#ctx0" brushRef="#br0" timeOffset="231">349 48 11910,'2'-14'174,"3"3"0,-1 3 501,7 2 0,-1 5 102,6-5 0,0 5-170,0 1 0,1 0-327,5 0 1,-5 7-11,4 3 1,-3 4-114,-2 2 0,-7 0-45,-4 0 0,-3 1 277,-2 5 1,0-5-220,0 4 0,-6-3-180,1-2-201,-7 0-861,10 0 415,-5-8 0,16 0-472,7-8 1,3-8-1929,13-2 3149,-4-4 1,18-9-1,-6-2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47.25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64 1 11968,'-16'0'175,"6"0"228,-1 0 1,6 1 422,-6 5-1213,8 2 1,-4 10 43,7 3 1,0-3-952,0 3 1,0-2 1219,0 3 1,7-5 0,2 6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47.50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32 11910,'0'-9'394,"0"1"-347,0 2 1,1 5 435,5-5 0,4 5-4,11 1 0,11 0-215,11 0 1,4 0 40,6 0 1,5 0-166,11 0 1,-4 0 125,4 0 0,-4 5-380,-1 0 1,-13 0 114,-4-5 0,-10 0-962,0 0 0,1 0-806,-7 0-489,-3 0 2228,-19 0 1,-2 7-1,-7 2 1</inkml:trace>
  <inkml:trace contextRef="#ctx0" brushRef="#br0" timeOffset="293">556 159 11910,'-16'0'-49,"0"0"0,0 6 30,1-1 0,-7 5 580,1-4 1,-2 6 714,2-1 0,4 3-605,-5 2 0,5 5-358,1 0 0,0 0-300,0-5 135,7 0 0,2 0-309,7 0 1,7-6-16,4 1 0,10-8 153,6 3 1,3-5 7,1-1 0,1 0-273,0 0 1,5 0-151,0 0 0,0 0 216,-5 0 0,-6 0-344,0 0 0,-6 0 306,1 0 0,2 0-347,-2 0 0,-5 0 120,-5 0 1,-6-1-315,5-5 0,-6 3 749,1-8-103,-3 8 82,-2-12 1,0 7-1,0-8 1</inkml:trace>
  <inkml:trace contextRef="#ctx0" brushRef="#br0" timeOffset="450">699 239 11910,'-11'0'16,"1"0"0,4 0 461,-4 0 1112,6 0-1063,-10 0 1,7 1 212,-3 5 1,3 2-330,7 8 1,-6 0-390,1 0 0,0 2 83,5 3 1,0-2-666,0 8 0,0-6-225,0 5 1,0-6-642,0 1 0,0 2-935,0-2 2267,0 0 0,0-5 0,0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46.8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33 11929,'0'-16'309,"7"7"0,2 2 299,7 7 1,2 0-537,3 0 0,-2 0 96,8 0 1,-3 0-1071,3 0 1,3 0 234,-4 0 659,-3 0 0,7 7 1,-5 2-1</inkml:trace>
  <inkml:trace contextRef="#ctx0" brushRef="#br0" timeOffset="157">64 207 11824,'16'7'-697,"1"-5"-433,5 3 1149,9-3 1,10-2 0,6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44.74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381 48 11910,'0'-16'1593,"0"0"-635,0 8-325,0 1-614,0 21 1,0 1 41,0 12 0,-5 3-110,0-4 0,0 4-1118,5 2 1,0 0 610,0 0 0,-6-6 567,1 0 0,0 1 1,5 5-1</inkml:trace>
  <inkml:trace contextRef="#ctx0" brushRef="#br0" timeOffset="228">1 492 11910,'0'-8'-901,"1"1"2106,5 7 0,2-6-287,8 1 1,7 0-626,4 5 1,10 0-121,5 0 1,6 0-286,4 0 1,-2 0-51,3 0 1,-4 0-428,-1 0 1,-1 0-364,1 0 1,-7 5 459,-4 0 0,-6 6 449,-4-6 0,3 7 1,-6-3-1</inkml:trace>
  <inkml:trace contextRef="#ctx0" brushRef="#br0" timeOffset="627">524 683 11910,'-16'-5'-589,"0"-1"230,1-6 1,-1 5 1218,0-4 1,0 3 394,0 2-685,0 4 0,0-5 130,1 7-259,-1 0 1,0 6-53,0-1 0,5 7-29,1-1 0,4 3-180,-4 2 0,6 0-202,-1 0 1,3-1-443,2 1 1,0-5 253,0 0 0,0-6-547,0 5 0,7-6 361,4 1 0,5-3-230,5-2 1,-2-7 288,8-4 0,-6 3 148,5-3 1,-6 0 193,1-5 1,-3 6 249,-3-1 1,-4 6 498,0-6 1,-6 8 21,5-2 881,-6-4-1161,3 7 0,-7 2 69,0 11 1,-7 3-144,-4 2 0,-3 7-93,-2 3 0,1 4-190,-1 2 0,0-1-114,0 1 0,0 0-614,0 0 1,6-1 264,-1 1 0,6-7-1251,-6-4 0,8-3 71,-3-3-475,5 1 1,2-7 2010,5-4 0,3-10 0,6-4 1</inkml:trace>
  <inkml:trace contextRef="#ctx0" brushRef="#br0" timeOffset="828">984 477 11910,'9'-2'252,"-2"-2"229,0-1 0,-3-2-103,6 2 0,-4 3 308,4-3 1,6 3-1652,5 2 0,9 0 408,2 0 0,2 0 545,8 0 0,7 7 0,8 2 1</inkml:trace>
  <inkml:trace contextRef="#ctx0" brushRef="#br0" timeOffset="1026">1921 32 13302,'-9'0'2271,"-3"2"-1710,6 3 0,1-1-532,5 6 1,0-4-253,0 4 0,-2 1-267,-3 5 1,3 5-205,-3 0 1,3 2-1803,2-2 2431,0 4 1,-7 7 0,-2-1-1</inkml:trace>
  <inkml:trace contextRef="#ctx0" brushRef="#br0" timeOffset="1235">1556 461 14676,'7'-9'1038,"3"4"0,4 1-360,2-1 1,2 3-524,3-3 1,6 3-310,10 2 0,-2 0-681,7 0 1,0 0 586,6 0 0,-6 5-1051,1 1 0,-13 1 202,1-2 0,-9-2 1076,-1 8 0,-4-7 0,-1 3 0</inkml:trace>
  <inkml:trace contextRef="#ctx0" brushRef="#br0" timeOffset="1445">1825 540 11910,'-15'11'194,"-1"-1"0,0-4 383,0 4 1,0 1-173,0 5 0,6 1 571,-1 4 1,2-1-368,-1 6 1,1-1-228,4 1 1,3 4-342,-3-3 1,10-4-365,5-2 1,5-4 54,0-1 0,7-2-310,-1-3 1,7 1-593,-2-6 1,-1-1 679,1-5 0,-1 0-342,2 0 1,3 0 251,-4 0 1,-3 0-505,-2 0 1181,-10 0 1,3 0 0,-5 0 0</inkml:trace>
  <inkml:trace contextRef="#ctx0" brushRef="#br0" timeOffset="1635">1984 667 12269,'-7'-9'1014,"5"2"-330,-5 7 1,2 2 300,0 3 0,-6 4-423,6 7 0,-8 7-542,3 3 0,1 6 85,-1 5 1,1-3-274,-2 3 0,-1-4-368,6-1 0,-1 0-313,2-1 0,3-6-51,-3-4 1,3-3-862,2-2 0,0-6 1703,0 1 0,7-8 0,2 4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49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 0 8034,'-16'0'160,"5"0"219,1 0-206,6 8 1,4-5 70,11 8 1,10-8-560,5 2 1,6 3 210,5-3 1,9 0-248,7-5 0,1 0 351,-1 0 0,4 0 0,6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0:46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47 8236,'0'-11'1305,"0"1"0,0 8-996,0 2 1,0 7 0,0 10 0,0 4-53,0 5 1,0 5 0,0 5 0,0 5 18,0 4 1,-1 8 0,-3 6 0,-3 4-7,-1 4 0,3 7 0,-4-3 1,0 1-136,1 0 1,-1-1 0,-1 3 0,3-4-106,0-1 1,6-9-1,-5-8 1,5-6-196,1-5 0,0-3 0,0-9 1,0-3-151,0-5 0,5 1 1,0 0-1,-2 2-92,-1 4 1,-2-6 0,0 1 0,0-3-381,0 1 0,0 0 1,0-6-356,0 0 1,0-4-95,0-1 1236,0-6 0,0-4 0,0-9 0</inkml:trace>
  <inkml:trace contextRef="#ctx0" brushRef="#br0" timeOffset="335">16 1362 11346,'15'7'380,"1"-4"0,-1 8 0,1 1-115,-1 1 1,1 5-1,-1 2 1,-1 6-7,-4 3 1,2 2-1,-7 0 1,-1 0-101,-2 0 1,-2 0 0,0-2 0,0-3 42,0-5 0,0-4 1,0-2-348,0 1 1,1-9-1,5-7-190,4-9 0,4-12 0,3-4 1,2-6-406,1-6 0,6 3 0,-5-7 1,-2 0-322,-2 1 0,0-5 1061,4 4 0,-4-4 0,5-1 0</inkml:trace>
  <inkml:trace contextRef="#ctx0" brushRef="#br0" timeOffset="769">294 31 7168,'0'-8'4055,"-1"3"-3722,-4 10 1,1 3 0,-6 9 0,-2 4-178,-2 5 1,-1-2 0,-3 2 0,-1 0-314,-1-2 1,-6 3-1,4-5 1,-1 1-635,1-1 0,1-1 0,6-7-616,-1-4 0,6-3 1407,0-7 0,6-7 0,-3-2 0</inkml:trace>
  <inkml:trace contextRef="#ctx0" brushRef="#br0" timeOffset="935">279 0 7940,'0'16'1248,"0"-1"-534,0 1 0,2-1 0,1 2 0,4 2-459,2 2 1,1 5-1,5-4 1,1 0-741,-1 1 1,2 3 0,2-6-1,2 1-754,-2 1 1239,-2-5 0,-1 6 0,-1-8 0</inkml:trace>
  <inkml:trace contextRef="#ctx0" brushRef="#br0" timeOffset="1452">573 666 7890,'-2'10'770,"-3"0"1,3-5-247,-3 6 0,5-3 0,5 3 0,6-6-321,2-3 0,10-2 0,3 0 0,3 0-148,2 0 1,0-7 0,0-2-1,1-1-24,4-1 1,-8 1 0,1-5-1,-5-1-173,-5 1 1,-9-1-1,-4 1 152,-5-1 0,-8 6 1,-5 1-1,-7 2 134,-6 4 1,-5 1 0,-1 2 0,1 2 147,-1 3 0,0 4 0,1 6 0,5 1-27,4-1 1,4 6-1,1 1 1,1 2 9,-1 4 1,8-4-1,3 2 1,5 1-273,5 2 1,3-3 0,10-2-1,1-1-626,1-5 0,9-5 1,1-5-1,7-1-1474,8-4 0,-2-8 2097,9-5 0,3-18 0,0-4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49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48 8034,'-9'-16'84,"2"6"-71,7-1 0,2 8 728,3-3 0,4 4-229,7 2 1,7 0-669,3 0 0,4 0-173,2 0 0,-5 0-325,-1 0 1,1 6 204,4-1 0,1 7 449,0-1 0,0-4 0,-1 0 0</inkml:trace>
  <inkml:trace contextRef="#ctx0" brushRef="#br0" timeOffset="165">32 223 8034,'-7'-9'785,"5"2"-490,-5 7 1,14 0-281,4 0 1,5 0-570,5 0 0,4 5 306,6 0 0,8 1-443,3-6 0,-1 5 691,1 0 0,8 1 0,6-6 0</inkml:trace>
  <inkml:trace contextRef="#ctx0" brushRef="#br0" timeOffset="426">889 127 8034,'-9'-7'311,"2"6"561,7-13 0,2 10-284,3-7 0,6 8-196,10-2 0,-2 3-148,8 2 1,1 0-198,9 0 1,5 0 64,11 0 0,5 0-173,11 0 0,11 0-262,9 0 1,3 0 249,-2 0 0,-11 0-317,-10 0 1,-11 2 173,-5 3 1,-9-3-230,-1 3 0,-13-3 156,1-2 0,-8 0-244,4 0 1,-8-6 169,2 1 1,-5-2-976,-5 2 1197,3 3 141,-12-5 0,-2 0 0,-9-2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52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30 111 7839,'-9'-15'1536,"2"6"-1177,7-5 0,2 12-129,3-3 0,-1 3-124,7 2 0,-1 0 35,6 0 1,0 0 26,0 0 0,1 0-160,5 0 0,-5 0 72,4 0 0,-5 2-117,-5 3 0,1-2 74,-7 8 1,2-6 75,-1 6-32,-4-1 1,3 6-86,-10 0 1,-4-2 42,-7-3 1,0 3-96,0-3 0,-2-3 44,-3 3 0,9-2 68,-4 1 1,4 3-167,-4-8 0,5 6 41,1-6-305,6 0 189,-3 2 12,7-5 1,9 5 80,7-7 1,1 0 51,10 0 1,-2 0 31,1 0 1,2 5 134,-7 1 1,6 1 15,-6-2 0,-5 2-94,-6 4 0,-6 3 347,1-4 1,-3 4-134,-2 2 0,-7 0 183,-4 0 0,-10 0-152,-5 0 0,-2-2-114,1-4 0,-1 3-370,7-8 0,-6 6 160,6-6 0,0 5-418,5-4 243,0-1-1679,0-5 1326,8-7 1,2 0-639,12-4 0,2-3 67,8 4 1129,0-4 0,7-2 0,2 0 0</inkml:trace>
  <inkml:trace contextRef="#ctx0" brushRef="#br0" timeOffset="333">602 32 8034,'0'-9'948,"-2"-3"-161,-3 7 54,3-1 209,-5 6-479,0 0 1,3 9-126,-6 7 0,1 2 69,-2 8 0,-3 2-189,3 9 0,3-3-96,-3 3 1,2 2-176,-1-2 0,3 5 52,7-5 1,0 4-60,0-10 0,0 3-74,0-13 0,7 4-305,3-9 0,4 1-107,2-11 37,0-1 1,0-5-160,0 0 344,0-7 0,-2-2 221,-4-7 0,-3 0-57,-7 0 1,0 0 162,0 1 0,0-1-74,0 0 1,0 0-39,0 0 1,-5 0-644,0 0 0,-7 8 270,1 2 0,-3-1-2157,-2 2 2531,0 0 0,0 5 0,0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56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32 8034,'0'-11'1662,"0"1"-608,0 6 65,0-3-533,-7 7 1,3 7-242,-6 4 0,4 3 40,-4 2 0,6 5-195,-1 0 0,3 7 40,2-1 0,0-3-229,0 3 1,2-6 96,3 5 0,4-1-281,7 2 0,0-3-77,0-3 1,5-3-175,0 3 1,0-3 239,-5-2 1,0-2-69,0-4 1,-6 4 207,1-3-58,-7-4 0,-4 2 297,-11-4 0,-3-3-58,-2 3 0,-7-3-347,-3-2 0,1 0-203,-1 0 0,6 0-400,-1 0 0,3-2 94,2-3 0,2-4-1317,4-7 2046,-4 7 0,5-12 0,-7 4 0</inkml:trace>
  <inkml:trace contextRef="#ctx0" brushRef="#br0" timeOffset="149">49 64 8034,'15'-16'0,"1"5"708,0 1 1,-3 6-204,2-1 1,-2 3-95,8 2 1,2 0-269,-2 0 0,7 7-223,-1 4 0,1-3-315,-2 3 0,4 0 395,-3 4 0,3 1 0,1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58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 1 8034,'-16'0'2432,"8"0"-2157,-6 0 1,14 0-113,0 0 0,7 0 96,8 0 0,8 0-627,4 0 0,5 0-233,5 0 1,-2 0-1507,7 0 2107,-7 7 0,4 2 0,-7 7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2:58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30 730 8034,'-7'-15'379,"4"-1"-316,-8 0 0,8 5 282,-3 1 1,12 6-144,4-1 1,6 3-152,5 2 0,4 0-191,7 0 1,-1 0-349,1 0 0,2 2-438,3 3 0,-4 2 926,4 4 0,-3 10 0,-3-3 0</inkml:trace>
  <inkml:trace contextRef="#ctx0" brushRef="#br0" timeOffset="157">141 873 8034,'-9'0'30,"2"0"1,9 0 161,3 0 1,6 0-495,10 0 1,4 0 102,7 0 0,6 0-759,5 0 958,3 0 0,1-7 0,1-2 0</inkml:trace>
  <inkml:trace contextRef="#ctx0" brushRef="#br0" timeOffset="350">919 762 8170,'-9'-9'445,"2"2"0,9 7-673,3 0 1,9 0-175,7 0 1,8 0-242,-3 0 0,4 0 135,2 0 508,-1 0 0,8 7 0,2 2 0</inkml:trace>
  <inkml:trace contextRef="#ctx0" brushRef="#br0" timeOffset="649">1617 746 8034,'0'-8'978,"0"0"1,2 3-714,3 0 1,-1 0-1,6 5 1,6 0-136,5 0 0,13 0 57,-2 0 0,5 0-136,0 0 0,5 0 148,11 0 1,-2 1-105,7 5 1,0-5-140,6 5 0,6 1-56,4-2 0,2 0 68,-2-5 0,-3 6-92,-8-1 0,-1 0-62,-4-5 1,0 0 140,-10 0 0,3-2 37,-9-3 1,-3 2-99,-2-8 0,0 6-1124,-5-6 816,3 8 1,-17-10-497,3 8 435,-10 0 475,-4-2 0,-14 5 0,-2-5 0</inkml:trace>
  <inkml:trace contextRef="#ctx0" brushRef="#br0" timeOffset="1549">2030 889 8034,'9'-7'-272,"-4"-3"0,2 1 867,-2-2 1,2 6-147,-1-6 0,-3 8 370,8-3-529,-1 5 1,6 1-160,0 0 0,-5 0-15,-1 0 0,-5 1-63,6 5 0,-8 3 102,3 6 1,-4 1-76,-2 0 1,0 0-127,0 0 1,-6 0 40,1 0 1,-7-2-112,1-4 1,-1 4 111,1-3 1,-3-2-58,3 1 0,3-4 23,-3 4 1,6-6-272,-6 1 112,8-3-181,-4 5 67,7-5 0,7 3 78,3-10 0,10 3 206,1-3 0,2 3-110,-2 2 0,-4 0 301,5 0 0,-5 0 98,-1 0 0,-7 7 131,-4 3 0,-3 5-134,-2 0 0,-2 7 163,-3-1 1,-4 2-280,-7-2 1,-5-4 55,0 5 1,0-5-913,5-1 494,0-7-1472,0 5 875,7-12 1,2-2-294,7-11 0,7-3 1109,4-2 0,3-7 0,2-1 0</inkml:trace>
  <inkml:trace contextRef="#ctx0" brushRef="#br0" timeOffset="1826">2601 810 8034,'0'-11'1985,"0"1"-1121,0 6-553,-7-3 1,-2 14 218,-7 4 0,6 10-80,-1 5 0,-5 4-157,-5 2 0,0 7-146,5 3 0,2 2-162,3-1 1,4 1-352,7-7 0,0 0 327,0-6 1,9-6-482,7-4 0,0-10 261,5-6 1,2-3-4,-2-2 0,0-12 25,-5-4 1,-2-4 93,-3 4 0,1-5 66,-7 0 1,1-5 169,-6 4 0,-2 1-132,-3 5 1,1 1-19,-6-1 1,-1 5-717,-5 1 1,0 4 336,0-4 0,1 4 436,-1-4 0,-7-1 0,-2-5 0</inkml:trace>
  <inkml:trace contextRef="#ctx0" brushRef="#br0" timeOffset="2207">2617 239 8034,'0'-16'0,"0"-2"-443,0-3 0,0 3 36,0-3 0,0 3 1586,0 3 1,0-1 421,0 0-1009,0 0 1,0 0-221,0 0 1,-5 6-84,-1-1 0,-6 8 91,1-3 1,-3 4-137,-2 2 1,-5 8-67,0 2 1,-5 4 65,4 2 0,1 5-249,5 0 0,2 2-42,4-2 1,3-3-767,7 3 488,0-3 1,9-4-197,6-3 1,3-4 153,8-7 0,-4 0 88,4 0 1,-1 0 139,1 0 0,-3 0-87,-7 0 0,0 0 715,0 0 210,0 0-43,-1 0 0,-6 7-236,-3 3 0,-5 6 198,-1 5 0,-7-1-529,-3 6 1,-4 2 115,-2 9 0,0-3-426,0 3 1,-2 2 235,-3-2 0,4 5-1505,-5-5 1,3 5 157,-2-5 1332,3 0 0,-5 2 0,7 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3:05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3601 1587 8034,'-16'0'6571,"1"0"-5557,-1 0 1,5 0-104,0 0 1,8 2-283,-2 3-449,3-3 0,2 7-1683,0-4 1067,0-3-3210,0 5 2121,0-7 0,2 0-1986,3 0 3511,-3 0 0,12-7 0,-5-2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3:13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 64 8016,'-16'6'30,"0"-1"1,6 0 3,-1-5 367,7 0-141,-3 0-34,7 0 0,2 6-18,3-1 1,4 0 64,7-5 1,7 5 7,4 1 1,2-1-4,3-5 1,12 0-37,4 0 0,8 0-1,-3 0 1,7 0 25,-2 0 0,9 0-82,2 0 1,7 0-170,-2 0 1,9 0 149,2 0 0,4 0 17,-4 0 0,-9 0-87,-13 0 0,-8 0 87,-13 0 1,-5 0-59,-10 0-237,-4 0 170,-7 0-305,-8 0 128,-1 0 222,-7 0 0,0-2-516,0-3 0,-1 1-367,-5-6 0,5-1-109,-5-5 0,5 6 889,1-1 0,0-6 0,0-8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3:29.381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73 587 10757,'-16'0'1486,"0"0"-1058,1 0 1,4 0 2335,0 0-2007,8 0 1,3 0-135,10 0 1,10 0-128,1 0 0,13 2-461,-3 3 0,6-3 90,0 3 0,-3-3-25,3-2 0,2 0-608,-2 0 0,-6 0 359,-4 0 0,-2 0-1121,1 0 1,-5-2-195,-10-3-1469,3 3 2091,-12-5 0,3 7-594,-10 0 1437,-4 0 0,-14 0 1,-2 0-1</inkml:trace>
  <inkml:trace contextRef="#ctx0" brushRef="#br0" timeOffset="166">73 762 10757,'-10'0'810,"-1"0"1,6 0 654,-6 0-354,8 0-319,-4 7 1,15-5-301,8 3 1,5-3-289,6-2 0,8 5-126,-3 0 1,3 1-333,-3-6 1,0 0 365,-1 0 1,1 1 386,0 5-505,0-5 1,-1 6-1,1-7 1</inkml:trace>
  <inkml:trace contextRef="#ctx0" brushRef="#br0" timeOffset="2416">1660 270 9829,'5'-11'0,"2"1"353,2-3 1,-3 1-1,2 0 1,-1 1 394,-3-1 1,-2 3-373,-2-2 1,0 1-214,0-6 0,0 5 37,0 1 1,0-1-124,0-5 1,0 1-153,0-1 0,-7 5 148,-4 0 0,-3 3-17,-2-3 0,0-1-51,0 6 1,-1 1 160,-4 5 0,1 0 26,-6 0 1,6 5 166,-1 1 0,-2 11-229,2-1 1,0 4-2,5-4 1,2 1-211,3 4 1,4-3 17,7 3 0,0-2-368,0 3 1,7-6 69,4-1 1,3-1-141,2-8 1,7 4 84,3-4 1,-1-1 97,1-5-1,1 0 152,5 0 0,-8-2 24,-3-3 0,2 1 146,-1-6 0,-7 1 165,-4-2 0,-2-3 386,1 4 0,-3 1-50,-7-2 747,0 8-545,0-4-44,0 7 1,-7 1-136,-3 5 1,-4 4-3,-2 12 1,5-5-297,1 4 1,-1 4-19,-5 1 1,6-1-373,-1 2 1,2-3 218,-1 3 0,-3 1-717,8-7 1,-6 0 385,6-5 0,0 0-2302,5 0 561,0-7-24,0-2 348,0-7 129,0 0 1566,0-7 0,7-2 0,2-7 0</inkml:trace>
  <inkml:trace contextRef="#ctx0" brushRef="#br0" timeOffset="2782">994 683 10194,'7'-9'2238,"-6"2"-1542,14 7 1,-12 0-223,8 0 0,-1 0-110,6 0 1,2 0-67,3 0 1,5 0-160,11 0 0,11 0 174,10 0 1,11 0-350,5 0 0,4 0-91,1 0 1,-5 0-257,0 0 1,-9 0-211,-1 0 1,-13 0 318,-9 0 1,-10 0-676,5 0 573,-14 0 0,7 0-355,-14 0 235,-8-7-455,0 5 419,-8-12 1,-8 12-134,-2-3 1,1 3 662,-1 2 1,-8 0-1,-7 0 1</inkml:trace>
  <inkml:trace contextRef="#ctx0" brushRef="#br0" timeOffset="3208">1501 841 11564,'-8'0'1461,"1"7"1,7 2-1539,0 7 1,-6 0 303,1 0 1,-2 5-257,2 0 0,1 0 142,-7-5 0,6 5-72,-5 0 0,6 1-166,-1-7 69,-4 1 0,2 0-315,-4 0 326,4-7-85,7-2 1,2-7 163,3 0 1,4 0-128,7 0 0,0 0 79,0 0 0,7 0 76,3 0 0,-1 0-14,1 0 0,-5 0-21,6 0 0,-8 2 199,2 3 0,-3 4-160,-2 7 1,-2 1 142,-3 4 0,-4-3-88,-7 3 1,0 2 115,0-2 0,-7 2-65,-4-2 0,-5-3-252,-5 3 0,3-3 27,-3-2 1,4-6-123,1 1 0,0-8-625,0 3 1,0 1 464,0-2 0,0-2-911,1-8 0,4 2 463,0-8 0,3-1 766,-3-9 0,-10-4 0,3-7 0</inkml:trace>
  <inkml:trace contextRef="#ctx0" brushRef="#br0" timeOffset="3330">1422 873 10757,'16'0'333,"0"0"66,0 0 1,0 0 603,-1 0 0,1 0-866,0 0 0,2 0 34,3 0 0,-2 0-1328,8 0 1,-1 5 126,6 1 1025,-7-1 1,12-5 0,-4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3:45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32 852 8239,'-11'-2'0,"1"-3"2629,7 3-1886,-4-11 0,14 11-80,3-3 1,11 3-233,4 2 1,13 0-377,9 0 1,6 0 100,9 0 1,8 0-110,8 0 0,-1 0-917,6 0 1,-18 0 581,-8 0 1,-16 0-2472,-10 0 1071,0 7 150,-21-5 1538,-3 4 0,-16 1 0,-6 2 0</inkml:trace>
  <inkml:trace contextRef="#ctx0" brushRef="#br0" timeOffset="183">125 1038 8433,'-9'0'2608,"4"0"-1985,10 0 0,4 5-352,6 0 1,13 0-22,3-5 1,18 0-518,8 0 0,10 0-195,11 0 1,-1 0-577,0 0 1,-13 0 368,-7 0 0,-9 0 669,-7 0 0,-3-7 0,-7-1 0</inkml:trace>
  <inkml:trace contextRef="#ctx0" brushRef="#br0" timeOffset="408">713 744 8239,'-9'-9'2095,"2"2"-1640,7 7 0,7 0-72,3 0 1,6 0-176,4 0 0,-1 7-144,7 3 1,-5 4-44,5 2 1,-8-1 166,3 0 1,-4 3 205,-1 2 0,-2-1-190,-4 7 1,-3-7-183,-7 2 1,-2 1 116,-3-2 1,-9 6-425,-7-5 0,-4 0-460,4-6 1,-5 6 744,6-1 0,-8 1 0,4-6 0</inkml:trace>
  <inkml:trace contextRef="#ctx0" brushRef="#br0" timeOffset="842">1548 945 8239,'-15'0'0,"-1"-2"118,1-3 1,4 1 328,1-6 1,7 5 798,-3-5 0,5 4-840,1-4 0,7 0-325,3-6 1,9 1 0,2-1 1,4 1 110,-4-1 1,6 6-146,-1 0 1,-2 1 86,2-1 1,-7 3 458,2 7-410,-4 0 0,-3 7 133,-4 3 0,2 6-80,-7 4 1,0-1 2,-5 7 0,0 0-140,0 5 0,0-2 142,0-3 1,0 1-335,0-6 1,2 0 66,3-6 1,4-1-169,6-4 1,6 2 64,-1-7 0,6 0-44,-5-5 0,1-8 77,-1-8 1,-4 1 56,4-6 0,-6-3-102,-5-2 1,-3-1 116,-7 1 1,0-3-242,0 3 0,0-1 80,0 1 1,0 3-871,0 8 0,0 0-1231,0-1-263,0 7 2548,0 3 0,0 6 0,0 0 0</inkml:trace>
  <inkml:trace contextRef="#ctx0" brushRef="#br0" timeOffset="1092">2337 883 8239,'-10'-5'0,"1"-2"2572,2-2-1828,2 6 1,5-6-395,0 4 0,9 3-100,6-3 1,8 3-708,8 2 0,0 0 385,0 0 0,-1 0-322,1 0 1,4 0-201,-4 0 0,3 0-628,-8 0 0,-4 0 1222,-1 0 0,-4 7 0,-1 2 0</inkml:trace>
  <inkml:trace contextRef="#ctx0" brushRef="#br0" timeOffset="1260">2337 1007 8239,'-8'0'2803,"1"0"0,8 1-2452,5 4 0,7-3-134,8 3 0,12-3-855,-2-2 1,5 0 481,0 0 1,3 0-3075,8 0 3230,-1 0 0,1 0 0,-1 0 0</inkml:trace>
  <inkml:trace contextRef="#ctx0" brushRef="#br0" timeOffset="2013">3575 481 8239,'0'-16'495,"0"1"304,0-1-504,0 1 0,2-1-19,3 1 1,4-1-11,6 1 1,-5 4 93,1 1 0,-1 2-82,5-3 1,1-1-1,-1 7 1,1 0 169,-1 5-209,-6 0 1,3 7-30,-7 3 1,0 4 39,-5 1 1,0 6-176,0 0 1,0 4 107,0-4 1,-5 5-288,0-6 1,-2 1 93,2-6 0,3 6-66,-3 0 112,3-1 0,1-4-477,-5-1 59,5-6-4,-6 5 223,7-13 1,0-1 106,0-10 1,0-4-119,0-1 0,0-2 120,0-4 0,0 2-142,0-7 1,7 6 26,3-6 1,-1 5 21,1-5 1,2 6 62,9-6 0,-4 7-1,3-1 0,-1 2 253,2 3 0,-2 5-90,7-1 0,-7 8 232,1-2 1,-3 3-127,-1 2 0,-1 5 243,1 0 1,-6 9-140,0 1 1,-6 1 118,1 5 0,-3 1-135,-2-1 0,0 1-78,0-1 1,0-4-238,0 3 0,0 3 149,0-3 1,0 1-249,0-6 1,0 1-97,0-1 1,0 1-378,0-1-207,0 1-492,0-1 552,0-6 0,7-2 245,3-7 1,4-2-753,1-3 0,2-5 1269,4-11 0,3 4 0,7-6 0</inkml:trace>
  <inkml:trace contextRef="#ctx0" brushRef="#br0" timeOffset="2542">4349 1 9374,'-9'0'1924,"2"0"0,7 7-1395,0 3 1,0 9-172,0 2 0,0 6-108,0-1 1,0 3-195,0 2 1,0 2 139,0 3 0,0-3-100,0 3 0,0-4 118,0-1 1,-1-5-512,-5 0 128,5 0 1,-6-2-73,7-4 0,0-8-136,0-1 256,0-8 1,-2 4-217,-3-7 259,3-7 0,-5-2-167,7-6 1,0-2 115,0-4 1,5 4-38,1-4 0,0-1 55,0 1 0,-3-4-21,7 4 0,1-1 160,4 1 0,-5 4-135,1-4 0,-1 4 305,6 1 1,-1 6-83,1 0 0,-1 6 223,0-1 0,-1 5-34,-3 5 1,2 4 30,-2 6 1,-3 1-42,3-1 0,-8 3-69,2 2 1,-3-1-95,-2 7 0,0-7 62,0 1 0,0-2-258,0-3 1,0 1 66,0-1 1,0 1-279,0-1 0,0-5 8,0 1-751,7-8 598,1 4 0,8-7-91,-1 0 1,1-5-744,-1 0 1,-1-7 559,-4 1 1,2 3-502,-7-3 0,1 6 1195,-6-5 0,0 0 0,0-6 0</inkml:trace>
  <inkml:trace contextRef="#ctx0" brushRef="#br0" timeOffset="3256">3157 744 8221,'7'-9'826,"3"4"1,11 3-559,5 2 1,10 0 1,5 0 1,6 0 24,4 0 0,6 0 17,10 0 1,-2-5-189,8 0 1,4 0-266,5 5 1,8-6 33,-2 1 1,3-2 97,1 2 0,-6 2-50,-3-7 1,-1 1 104,6-1 1,2-4-55,-39 8 1,1 2 0,37-3 81,-1 2 1,-14-2 2,-7 1 1,-7 0 156,2 0 1,-9 5-153,9-4 1,-10 3 153,-1 2 1,-1 0-63,2 0 0,-11-2 107,0-3 1,-8 3-36,-7-3 1,3-2 196,-3 2 0,-2-2-329,1 2 0,-4 3-83,5-3 1,-7-2 19,1 2 42,4 0 0,-6 5-299,2 0 1,-8-2-55,-1-3-1160,-8 3 576,4-5 1,-9 7-403,-3 0 1,-9 2 359,-6 3 1,-8-1 885,2 6 0,-10 0 0,-3 6 0</inkml:trace>
  <inkml:trace contextRef="#ctx0" brushRef="#br0" timeOffset="4149">3854 976 8464,'8'-16'374,"1"6"2008,-4 0-1672,-3 6 1,6-3-127,-3 7 1,-3 2-148,3 3 0,-3 4-310,-2 6 0,0 6 32,0-1 0,0 3-29,0-3 0,0-1-170,0 7 0,0-7 107,0 2 0,-5 1-228,0-1 0,-6-1 48,6-4 0,-2-1-144,2 1 1,3-6 87,-3 0 0,-2-5-3,2 6 1,-2-8-99,2 2 179,3-3 1,-4-9 24,6-3 0,1-6-15,4-4 1,4 1-34,7-7 1,-1 0 38,1-5 1,6 2 67,4 3 0,-2-3-60,2 3 1,-6 4 238,6 1 0,-7 4-16,1 2 0,-1 6 111,2 4 0,-9 3-60,4 2 1,-6 7-96,0 3 1,2 4 165,-7 2 1,0 4-68,-5 1 1,0 5-25,0-6 0,-1 3-20,-4-3 0,1-2-174,-6 2 1,5-3 6,-6-1 1,6-6-109,-5 0 0,6-4 10,-1 4 0,2-7 78,-2 2-63,3-3 1,-5-4 37,7-3 1,2-3-158,3-8 0,2 1 35,3-1 1,4 1-95,-4-1 0,4-4 58,1-1 0,1 0-32,-1 6 1,1-2 313,-1-4 1,-1 9-176,-4-3 302,4 3-138,-5 3 355,6 2 0,-6 9-166,-4 3 0,-3 4 197,-2 6 0,0 1-97,0-1 0,0 2-166,0 4 1,0-4-216,0 4 1,0-4 54,0-2 0,0 1-500,0-1 0,0 1 267,0-1 1,-2-1-871,-3-4 425,3 4-857,-5-5 1,9-1 70,3-3 1433,-3-3 0,12-2 0,-6 0 0</inkml:trace>
  <inkml:trace contextRef="#ctx0" brushRef="#br0" timeOffset="5259">4442 1115 8239,'-11'0'-118,"1"0"1975,0 0-1277,-6 0 1,8-2 201,2-3-717,5 3 0,2-10 113,5 7 1,2-7-204,8 2 0,-1-4 124,1-1 1,1 1-47,3 3 0,-2-2 85,2 2 0,-3-1 170,-1 2 0,-1-4 127,1 4 350,-1 3-427,1-7 96,-8 13-502,-1-6 263,-7 7-551,0 0 249,0 7-414,0-6 181,0 13-51,0-12 407,0 5-132,0 0 351,0-6-293,0 6 19,0-7-528,0 0 464,-7 0 324,6 0-258,-6 0 201,7 0 1080,0 0-1200,7 0-4,-6 0-34,6 0 7,-7 0 0,2 5 282,3 0-227,-3 1 1,5-5 167,-7 5 0,0-3 22,0 7-44,0 1 1,5 4-75,0 1 1,0-1-47,-5 0 0,0 1-124,0-1 1,0 1 82,0-1 1,0 1-161,0-1 1,0 1 104,0-1 1,0 1-107,0-1 0,-5 1 58,0-1 0,0-5-36,5 1 0,0-6 132,0 5 6,0-6-320,0 3 251,0-7 1,0-2-237,0-3 1,0-4 128,0-6 1,0-1-112,0 1 0,1-1 82,5 1 1,-3-6-82,7 0 1,-5-4 15,6 4 1,-3-5 39,3 6 0,2-6 7,-2 5 0,3-1 22,1 1 1,0 9 168,1-3 0,-1 4-110,1 1 0,-1-2 199,1 7 1,-1 0-62,1 5 0,-6 1 63,0 5 0,-1-3-70,1 7 1,2-4-57,-7 4 1,2-2-452,-1 3 1,-5 3 207,4-4 1,-3-2-747,-2 3 339,0-8-2051,7 11 1450,-5-5 1246,5-1 0,-7 6 0,0-6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3:42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0 341 8239,'0'-9'2949,"0"-4"-2596,0 11 0,0-7-46,0 4 1,7 2-276,3-8 0,6 6 103,5-5 1,-3 5-63,8-6 1,-5 8 102,5-2 0,-7 3 141,1 2 1,-1 0-46,2 0 1,-9 2 23,3 3 1,-10 5 5,1 11 1,-5 3 252,-1 7 1,-1-5-281,-5-1 1,3 1-10,-7 5 1,5-2-312,-6-3 0,6 2 109,-5-8 0,6 1-368,-1-6 1,3-4-203,2-1-152,-6-6 488,4 2 0,-3-7-72,10-4 0,-2-6-92,8-9 1,-1 1 62,5-7 1,-4 0-19,-1-5 0,0 0 132,6 0 0,-1 0 157,1 0 1,-1 0-35,1 0 1,-1 2 201,1 3 1,-1 6-40,1 9 1,-6-1 209,0 7 0,-5 0-36,6 5 0,-8 7-67,2 3 1,-3 9 156,-2 2 1,0 6-70,0-1 0,0 2-76,0-3 1,0 5-106,0-5 1,-5 0-186,0 0 0,0-6 47,5 2 0,-2-4-352,-3-1-9,3-1 276,-5-6-100,7-3 0,5-9 6,0-7 0,7-2-100,-1-14 1,2 0 35,3-5 0,-1 0-28,1 0 1,4 0 105,1 0 0,0 6 146,-6-1 0,1 7 13,-1-2 0,1 4 211,-1 2 0,1 6 160,-1 4-273,-6 3 0,3 11 353,-7 6 1,0 2-149,-5 9 0,0-5 165,0 5 1,0-1-134,0 6 1,-2 0-172,-3 0 1,3-7-564,-3-3 0,2 1 254,-2-1 0,3 0-2466,-3-6 1955,3 0 0,4-6-552,3-4 0,0-3-29,11-2 1238,-4 0 0,10-7 0,-7-2 0</inkml:trace>
  <inkml:trace contextRef="#ctx0" brushRef="#br0" timeOffset="399">929 341 8493,'-16'0'2599,"8"0"-1653,1 0-550,7 0 1,1-5-459,5 0 0,0-7 138,5 1 0,3-1-91,-4 2 0,4-4 54,1 4 0,1 3 363,-1 2 1,-5 1 552,1-1-376,-1 3 0,0-3-235,1 10 0,-8 4 112,2 7 1,-3 1-282,-2 3 0,0-1 91,0 7 0,2-2-278,3 2 1,-4 1 94,5-6 1,1 5-171,-2-6 0,5 1 92,-5-5 0,7-8-219,-2-3 1,4 2 97,2-2 0,-1-1-8,1-9 1,-1-4-106,1-6 0,-1-6 131,1 0 1,-1-6-181,1 1 1,-3-3 66,-2-2 1,-5 5-351,-6 0 0,0 6-99,0-6 0,0 7-1214,0-2 65,0 4-483,-6 8 2292,4 3 0,-12 12 0,6 3 0</inkml:trace>
  <inkml:trace contextRef="#ctx0" brushRef="#br0" timeOffset="850">1548 294 8239,'0'-15'0,"0"0"556,0-1 1,0 6 915,0-1-642,0 1 0,1-4-422,4 4 1,4 3-194,6 7 0,1 0-191,-1 0 1,6 0 105,0 0 1,-1 7 168,-4 3 0,-2 11-49,-4 5 1,2-2 166,-7 2 0,0 1-113,-5 9 1,0-8 73,0 3 1,-2-4-187,-3 4 0,2-7-85,-7-3 1,6-4-328,-1-2 297,3 1-304,-5-7 152,6-3 1,-6-7-142,7-4 0,5-9 3,0-7 1,2-6 122,-2 1 0,-1-2-27,6 3 1,-7-5-7,2 5 0,2-5-58,-1-1 1,4 2 70,-5 3 0,7-3-196,-2 3 1,2 4 129,-1 1 0,2 4-306,-2 2 1,-3 4-16,3 1 1,-1 7-470,5-2 250,1 3 0,-2 9-1114,-4 3 1830,4 4 0,-6 8 0,8 2 0</inkml:trace>
  <inkml:trace contextRef="#ctx0" brushRef="#br0" timeOffset="1141">2244 248 8239,'-16'-5'652,"1"-2"1794,-1-2-905,8 6 0,3-4-1041,10 7 0,3 0-287,8 0 1,6 0-278,4 0 0,-2 0 142,2 0 0,0 0-1090,5 0 0,-6 0 577,1 0 1,-7 0-815,2 0 0,1 0 625,-1 0 0,-1 0-500,-4 0 1,-8 2 1123,-2 3 0,2-3 0,1 5 0</inkml:trace>
  <inkml:trace contextRef="#ctx0" brushRef="#br0" timeOffset="1299">2275 434 8239,'-16'8'0,"1"-1"2805,-1 0-1993,8-5 1,1 6-58,7-2 1,2-5-291,3 4 0,5-3-354,11-2 0,3 0-99,7 0 0,0-5-913,0 0 1,5-2-143,0 2 0,2 3 1043,-2-3 0,3 3 0,8 2 0</inkml:trace>
  <inkml:trace contextRef="#ctx0" brushRef="#br0" timeOffset="1848">2986 356 8239,'-8'-15'0,"3"-1"660,3 1 0,2-1-158,0 1 1,2 1-122,3 4 1,-2-4 55,8 4-203,-1 3 0,5 0 60,1 7-44,-1 0 1,-1 7 112,-4 3 1,2 4-98,-6 2 0,-1 6 107,-5 4 1,0 1-70,0-1 1,-2 3-42,-3-3 1,3 1-267,-3-1 0,-2-2 122,2-3 1,-2-4-747,2 4 403,3-4-226,-5-2 0,6-4-159,-4-1 276,3-6 0,-5-4 80,7-11 0,2-4-25,3-6 0,-2 2 19,8-7 1,-6 1 89,5-6 1,0 0-136,6 0 0,-6 2 144,0 3 1,1-2 185,4 8 0,-4-1-98,-1 6 384,0-1 0,6 7-18,-1 4 0,-5 5 218,1 5 0,-8 4 57,2 7 1,-3 6-203,-2 4 1,0-2 4,0 2 0,0-1-104,0 6 0,0-2-231,0-3 0,0 2 152,0-8 0,0 6-749,0-5 0,2-6-64,3-4 1,-2-3-352,8 3 1,-1-5-629,5-6 1,6-6 742,0-5 1,6-4 859,-1-6 0,3-3 0,2-7 0</inkml:trace>
  <inkml:trace contextRef="#ctx0" brushRef="#br0" timeOffset="2275">3621 16 8621,'0'-9'5405,"0"2"-4867,0 21 0,0-2 78,0 14 0,0 2-150,0 8 1,-2 3-71,-3 8 1,2-1-160,-8 0 1,6 1 31,-5-1 0,1 4-343,-1-3 0,-2-4 130,7-13 1,0-5-412,5-5 0,0-3 88,0-1-278,0-8 0,6-8 187,5-10 0,-3-4 0,3-1 0,-1-7 21,5-4 1,1-3-52,-1-2 0,1 0 297,-1 0 1,-1 5-111,-4 0 1,4 6 258,-4-6 1,2 7-17,-1-2 345,3 4 161,-6 8-211,8 3 1,-8 14-115,-3 8 1,-3 4 22,-2 6 1,0 3-39,0-3 1,0 2-58,0-3 1,0 3-444,0-8 1,5 1 191,0-5 0,6-1-1801,-6 0 924,7-6 0,-4-2-399,8-7 1,-6-2 530,1-3 0,-3-4-770,3-6 1615,2 0 0,-11-1 0,5 1 0</inkml:trace>
  <inkml:trace contextRef="#ctx0" brushRef="#br0" timeOffset="2475">3482 78 8239,'-9'0'4154,"2"0"-3566,28 0 1,-1-2-270,22-3 0,-1 3-269,5-3 0,1 3 61,-1 2 1,-6 0-1509,-4 0 1,-5 7 1396,-5 4 0,3 2 0,-5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0:53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47 7890,'-15'-7'-8,"4"0"1,3-5 325,1 1 0,4 8 427,8-2 1,5 3 0,11 2 0,4 0-79,5 0 0,7 5 1,5 2-1,4 0-230,6 0 0,3 5 0,8-3 1,8 1-193,11 0 0,13-1 0,-40-3 1,2 0-1,-1-2 0,-1 0-66,-1 0 0,-1-1 1,-1 2-1,-1 1 0,45 1 1,-45-4-1,0 0 64,2 1 0,0-1 0,44 4 1,1-3-1,-16 1-32,-13-2 0,-9 4 0,-17-2 1,-5-1-507,-7-3 0,-10-1 0,-1 0-3731,-3 0-406,-8 0 4432,-9-7 0,-16-1 0,-8-8 0</inkml:trace>
  <inkml:trace contextRef="#ctx0" brushRef="#br0" timeOffset="699">4068 47 7890,'-15'-2'0,"-1"-2"67,1-1 0,4 0 485,1 5 1,8 0 0,2 0 0,9 0 180,5 0 0,10 2 0,7 1 0,10 4-158,9 2 1,5-4 0,7 5 0,1 1-190,4-3 1,12 4-1,16-7 1,-41-2 0,2-1-214,7 2 1,1-1 0,-2 1-1,0-1 1,4 3 0,0 0-1,-2-1 1,0 1-93,1 0 0,0 0 0,4-2 0,0 0 1,1 1-1,-1 1 0,-1-1 0,-2 0 32,-4-1 1,-2 0 0,1 3 0,0 0 0,1-2-1,0-1 1,4 1 0,0 0-34,3 1 1,0-2-1,-6-1 1,0 0-1,-3 1 1,0 0-1,-1 0 1,0-1-24,3-1 0,0-1 1,-1 1-1,0 0 1,1 0-1,-2-1 1,-3 2-1,-2 0-53,-2-2 0,-1 1 0,0-1 1,1 0-1,2-1 0,2 0 0,-1 0 1,1 0-91,0 0 0,-2 0 0,36 0 0,-7 0 1,-3-2-247,0-3 1,8 3-1,-5-3 1,-3 3-295,-9 2 0,-15 2 1,-10 1-1,-8 3-496,-1-3 0,-5 4 1,3-2-1,-4 0-356,-1 2 1,0-4 1477,0 8 0,0-15 0,0 3 0</inkml:trace>
  <inkml:trace contextRef="#ctx0" brushRef="#br0" timeOffset="849">9886 232 12195,'8'0'124,"-8"7"0,-8 2 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8:33.1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278 402 22650,'8'0'2281,"-2"1"-2618,-12 4 0,3-1 1238,-7 6 0,-1 0-305,-4 6 0,-2-1-86,-4 1 0,2 4-41,-6 1 1,1-1-276,-2-4 1,-1 4 230,6 1 1,1-1-530,4-4 0,3-6 838,2 0-1218,4 0-33,7 6 0,4-8-475,6-2 1,2-5 468,14-1 1,-1 0 121,6 0 1,0-1 221,0-5 1,0 5-17,0-4 1,-1 1 149,1-1 1,-2 3 19,-3-3 1,-4 3 853,-6 2 282,-1 0-525,-6 0 203,-3 0 1,-6-1-664,0-4 1,-1 3-227,-4-3 0,-2-4-135,-3-1 1,-2 1-356,6-1 1,-4 0-189,5-6 0,-5 1-162,5 0 0,-6-1-112,6 1 1,0-1-206,5 1 0,-2 0-747,-3-1 1434,3-6 1,-4 5-1012,6-4 0,0 9 276,0 2 1432,0 7 0,0-11 0,0 5 1</inkml:trace>
  <inkml:trace contextRef="#ctx0" brushRef="#br0" timeOffset="383">540 494 18766,'0'-10'407,"0"-1"1,1 6 329,5-5 1,-3 5 51,7-5 0,1 1-218,4-1 1,0-4-14,1 4 1,-1 1-2,1-1 1,-6 5 403,0-5-192,0 6 1013,6-3-1089,-1 7 1,-6 7-762,-4 3 1,-3 11-59,-2 5 1,-5 3-141,-1 2 0,-4 6 148,5 4 0,-5 4-193,5 1 0,-2 5-37,2 1 1,1-1-319,-6-5 0,6 1-153,-1-1 0,4-7 40,1-3 1,0-10-2582,0-6 1298,0-2 284,0-10 0,1-3 1098,4-10 1,-3-3 738,3-8 1,4-6 0,-1-2 0</inkml:trace>
  <inkml:trace contextRef="#ctx0" brushRef="#br0" timeOffset="608">694 479 18610,'0'-16'-2362,"5"6"3404,0 0 1,7 1 171,-2-1 0,4 1-366,2 4 0,4 3-548,1-3 1,6 4-11,-1 1 1,-2 1-88,1 4 1,-8 4-214,-1 6 1,-2 1 480,-9-1 0,0 6-132,-5-1 0,-4 3-13,-6-3 1,0-1-212,-11 7 0,-3-8 120,-1 3 0,1-4-514,-2-2 0,2-4 502,-2-1 1,4-5-2733,7 5 2414,-1-6 126,8 3 1,1-21-1,7-3 1</inkml:trace>
  <inkml:trace contextRef="#ctx0" brushRef="#br0" timeOffset="1075">1279 402 18971,'-15'0'1007,"0"0"0,-1 1 834,1 4 0,5-3-835,-1 3 0,3 4-510,-3 1 1,-2 4-311,2 1 0,-1 1 99,2-1 1,-4 0-157,4 1 0,-3 4 133,-3 1 0,6 1-75,0-1 1,1-4-184,-1 3 1,1-4-604,4-6-459,3 4 121,-5-6 342,14 1 0,7-2 276,7-7 0,1 0 85,-2 0 1,4 0 118,7 0 1,-5-5-44,0-1 1,-1 1 181,6 5 0,-7 0-14,-3 0 0,1 0 499,-2 0 1,-4-1 557,-6-5 685,0 5-1256,6-6 0,-8 0-10,-3-3 0,-3 1-610,-2-1 0,-2 1-202,-3-1 1,-3-4 32,-8 4 0,6-4-278,0-1 0,-1-2-296,-4-4 1,0 4-37,-1-3 0,6 3-699,0 1 1,1 1 517,-1-1 1,-2 1-2952,7 0 1513,0-1 321,5 1 2217,0 6 0,-7-5 1,-2 6-1</inkml:trace>
  <inkml:trace contextRef="#ctx0" brushRef="#br0" timeOffset="1550">1618 494 18610,'-8'0'-224,"-6"0"0,11 0 1372,-8 0-567,8 0 112,-4 0-1131,7-7 1,0-1 345,0-8 0,5 6 274,0 0 1,6-1 106,-6-4 1,5 5 26,-5-1 1,7 3 88,-1-2 0,-3-4-105,2 4 1,-4 3 75,4 2 1,-5 3 410,5 2 1,-5 0-311,6 0 1,-6 0-123,5 0 1,-5 7-504,5 3 1,-4 4-152,4 1 0,-5 7-38,5 4 0,-5-2-108,6 2 0,-3-1 28,3 6 0,2-2-196,-3-3 1,-1 1 254,1-6 0,-1 5-946,1-6 1,2 1 278,-7-6 0,2-6-1750,-2-4 588,-3 3-1020,5-6 2923,-7 5 399,0-14 1,0-1-1,0-8 1</inkml:trace>
  <inkml:trace contextRef="#ctx0" brushRef="#br0" timeOffset="1759">1988 371 18309,'-10'0'1080,"0"0"0,5 5 390,-6 0 0,6 7-504,-5-2 0,0 4 26,-6 1 0,-6 8-313,-4 2 0,2 4-622,-1 2 0,1 0 86,-2 0 1,-3 0-1171,3-1 1,4 0 259,1-5 0,6-2-1800,5-8 2533,-4 0 1,12 1-1,-5-1 1</inkml:trace>
  <inkml:trace contextRef="#ctx0" brushRef="#br0" timeOffset="2298">2374 402 18610,'0'-9'2108,"-7"2"-2201,5 7 911,2 0 1,10 0-453,11 0 1,3 0-343,7 0 0,-1 5 47,1 0 1,7 6-265,3-6 1,-3 5 24,-2-5 1,-4 5 461,-1-4 88,-7 6-264,-2-4 1,-17 2 25,-10 1 1,-5-3 690,-16 3 0,-5 1-185,-5-7 1,-6 7-83,1-2 0,3-2-425,2 3 0,3-6 211,3 5 1,4-6-374,0 1 0,7 2-312,-1-2-926,3 0-1055,1-5 397,8 0 1,3 0 1841,10 0 0,3 0 1,8 0-1</inkml:trace>
  <inkml:trace contextRef="#ctx0" brushRef="#br0" timeOffset="2482">2790 617 18610,'-7'9'2503,"3"-2"-1146,-6-7 1,0 1 194,-6 5 1,1-3-422,0 7 1,-3-1-132,-2 1 0,-2 4-473,-4-4 0,-3 7-269,3-1 1,-1 2-382,1-7 1,4 2 169,6 3 1,1-8-3642,0-3 2089,6-3 1418,2-2 1,7 0 0,0 0 0</inkml:trace>
  <inkml:trace contextRef="#ctx0" brushRef="#br0" timeOffset="3256">3344 63 18610,'0'-16'-2580,"-1"2"2759,-5 4 1905,5-4-529,-6 13-1164,7-6 0,0 14-105,0 3 1,0 11 75,0 4 1,0 6-599,0 5 0,0-3 320,0 3 0,0-4 91,0-1 0,-2 0 304,-3-1 0,3 1-648,-3 0 0,-2-7 89,2-3 1,0-9 142,5-2-667,0-7 469,0 4 1,5-14 58,0-3 1,7-4 144,-1-1 0,4-6 111,6 1 0,-4-6 15,3 6 1,-3-6-95,-1 5 0,-1-1 201,1 2 1,-1 8 236,0-4 1,-4 6 460,-1 0 0,-5 3-223,5 7-50,-6 0 0,3 7-798,-7 3 1,0 9 210,0 1 0,0 6-172,0-5 0,0 4-341,0-4 0,0 1-257,0-1 1,0-4-155,0 3-1897,6-3 1606,3-1 0,1-8-2104,1-3 2295,-1-3 0,4-4-312,-4-3 1,2-3 1363,-7-8 1,7 1 0,-4 0-1</inkml:trace>
  <inkml:trace contextRef="#ctx0" brushRef="#br0" timeOffset="3500">3159 32 18610,'-8'0'2660,"-6"0"-750,12 0-1066,-4 0 0,12 0-209,5 0 0,9 0-66,6 0 0,10 0-162,5 0 0,3 0-199,3 0 1,-1 0 64,0 0 1,-5 0-763,0 0 1,-6 0-263,1 0 1,-6 0-861,-4 0 1,-4 0-2628,-6 0 4148,-8 0 0,6 7 0,-5 1 0</inkml:trace>
  <inkml:trace contextRef="#ctx0" brushRef="#br0" timeOffset="3925">3067 509 18992,'-2'-8'-528,"-3"3"592,3 3 0,-3 2 1086,10 0 1,4 0-395,6 0 0,8 0 142,2 0 0,11 5-363,5 0 0,6 2-247,4-2 1,4-1-232,6 6 1,4-7 115,-3 3 1,0 0-140,-16-1 0,2 1-281,-12-6-2225,0 0 1154,-12 0-1817,-2 0 2233,-13 0 1,-9 0 1038,-11 0 0,-2 6 1,-3 3-1</inkml:trace>
  <inkml:trace contextRef="#ctx0" brushRef="#br0" timeOffset="4330">3175 848 18610,'0'-10'-2693,"2"0"2214,3-2 494,-4-2 1,13 0 1088,-4 4 1,4 2 936,1 3 0,8 3-1120,2-3 0,4 3-90,2 2 1,0 0-340,0 0 0,-5 7-24,-1 3 0,-6 4-125,2 1 0,-6 6-397,-5-1 1,-3 6-133,-7-5 1,-8 6 83,-8-1 1,1-2 35,-6 1 0,-3-4-37,-1 4 1,1-6 262,-2 2 0,2-4 105,-2-2 1,-1-4 670,6-1-296,1-7 1,4 4 717,1-7-1116,6 0-329,3 0 0,7-5-90,4 0 1,6-5 131,9 5 0,-1-6 11,7 6 1,5-5-152,5 5 1,0 0 33,-6 5 1,1 0-315,0 0 1,3 0 335,-3 0 1,2 1-273,-13 4 1,1 2-993,-6 4-1832,7 2-1645,-5-4 4632,-1-1 0,-2 6 0,-6-5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8:53.77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47 18610,'10'0'-434,"0"0"1,0-5 1303,6 0 1,-1 0 133,1 5 1,1-6-780,3 1 1,-1 0 0,7 5 0,3 0 0,4 0 0,4 0 201,3 0 1,1 0-716,5 0 1,7 0 93,3 0 0,15 0 290,11 0 0,10 0-185,-38 0 1,0 0 0,0 0-1,0 0 82,0 0 1,0 0 0,4-2 0,0-1 197,3 0 1,2 1 0,3-1 0,1 1-81,2 1 0,1 2 0,-1-1 0,-1 0-169,-4 0 0,0 0 0,3 0 0,0 0 237,5 0 0,0 0 0,-4 0 0,1 0-65,-2-1 1,-1 2 0,0 1 0,-2 1-45,-5-1 1,0 1 0,4 0 0,1 1-88,0-1 0,1-1 1,-2-1-1,0 0-164,-3 1 0,-2 1 1,1-1-1,0-1 64,1 2 0,-1-1 0,-1-1 0,2 0-17,4 2 0,0-1 0,-3-1 0,0 0 120,-5-1 1,1 0-1,0 0 1,0 0-14,-3 0 0,0 0 0,2 0 0,0 0 27,0 0 0,1 0 0,-4 0 0,-2 0 0,36 0 1,-10 0 106,-10 0 1,-3 0 20,-3 0 1,-9 0 504,-11 0-688,-11 0 101,-21 0 0,-4 0-309,-10 0 1,-4 0-627,-6 0 1,-5 0 114,-1 0 0,-6 0 831,1 0 1,-3 0-1,-2 0 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8:54.16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463 1 18635,'-16'0'2082,"8"0"-1375,1 0 0,9 0-359,3 0 1,3 2-774,8 3 0,-1-4-474,1 5 0,4 0 11,1 0 0,-1-1-1421,-4-5 2240,-1 7 1,1-6-1,-1 6 1</inkml:trace>
  <inkml:trace contextRef="#ctx0" brushRef="#br0" timeOffset="407">263 217 18555,'8'0'1042,"6"0"-696,-4 0 0,-1 0-190,1 0 0,5 0 23,6 0 1,6 0-215,-1 0 1,-2-5 307,2-1 1,-2 1-103,1 5 497,-3 0-590,-6 7 0,-8 2-506,-2 6 1,-12 6 494,-4-1 1,-5 2-291,-6-1 1,-1-2 56,-4 6 1,-1-6-135,6 2 1,1-4-159,4-2 1,6-6-1253,0-4 524,6 4 1892,-2-8 0,12 4-584,5-10 0,2-3-20,3-8 1,1 1-228,3 0 1,-2 1 308,2 4 0,-8-2 629,-2 6 1604,1 1-1876,4 5 1,-1 2 111,-4 3 0,2 4-529,-7 6 1,7 1-602,-2-1 1,4-1 99,2-4 0,-1 4-296,0-4 0,1-3 225,-1-2 1,1-3-419,-1-2 1,0 0 134,1 0 0,-3-7 731,-2-4 1,-4-2-1081,-7-3 1,-2 1 1055,-3 0 0,-11-8 1,-8-1-1</inkml:trace>
  <inkml:trace contextRef="#ctx0" brushRef="#br0" timeOffset="616">47 371 18610,'0'15'770,"0"1"-939,0-1 1,0 0-380,0 1 1,0-1-771,0 1 0,0 4-182,0 1 1,-7 1 1609,-3-1 1,-4 2 0,-1 8 0</inkml:trace>
  <inkml:trace contextRef="#ctx0" brushRef="#br0" timeOffset="783">139 556 18610,'17'0'92,"2"0"0,3 0 509,2 0 1,2 1 193,5 5 1,7-3-332,3 7 0,3-5 12,2 6 0,2-8-859,4 2 0,-4 2 323,3-2 0,2 0-1859,-2-5 0,9-1 1953,2-5 0,0-2 0,6-8 0</inkml:trace>
  <inkml:trace contextRef="#ctx0" brushRef="#br0" timeOffset="1041">1295 78 19237,'-7'15'2977,"5"1"-2646,-3-1 0,4 2 9,1 4 1,-6 3-23,1 7 0,0 5-155,5 0 1,0 5-778,0-5 1,0 5 439,0-5 1,-2 0-1463,-3-6 0,4 0 615,-5-5 1,5-3-2682,1-6 3689,0-8 0,0-1 1,0-7-1</inkml:trace>
  <inkml:trace contextRef="#ctx0" brushRef="#br0" timeOffset="1184">1125 247 21888,'-20'7'0,"-1"4"847,3 2 1,-1-2-69,-2-1 0,4 0-280,-4 6 0,9-1-1203,2 0 0,7 1-1822,-2-1-741,3 1 3070,2-1 0,0 0 0,0 1 0</inkml:trace>
  <inkml:trace contextRef="#ctx0" brushRef="#br0" timeOffset="1315">1249 294 18937,'10'-5'2100,"0"-1"0,-5 1-1098,6 5 0,-6 0-693,5 0 0,-5 7-2103,5 3 0,-4 4 717,4 2 1,0-1 835,6 0 0,-1 8 1,0 1-1</inkml:trace>
  <inkml:trace contextRef="#ctx0" brushRef="#br0" timeOffset="1515">1881 16 18610,'-9'0'2966,"0"2"-569,4 3-646,4-3-1711,-6 12 0,14-8-2109,3 5-403,4 2 1,1-6 436,0 4 1850,-6 2 0,11-4 0,-2 6 0</inkml:trace>
  <inkml:trace contextRef="#ctx0" brushRef="#br0" timeOffset="1700">1511 294 19276,'-16'0'2322,"6"0"-1462,0 0 0,8 0-460,2 0 0,15 0-346,16 0 0,9-2 24,11-3 0,-3 3 89,3-3 0,2 3-1260,-1 2 1,-6-5 790,-5 0 0,-8 0-1339,-3 5 0,-6 0 1701,-8 0 1,-1-7-1,1-2 1</inkml:trace>
  <inkml:trace contextRef="#ctx0" brushRef="#br0" timeOffset="1907">1911 201 18610,'-10'2'740,"0"3"623,6-3 0,-8 6-639,7-3 1,0 4 265,5 6 0,0 4-398,0 7 1,0 1 65,0 14 1,0 1-215,0 4 0,0 5-322,0 1 1,0-1-221,0-5 0,0-1-138,0-4 0,-2-4-307,-3-6 0,2-7 297,-7-3 1,4-11 163,-4-5 0,5-3-1463,-5-2 1,1-12 317,-1-4 1,-2-8-626,7 4 1,0-7 1838,5 1 0,0-3 1,0-2-1</inkml:trace>
  <inkml:trace contextRef="#ctx0" brushRef="#br0" timeOffset="2158">2559 371 14062,'0'-16'0,"-2"1"123,-3 0 0,1 4 1169,-6 1 1,0 7 215,-6-3 1,-1 5-28,-3 1 0,-4 1-217,-7 5 0,5 9-95,0 11 1,3 4-705,-3 6 1,5-1 22,11 6 0,3-7-933,7 2 0,4-4 415,6-1 1,4-7-1999,16-3 1,-1-6 437,13-5 1,-1-3-2858,5-7 4403,0 0 1,0-13 0,1-4-1</inkml:trace>
  <inkml:trace contextRef="#ctx0" brushRef="#br0" timeOffset="2307">3052 540 18610,'8'0'9830,"-1"-7"-5503,-7 6-4327,0-13 0,-7 12-483,5-5-1498,-4 7 2061,-1 0 0,5 0 1,-5 0-1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29:13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16 416 8107,'-2'10'610,"-3"1"1,3-1-1178,-3 5 1,3-4 114,2-1 0,2-7 1689,3 2 1,4 2-590,6-2 0,2 1-481,4-6 0,-4-7-70,3-4 1,3-2-190,-3-3 0,1-1 317,-6-3 1,0 3-35,1-4 0,-6-1 328,0 1 1,-6 1-178,1 4 0,-3 6 498,-2 0-42,0 6-492,0-3 1,-2 14-41,-3 4 1,-2 9-30,-3 6 0,1 5-150,4 5 1,3-2 129,-3 7 0,-2 0-254,2 5 0,0 0 52,5 1 0,0-3-300,0-3 1,0 2 49,0-7 0,0-5-79,0-5 0,0-8-197,0 3 0,0-9-1376,0-2 545,0-6 0,0 1 617,0-10 1,0-4-385,0-6 1,5-8 1108,0-2 0,7-4 0,-3-2 0</inkml:trace>
  <inkml:trace contextRef="#ctx0" brushRef="#br0" timeOffset="208">216 370 8107,'0'-10'-157,"0"-1"1,0 6 1270,0-5 0,7 5-411,3-5 0,-1 6-208,1-1 1,2 3-167,8 2 1,-1 2-82,7 3 0,-7 5 38,1 11 1,-3-4-20,-1 4 0,-3 3 197,-2 1 1,-4 3-92,-7-3 1,-7 4-151,-4-3 0,-7-2-252,-3 2 1,-5-7-339,6 1 0,-6-4-75,6-6 0,-1 2-1805,6-7 1141,-1 0 0,3-7-20,2-3 1126,4-3 0,14-8 0,2 1 0</inkml:trace>
  <inkml:trace contextRef="#ctx0" brushRef="#br0" timeOffset="450">647 478 8107,'-15'0'1838,"0"0"-623,-1 0 742,8 0-1531,21 0 1,6 0-386,17 0 0,2 0-99,-2 0 1,0 0-444,-6 0 1,-6 0-760,-3 0 1,1 0 159,-1 0-1278,-1 0 2378,-4 0 0,-8 7 0,-1 1 0</inkml:trace>
  <inkml:trace contextRef="#ctx0" brushRef="#br0" timeOffset="600">678 616 8107,'-26'6'-614,"1"-1"1,8 2 2599,1-2-249,1-4-824,13 6 0,7-7-559,11 0 1,15 0-305,-1 0 0,5 0-697,-5 0 0,6 0 516,0 0 0,0 0-1380,-5 0 0,0-1 1511,0-5 0,0-2 0,-1-8 0</inkml:trace>
  <inkml:trace contextRef="#ctx0" brushRef="#br0" timeOffset="1181">1202 478 8107,'-7'-9'0,"4"2"1485,-7 7-446,6-6 529,-3 4-1071,7-5 0,0 14-72,0 3 1,0 4-137,0 1 1,0 2-68,0 4 0,0-4 15,0 4 0,0 1 30,0-2 0,0 6-243,0-5 0,-1-1 85,-5-4 1,5-1-1792,-4 0 604,-4 1 297,7-1 484,-5-6 0,7-9 40,0-11 1,0-2 121,0-3 1,7-1-34,4-3 0,2 1 106,3-7 0,-1 0-65,0-4 0,1 4 62,-1 0 0,1 7 34,-1-1 1,1 3 153,-1 1 1,0 6-76,1 0 1,-1 6 233,1-1 0,-6 10-140,0 6 0,-6 2 74,1 3 1,2 4-81,-2 1 1,0 5-37,-5-6 0,0 6-128,0-6 0,0 1 52,0-6 0,0 1-142,0-1 1,0-5 110,0 1-196,0-8 124,0 4 0,0-9 64,0-3 0,2-5-59,3-11 1,2 4 48,3-3 1,3-4-33,-2-2 0,2 2 73,3-2 1,-2 6 96,-4-6 0,4 9 57,-4 2 1,-2 1 689,3 9 285,-8 0-766,11 5 0,-13 12-79,5 3 0,-5 9-66,-1-4 0,0 6-151,0-5 1,0 6-216,0-1 1,0-2-421,0 1 0,0-6-117,0 2 1,0-4-749,0-2 1,0-4-2008,0-1 3424,7-7 0,2 4 0,6-7 0</inkml:trace>
  <inkml:trace contextRef="#ctx0" brushRef="#br0" timeOffset="1541">1741 601 8957,'-8'-15'1449,"1"-1"1,14 1-1198,3-1 0,0 1-31,6 0 1,-4-1 30,8 1 1,-3 5 272,-1-1 0,-1 3 277,1-3 134,-1 5-526,1 6 1,-3 6-145,-3 5 0,-3 4-67,-7 6 0,0 1 0,0 4 0,0 3-244,0-4 1,0 3 127,0-3 1,5 3-293,1-8 1,6 1 103,-2-6 1,4 1-211,1-1 1,0-6 135,1-4 0,4-3-35,1-2 0,-1-2 52,-4-3 0,-1-4 58,1-6 1,-1-6 21,0 1 0,-4-8 2,-1 3 1,-7-5-54,3 0 0,-3 1 65,2 3 1,-3-3-422,3 3 0,-3 2 166,-2-2 0,0 8-1731,0-3 1029,0 11 1,-2 3-1115,-3 7 2139,3 0 0,-5 0 0,7 0 0</inkml:trace>
  <inkml:trace contextRef="#ctx0" brushRef="#br0" timeOffset="1782">2358 524 10535,'0'-9'3971,"7"-3"-3582,3 7 0,9 0-152,1 5 0,8 0-170,-3 0 1,4 0 122,2 0 1,2 0-737,3 0 0,-5 0-162,-1 0 1,1 0-655,-5 0 1,-4 0-454,-1 0 1,-9 0 535,-2 0 1279,-7 0 0,4 7 0,-7 2 0</inkml:trace>
  <inkml:trace contextRef="#ctx0" brushRef="#br0" timeOffset="1942">2435 632 8107,'-7'8'600,"-3"-2"1,1 0 297,-1 0 85,6-1 0,-2-4-406,6 5 0,6-5-291,5 4 1,9-3-228,6-2 0,3 0-241,2 0 0,1 0-966,4 0 1,-3 0 706,3 0 0,-4 0-2014,-1 0 2455,7 0 0,-6 0 0,6 0 0</inkml:trace>
  <inkml:trace contextRef="#ctx0" brushRef="#br0" timeOffset="2483">3452 0 8107,'-10'0'421,"-1"0"823,-1 0 0,4 0 225,-2 0-1012,6 0 0,-3 7 167,7 3 1,0 6-189,0 4 0,0-1-92,0 7 0,-5-1-92,0 6 1,0 0-166,5 0 1,-5 0-18,0-1 0,-2 1-149,2 0 0,3-2-290,-3-3 1,3-9 240,2-7 1,0-5-230,0 6 230,0-8 1,2 2-111,3-10 0,-2-3-20,8-8 0,-1 1 95,5-1 1,-4 1 39,-1 0 0,0-1 7,5 1 0,1-1 85,-1 1 1,-1-1-67,-4 1 1,4 1 103,-4 4 1,4-2-97,1 7 0,-4 0 395,-1 5 1,-5 0-134,5 0 0,-5 0 110,6 0 1,-8 2-54,2 3 0,2-2-104,-2 7 0,0-4 251,-5 4-260,0 0 0,0 5 138,0 1 0,0-1-99,0 1 0,0-6-59,0 0 1,0 1-148,0 4 1,-5-5-497,0 0-219,0 1-743,5 4 218,0 1 1,2-8 551,3-3 0,-2-3-1511,8-2 1053,-8 0 1195,11 0 0,-6 0 0,8 0 0</inkml:trace>
  <inkml:trace contextRef="#ctx0" brushRef="#br0" timeOffset="2789">3051 694 8107,'0'-9'470,"2"0"677,3 4 0,5 4-456,11-5 1,5 5-241,10 1 1,5-5-165,10-1 0,4 1-218,6 5 0,-1 0 3,-3 0 0,-6 0-133,-10 0 0,-3 0-31,-7 0 0,0 0-356,-1 0 0,-6 0-24,-3 0 1,-4 0 181,-2 0 0,-4 0-1344,-1 0 619,0 0 207,-1 0 1,-4 0-1,-10 0 808,-4 7 0,-13 2 0,-2 6 0</inkml:trace>
  <inkml:trace contextRef="#ctx0" brushRef="#br0" timeOffset="3014">3483 925 8107,'-16'8'767,"6"4"-392,0-7 1,5 7 197,-6-1 1,3-3-145,-3 2 1,0 1 22,5 4 0,-6 2-134,2 4 1,2-4-164,-3 3 0,1 4 12,-5 2 0,-3-2-128,-2 2 0,3-7-674,-4 1 611,4 4 0,3-7-1832,4 4 896,-4-4-607,13-9 773,-6-1 794,7-7 0,7-7 0,1-1 0</inkml:trace>
  <inkml:trace contextRef="#ctx0" brushRef="#br0" timeOffset="3325">3221 863 8107,'0'-9'725,"1"-3"204,5 7 1,2 0-325,8 5 1,1-5-400,3 0 0,6 0-22,10 5 0,-4 0 24,4 0 1,-3 0 111,-2 0 0,-7 7 135,-4 3 0,-4 4 240,-6 1 1,-3 6-215,-7-1 0,0 8 139,0-3 1,-5 4-191,-1 2 1,-6 3-394,2-3 1,3 3 142,2-8 1,4 1-348,1-1 0,0-4 120,0-6 1,1-1-34,4 1 0,-1-1-804,6 0 0,0-6-100,6-4-156,-1 4 1,1-2 433,-1 3 1,-5-2-459,1-2 1,-6-5 334,5 4 1,-2-1-982,3 1 1810,2-3 0,-4 5 0,6-7 0</inkml:trace>
  <inkml:trace contextRef="#ctx0" brushRef="#br0" timeOffset="3475">4037 1325 10246,'0'-8'5299,"7"1"-5672,-5 0-1143,5 5-1421,-7-5 2937,7 1 0,-6 4 0,6-5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1:17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107 171 8050,'0'-16'1786,"0"8"1,0 2 0,2 12-1570,3 4 0,4 2 0,8 0 0,3-3-172,6-3 1,10 0 0,5-6 0,6 0-417,4 0 1,-2 0 0,2-2 0,-4-2-1247,-6-1 1,-3-5 912,-7 5 1,-16 0 0,-10 5-1,-13 1 704,-11 5 0,-12 2 0,-9 8 0,-6-1 0</inkml:trace>
  <inkml:trace contextRef="#ctx0" brushRef="#br0" timeOffset="167">215 124 7890,'0'-8'3224,"2"1"-2911,3 7 0,-3 7 0,5 3 0,-2 4-282,0 1 1,0 6 0,-5 1 0,2 1-448,3-1 0,-3 4 0,3-6 1,-3-1-609,-2-2 1,1-1 0,3-1 1023,1 1 0,0-8 0,-5-1 0</inkml:trace>
  <inkml:trace contextRef="#ctx0" brushRef="#br0" timeOffset="533">478 93 7998,'16'-13'857,"-1"2"1,1 1-179,-1 10 0,-4 0 0,-3 14 0,-1 5-206,-3 3 0,-3 4 1,-1 5-1,0 0-334,0 0 0,-7 1 1,-3 3-1,-5-1-415,-6-5 0,2 2 1,-7-7-1,-1 2-368,-2 0 1,-2-7 0,-2 1 0,-1-4 128,-3-6 0,1-3 0,5-7 0,0 0 265,0 0 1,1 0-1,0 0 1,5 0 388,4 0 0,9-5 0,2 0 987,-3 1-744,7-4 1,0 6 0,12-3 0,4 3-145,4 2 1,3 0 0,4 0-1,4 0-116,5 0 0,2-2 1,4-1-1,6-2-132,2 1 1,3-3-1,1 2 1,2 0-275,1-2 0,-1 4 1,-7-6-1,-5 2-842,-5 4 1,-6-4 520,-11 2 0,-8-2 0,-4 4 0,-10-3 605,-9 3 0,-1 1 0,-20-5 0,4-1 0</inkml:trace>
  <inkml:trace contextRef="#ctx0" brushRef="#br0" timeOffset="700">432 325 8050,'0'-15'1107,"0"8"0,0 7 1,-2 9-630,-3 4 1,2 8-1,-8 1 1,-1 2-275,-1 4 1,-10 6 0,-1 2-1,-2-1-296,1-3 0,0-1 1,-2 0-1,3-1-424,2-5 0,3-2 0,7-8 0,3 1-2389,2-1 2905,2-6 0,12-9 0,1-9 0</inkml:trace>
  <inkml:trace contextRef="#ctx0" brushRef="#br0" timeOffset="1016">478 511 8984,'0'16'874,"0"-1"1,0 0-1,0 1-511,0-1 0,0 1 1,0 1-1,0 2-413,0 2 0,0-1 1,0-4-580,0-1 1,0-4 3,0-1 1,0-8 437,0-2 0,0-2 1,2-8-1,3-3 188,6 0 0,2-4 0,3-2 0,-1-2 146,1 2 1,-1 7 0,1 2 0,1-1 214,4 3 0,-4 1 1,3 7-102,-2 0 0,-10 2 1,-3 3-1,-3 5 121,-2 4 0,0 1 1,-2 3-1,-3 0-185,-5 3 1,-4-2 0,-1-7 0,-1-2-1173,1 2 1,-1-5-3869,1-2 4843,6-3 0,9-16 0,9-3 0</inkml:trace>
  <inkml:trace contextRef="#ctx0" brushRef="#br0" timeOffset="1366">927 372 8050,'10'-5'24,"-1"-2"1,0 0 117,-1 0 1,4 0-1,11 4 1,8-4-34,8-2 1,6 6 0,3-4 0,2 2-2,1 0 0,-4-1 1,-8 6-1,-3 2 179,-6 3 1,-13 4 0,-12 8 0,-3 4 136,-2 5 0,-2-2 1,-3 1-1,-7 3 138,-7 1 1,0 2-1,-5-2 1,0-3-685,0-5 1,5 1 0,-2-3 0,4-4-1369,2-3 1,4-3-1680,1 1 3169,6-3 0,-2-14 0,6-1 0</inkml:trace>
  <inkml:trace contextRef="#ctx0" brushRef="#br0" timeOffset="1549">1298 171 12246,'0'15'0,"0"2"541,0 4 0,-6 0 1,-5 8-1,-4 3-363,-6 1 1,-3 5 0,-7-2 0,-2-2-532,-3-1 1,4-2 0,-4-2-1,3-5-704,2-8 0,7-2 0,3-9 0,2-2 1057,-1-1 0,3-9 0,-6-2 0</inkml:trace>
  <inkml:trace contextRef="#ctx0" brushRef="#br0" timeOffset="1683">1020 171 8050,'15'15'0,"-4"1"0,-1-1 0,2 2 999,2 4 0,3 3 1,4 5-1,6-1-470,8-3 1,-1 1-1,5 3 1,1-1-1426,0-2 1,-8-7 895,-1 1 0,0-2 0,-7-3 0</inkml:trace>
  <inkml:trace contextRef="#ctx0" brushRef="#br0" timeOffset="2033">1979 0 12337,'-8'7'1217,"2"4"0,5 4-1213,1 6 0,1 3 1,3 5-1,1-1-496,-1-3 0,-1 1 0,0 3 0,3-1-1467,-3-2 1,-1-11 1958,-2 6 0,0-7 0,0 8 0</inkml:trace>
  <inkml:trace contextRef="#ctx0" brushRef="#br0" timeOffset="2467">1855 109 8050,'-15'0'1782,"6"1"-1636,4 5 0,4-3-494,1 7 0,6-1 0,6 1 0,6-3-275,2 0 0,3-5 1,-3 3-1,4-3 623,0-2 0,4 0 0,-6 0 0,1 0 57,-1 0 0,4-6 0,-6 1 1152,-1 2 0,-7 1-736,-1 2 1,-10 5-1,-1 2 1,-8 2-310,-6 3 1,-3 2 0,-2 1 0,-3 1-216,-3-1 0,0 6 0,-6-1 0,0-1-99,0-2 0,0-1 0,0-1 0,0 1 86,0-1 1,7-6 0,5-2-14,7 0 0,7-6 0,12 3-112,8-8 1,8 3-1,8-6 1,-1 0-20,1-3 1,0 1-1,0 0 1,-1 2 272,-5 4 1,3 1 0,-8 2 0,-1 0 539,-1 0 1,-8 0 0,-2 2-189,-1 3 0,-3 4 0,-9 6 0,-7 2 64,-7 4 1,0-4-1,-5 4 1,0-2-577,0 1 0,3-2 0,-3 2 0,2-3-503,3-1 1,-2-6 0,4-1 0,3-2-2715,0-4 3312,7-1 0,1-9 0,6-2 0</inkml:trace>
  <inkml:trace contextRef="#ctx0" brushRef="#br0" timeOffset="2633">1995 480 7789,'15'16'1525,"-4"-1"0,-3 1-817,-1-1 1,3-5 0,-3 1-540,2 1 0,1 0 1,6 0-1,-1-4-312,1-1 1,-6-2 0,0-5-1,2 0-385,2 0 1,3-1-1,2-5 1,2-4-807,-2-4 0,-2-1 1334,-2-1 0,1-6 0,-1-2 0</inkml:trace>
  <inkml:trace contextRef="#ctx0" brushRef="#br0" timeOffset="3214">2536 124 8050,'-10'0'780,"1"2"-134,2 3 1,4-3 0,8 3 0,7-3-438,7-2 1,0 5 0,5 0 0,0-2-379,0-1 0,-5 0 0,2 1 0,-4 4 359,-2 2 0,-1 1 1,-3 6 222,-6-1 1,-4 6 0,-1-1 0,-1 1-137,-4 1 1,-2-4 0,-4 2 0,4-3-142,1-1 0,4-1 0,-3 1 1,3-1-343,2 1 0,2-1 0,3 1 47,5-1 0,-1-5 1,-1 1-1,-1 1 120,-3 2 1,3-4 0,-2 0 161,-2 2 0,-1 2 0,-4 0-423,-3-4 1,-4 2-1,-6-5-343,-1 2 1,1-6-1,0 2 1,-1-3-13,1-2 0,-1-5 0,1-2 0,-1-2 193,1-3 1,-1-2 0,1-1 0,-1-1 319,1 1 0,-1 5 0,1-1 0,-2-1 651,-4-1 0,4 2 3200,-4 1-2968,4 7 1,10-4-1,9 7 1,12-2-459,10-3 1,10 3-1,4-3 1,0 1-206,0-1 1,5 4 0,-4-6 0,1 2-496,-4-1 1,-9 1 0,-3 3 0,0-1-1510,0-2 0,-5 0 1926,2 5 0,-4 0 0,-1 0 0</inkml:trace>
  <inkml:trace contextRef="#ctx0" brushRef="#br0" timeOffset="3370">3155 294 8246,'-7'-8'2155,"4"1"-1398,-7 7 1,8 0-1375,2 0 0,7 2 617,8 3 0,1-3 0,-1 4 0</inkml:trace>
  <inkml:trace contextRef="#ctx0" brushRef="#br0" timeOffset="3497">3217 434 8050,'-14'1'3353,"2"3"-1345,2 1 0,7 7-2276,-3-2 0,6-1 1,6 1-2332,4 2 2599,4-5 0,1 7 0,1-5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1:41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292 164 8050,'7'-9'1025,"-5"0"-53,3 3 0,-3-3-679,-2-7 1,-2 7 0,-1 2 0,-4 1-115,-3 1 1,0-1 0,-9 6 0,0 2 17,-3 4 0,-5 1 1,3 7-1,0 1-113,1 3 0,-4 2 0,5-4 0,2 0-50,2 1 1,7-1 0,2 0-243,2 1 1,3-1 0,11-2-63,10-3 0,1-3 0,7-8 0,1 0 9,-1 0 0,2 0 0,4 0 1,-4 0 91,-5 0 0,-4 0 0,-2 0 0,1 0 290,-1 0 299,-7 0 1,-9 0 0,-13 0-114,-7 0 1,2 0 0,-5 0 0,1 1-109,0 5 1,-1-3 0,3 7 0,-2-1-61,2 0 1,2 0 0,3 3 0,3-1-100,1 2 1,7-4-1,-1 2-202,3 2 0,4-1 0,3-1-88,6-5 1,5 1 0,4-2-1,4-1-44,1-2 1,-5-2 0,2 0 0,-2 0-281,2 0 1,-4 0 0,3 0 0,-4-2-374,-6-4 1,3 3 946,-3-8 0,11 0 0,3-5 0</inkml:trace>
  <inkml:trace contextRef="#ctx0" brushRef="#br0" timeOffset="368">488 213 8539,'-8'-9'994,"8"3"1,2 4-1,9 2 1,2 0-1080,1 0 0,8 0 1,2 0-1,1 0-235,4 0 1,0 0 0,0 0 0,-4 0-714,-1 0 0,-2 0 1,-6 0-865,0 0 1897,-7 8 0,-9 1 0,-9 7 0</inkml:trace>
  <inkml:trace contextRef="#ctx0" brushRef="#br0" timeOffset="500">504 343 9942,'16'2'0,"1"2"-720,-1 1 0,7 1 720,5-6 0,10 0 0,3 0 0</inkml:trace>
  <inkml:trace contextRef="#ctx0" brushRef="#br0" timeOffset="1064">1107 1 10402,'-9'7'929,"4"4"0,1 5-564,-1 6 0,3-2 0,-5 9 1,1 3-179,1 5 1,-8 6 0,4-3 0,-2 0-165,0 0 1,8-2 0,-5-7 0,3-2-457,0-2 1,-1-7-228,6 1 0,2-10 440,3-5 0,4-12 0,6-6 1,-2-6 67,-2-4 0,-1-5 0,7 3 0,-1 1 35,0-1 0,1 2 1,-1 4-1,0-2 73,1-2 1,-1 2 0,-2 8 0,-1 1 423,-2-2 1,0 6-164,5 2 1,-7 10 0,-3 8-1,-5 5 227,-1 4 0,0 5 0,-1-4 0,-3 1-150,-1-1 0,-6 6 0,5-3 0,1-1-765,-2-3 0,5-2 0,-4 0-2868,4 1 3339,2 1 0,8-5 0,1-1 0</inkml:trace>
  <inkml:trace contextRef="#ctx0" brushRef="#br0" timeOffset="1617">1417 245 12674,'17'17'211,"-7"-1"0,-1 0 0,-1 1-95,-5-1 1,5 0 0,-3 1 0,-1-1-157,-3 0 0,-1 0 1,0 1 29,0-1 0,0 0 0,0 1 0,0-1-91,0 0 0,0-5 1,0 0-38,0 2 1,2-6 173,4-2 0,3-3 0,7-2 0,0-2-89,1-3 0,-1-4 0,0-6 1,2 3 1,4 1 1,-4 0 0,4-5 0,-4 1-22,-2 4 1,1-3 0,-3 3-1,-1-2 79,-2 2 0,-6-3 0,4 3 0,-1-3 138,-5-3 1,-1 6 0,-2 0 0,0-1-187,0-3 1,-2 4 0,-1 1 0,-5-1-363,-1 2 0,-2-6-2256,-5 4 2659,7-3 0,-5-3 0,4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2:1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1 550 8392,'0'-11'627,"2"2"0,1 0-414,3 0 1,6 4 0,-1-6 0,4-2-81,1-2 0,0 5 0,1 1 1,-3-1 163,-3 1 0,4 6 0,-5-3 365,5 5 0,-6 2 0,-4 5-83,-3 5 0,-2 3 0,0 4 0,-2 2-320,-3 2 0,1 7 1,-5-2-1,2 4-162,3 2 0,1-1 0,-1 3 0,-1 1-262,1 2 1,-3 5-1,1-5 1,3-1-602,1-3 0,0-1 0,-1-1 0,-3-1-1302,3-4 0,1-3 551,2-8 1,2-9 1516,3-7 0,-3-14 0,5-11 0</inkml:trace>
  <inkml:trace contextRef="#ctx0" brushRef="#br0" timeOffset="252">131 468 8392,'11'-10'65,"0"1"539,2 1 1,1 3 0,3 5 0,1 0-497,3 0 1,5 2 0,6 1 0,-1 5 1,-4 1 0,-1 7 0,-8 6 0,-2-1 250,-7 3 1,-5-4 0,-6 7 0,-5 0 185,-9-1 1,-13 4 0,-10-4 0,1-1-329,-1-3 1,4-4 0,-3-2 0,5-1-1006,6-4 0,4-4 0,8-9-1407,4-3 0,6-4 2194,10-8 0,12-13 0,8-5 0</inkml:trace>
  <inkml:trace contextRef="#ctx0" brushRef="#br0" timeOffset="600">686 485 9508,'2'-9'945,"3"3"1,6 4-909,3 2 0,5 0 0,2 0 0,5 0-448,-1 0 0,6 0 1,-4 0-1,2 0-249,-2 0 1,-3 0 0,-8 0-1,0 0 660,1 0 0,-1 8 0,0 1 0</inkml:trace>
  <inkml:trace contextRef="#ctx0" brushRef="#br0" timeOffset="802">653 632 8392,'17'0'715,"-1"0"0,2 0 0,2 0 0,3 0-597,3 0 1,6-2-1,6-2 1,-1-1-229,-3 1 0,-1 2 1,-1 2-1,-1-2-437,-4-3 1,-3 3-1075,-8-3 1621,-7 3 0,6 2 0,-6 0 0</inkml:trace>
  <inkml:trace contextRef="#ctx0" brushRef="#br0" timeOffset="1818">1648 44 7776,'0'-16'1230,"2"7"0,1 2 508,3 0-1375,-1 5 1,-3 0 0,2 11 0,1 4-16,-1 5 0,-2 9 1,-2 0-1,0 4-82,0 2 1,-6-1 0,-1 1 0,0-1-176,-1 1 0,-2-6 0,4-1 0,1-1-216,-3 0 1,7-5 0,-5 2-963,4-4 849,2-9 1,2-3 0,4-12 0,3-5-110,0-3 1,5-8 0,-3 0-1,4 1 105,1-3 1,0 6-1,1-6 1,-1 3 146,0-1 0,4 0 0,0 8 0,-4 1 165,-1 2 0,3 7 1,-7-1-1,3 3 150,3 2 0,-8 2 0,-2 3 0,-2 6 354,1 4 0,-1 3 0,-7 2 0,-1 2-83,-3-2 0,-6 3 0,3 1 0,-2-1-27,0 1 0,7-2 0,-1-4-1250,3 3 1,2-2 0,2 0-301,3-6 0,10-6 0,8-8 0,1-5 1086,-1-5 0,6-3 0,-3-3 0</inkml:trace>
  <inkml:trace contextRef="#ctx0" brushRef="#br0" timeOffset="2235">1403 583 8392,'-10'0'2283,"-1"0"-1844,7 0 0,-1 0 0,10 0 0,6 0-119,3 0 0,12 0 0,5 0 0,8 0-56,9 0 1,-1 0-1,12 0 1,3 0-172,2 0 1,1-6-1,-2 1 1,-3 1-297,-6 2 1,-5 2-1,-3 0 1,-5 0-530,-1 0 1,-9 0 0,-9 0-1585,-4 0 1513,-2 0 1,-9 0 0,-7 0 802,-9 0 0,-12 0 0,-5 0 0</inkml:trace>
  <inkml:trace contextRef="#ctx0" brushRef="#br0" timeOffset="2602">1713 876 7590,'6'-11'1747,"-1"0"-877,1 8 1,-6-3-1,-2 12-365,-4 5 0,3 3 0,-8 4 1,-2 2-197,-1 2 1,-3 5-1,1-3 1,0-1-384,-1 1 1,1-1 0,2-3 0,1 2-222,2-2 1,7-7 0,-3-4 0,2 0-3512,-1 0 746,1-6 3060,5-3 0,7-9 0,2-7 0</inkml:trace>
  <inkml:trace contextRef="#ctx0" brushRef="#br0" timeOffset="2852">1599 729 8109,'7'-16'53,"4"0"1,4 5-1,1 2 529,0 2 1,1 1 0,-1 8 0,0 2-86,1 1 1,-1 13 0,-2 0 0,-3 6 44,-5 5 1,-4 2 0,-2 1 0,0 3 14,0 3 0,-2-4 0,-2 4 0,-1-3-358,1-3 1,2-1 0,2-4 0,0-5-622,0-4 1,7-3 0,4-5 0,6-4-756,4-4 0,-1-2 1,6-2-1,-3-2-887,-3-1 1,-2-6 2063,-1 6 0,-1-15 0,0 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3:10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47 8538,'9'-15'1688,"-1"1"183,-3 4 1,-1 5-1354,6 10 1,-5 3 0,4 8 0,0-1-342,-1 1 0,2 4 0,4 3 0,-2-1-98,-1 0 1,-6 4-1,3-3 1,1-1 1,-1 0 0,-4 4 1,1-5-1,-3-1-127,-2 3 1,-2-6-1,-3 4 1,-4-4 121,1-2 1,-6-1 0,5-2 0,-1-3 68,0-3 0,5 0-156,-6-6 0,8-2-171,-2-3 1,5-4 0,5-6 0,5-1 55,4 1 1,1-1 0,3 1 0,2-1-36,6 1 1,-2-1-1,2 1 1,0-1 81,-2 1 0,3-1 0,-6-1 0,-1-2 25,3-1 0,-8-1 1,1 6-1,-8-1-32,-1 1 0,-5-1 1,3 1-1,-5 1-193,-5 4 0,2-2 0,-8 5 0,-1 0-1243,-2 0 0,-1-3 1522,-1 5 0,1-7 0,0 3 0</inkml:trace>
  <inkml:trace contextRef="#ctx0" brushRef="#br0" timeOffset="335">634 109 8815,'-8'-15'1383,"-6"6"1,19 2 0,0 7 0,7 0-1288,4 0 0,1 0 0,2 0 0,3 0-249,2 0 1,1 0 0,2 0 0,-3 0-1168,-2 0 1,4 0 0,-5 0-1282,-2 0 2601,-2 7 0,-8-5 0,-3 5 0</inkml:trace>
  <inkml:trace contextRef="#ctx0" brushRef="#br0" timeOffset="484">650 264 13360,'15'0'708,"3"-2"0,2-1-1071,6-2 1,3-1-1,4 6 1,1 0 362,2 0 0,7 0 0,-3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3:11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94 8324,'0'-11'85,"0"1"0,-1 0 515,-5 1 0,3-5-68,-7 4 0,1 1 1,-3 1-1,2 1-202,-2 3 0,3 3 0,-1 1 0,-2 0 65,-2 0 0,-2 7 0,1 3 0,0 5-30,-1 6 0,2-2 0,2 5 0,4 0-251,1 0 0,-4-3 0,6 3-296,2-2 1,8-3-1,5-9 1,6-4-1271,4-5 1,6-2-1,9-6 1452,1-9 0,7 1 0,-4-8 0</inkml:trace>
  <inkml:trace contextRef="#ctx0" brushRef="#br0" timeOffset="336">0 449 12030,'15'0'765,"1"0"1,1 0-674,4 0 1,3 0 0,9 0 0,3 0-203,5 0 1,9 0 0,3 0-1,2 0-275,3 0 1,1 0 0,-4 0 0,-9 0-550,-8 0 0,-7 0 0,-3 0 934,-3 0 0,-13-6 0,2-3 0</inkml:trace>
  <inkml:trace contextRef="#ctx0" brushRef="#br0" timeOffset="670">418 681 8324,'-9'-15'1019,"1"5"93,2-1 1,-2 3-549,-8-3 0,6 5 0,0 6 1,-1 1-79,3 4 0,-4 4 0,5 8 1,0 4-119,0 5 0,-3 3 1,5 2-1,1 2-99,3 3 0,-5-2 1,1 7-1,2 2-93,1 2 0,0 0 1,-1-2-1,-2-4-267,1-1 0,-3 3 0,1-6 1,-1-4-550,0-4 0,-5-10 0,3 0 0,-1-4-807,0-1 0,4-6 1,-4-2-12,-2-8 0,0-6 1458,2-11 0,-4-3 0,5-7 0</inkml:trace>
  <inkml:trace contextRef="#ctx0" brushRef="#br0" timeOffset="786">124 805 8324,'7'-10'230,"3"1"390,4 2 0,1 2 1,1 5-1,1 0-124,4 0 0,-3 0 0,8 0 1,2 2-684,1 3 1,2-3 186,0 3 0,7-3 0,1-2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3:16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286 133 8582,'-15'0'828,"4"0"1,1 0 3556,-2 0-3892,5 0 0,4 0 0,11 0 0,10 0-636,4 0 1,9 0-1,7 0 1,-1 0-331,1 0 1,4-2 0,-6-1 0,-2-2-228,-1 1 0,-4 3 0,-3 1 0,-6-2-2796,-2-3 1811,-3 3 1685,-13-5 0,-4 7 0,-13 0 0</inkml:trace>
  <inkml:trace contextRef="#ctx0" brushRef="#br0" timeOffset="166">456 9 9028,'-15'0'2455,"6"2"0,4 3-2358,3 6 1,2 4 0,0 4 0,0 3-151,0 2 0,0 2 0,0 5 0,0-2-1189,0-3 1,0 2-1,0-8 1242,0-1 0,7-2 0,2-1 0</inkml:trace>
  <inkml:trace contextRef="#ctx0" brushRef="#br0" timeOffset="500">549 9 8582,'9'-8'1493,"-1"8"0,-4 10 1,1 6-1251,-2 4 1,-1 3-1,-4 4 1,-1-1-158,-2 1 1,-7 8-1,2 1 1,-6-2-595,-5-1 1,4-4 0,-5-3 0,1-5-616,1-4 0,-13-2 0,2-1 1,-2-4 1122,1-5 0,-4-3 0,-2-2 0,0 0-162,0 0 1,2 0-1,7-2 1,3-1-262,5-2 0,4 0 981,2 5 1,8-5-1,7-1 399,8 3 1,11 1-1,5 2 1,4 0-527,5 0 0,8-5 0,0 0 1,4 0-384,1-2 0,1 3 0,1-4 0,0-1-132,-2 1 1,2 2 0,-11-2 0,-3-1-825,-1 1 0,-6 3 0,-5-4 0,-8 0-630,-5 1 1,-6 3 1537,-8-6 0,-3 1 0,-8-6 0</inkml:trace>
  <inkml:trace contextRef="#ctx0" brushRef="#br0" timeOffset="667">518 195 8582,'-8'0'1839,"1"7"1,5 3 0,-1 6-1139,-2 4 1,-8 4 0,1 9 0,-6 3-540,-8 5 0,-3 2 0,-2 0 0,1-3-623,5-2 0,-3-4 0,7-8 0,3-5-3283,0-4 3744,10-9 0,1-1 0,7-7 0</inkml:trace>
  <inkml:trace contextRef="#ctx0" brushRef="#br0" timeOffset="983">425 443 12945,'9'15'398,"-4"1"1,-3-1 0,-2 1 0,0-1-432,0 0 0,0 1 0,0-1 1,0 1-205,0-1 0,0 1 0,0-1-2205,0 1 1862,0-8 0,0-8 1,0-10 513,0-4 1,7-6 0,3-1 0,2 2 106,-2 2 1,4 1 0,-3 3-1,2 1 465,3 1 1,-6 8 0,0-4 217,2 0 0,0 7 0,-1 0-176,-6 9 0,-3 5 0,-4 1 0,-3 2-300,-6 4 1,3-9 0,-2 3-1,-2-3-651,-2-3 0,3 3-2029,1-7 2432,7 0 0,-4-18 0,7-5 0</inkml:trace>
  <inkml:trace contextRef="#ctx0" brushRef="#br0" timeOffset="1351">890 319 8591,'7'-9'1156,"3"4"1,5 2-898,6-2 0,5 3 0,8-3 0,4 3-233,1 2 1,3 2-1,2 1 1,-2 2 151,-6-1 0,-10 3 1,-6-1-1,-3 3 349,-1 3 1,-6 2 0,-1 1 0,-2 1 81,-4-1 0,-8 1 1,-5-1-1,-4 1-352,-2-1 0,1 6 0,-1-1 0,1-1-630,0-2 0,-1 2 0,2-1 0,2-5-1043,2 1 1,1-5 0,-3-1-930,2-1 0,5-3 2345,-5-10 0,6-2 0,-3-8 0</inkml:trace>
  <inkml:trace contextRef="#ctx0" brushRef="#br0" timeOffset="1532">1199 102 8843,'-5'16'1547,"0"-1"0,0 1-648,-2-1 1,3 7 0,-6 4-1,-2 5-625,-2 5 1,-6-1 0,-3 6 0,-1 0-409,-3-1 0,-1-2 0,1-9 0,1-3-1267,-2-6 0,6-4 0,1-6 1401,4-5 0,-5-3 0,-2-2 0</inkml:trace>
  <inkml:trace contextRef="#ctx0" brushRef="#br0" timeOffset="1666">982 241 8582,'16'16'2614,"-2"-1"-1960,-4 1 0,4-1 1,-4 1-1,6 1-497,4 4 1,-1-2 0,5 5 0,0 0-158,0 0 0,2 2 0,5 5 0</inkml:trace>
  <inkml:trace contextRef="#ctx0" brushRef="#br0" timeOffset="1935">1586 319 8582,'-22'-7'202,"4"4"1,-2-6 1071,3 2 1,3 4-1,3 8-409,6 5 1,4 4 0,1 1 0,0 3-434,0 2 0,1-1 0,3 5 1,3-2-604,1-3 1,3 4 0,2-3 0,-1-1-982,-1-2 0,-1-3 1,5-2-1,1-3-3627,-1-2 4779,1-2 0,6-5 0,2 0 0</inkml:trace>
  <inkml:trace contextRef="#ctx0" brushRef="#br0" timeOffset="2168">1694 319 8582,'-8'-7'279,"1"4"0,7-8 478,0-1 0,0 4 0,1-1-352,5 2 1,4 0 0,9 4 0,3-2-239,2 1 1,0 2 0,4 2 0,-4 2 219,-2 3 0,1-1 1,-6 6-1,0 2 216,-3 2 1,-9 7 0,0 1-1,-3 2-117,-2 3 1,-2-2 0,-3-1-1,-5 0-794,-4 0 1,0-4 0,2 4-1,3-1-451,3-4 1,-5-7 0,4-4 0,1 1-3788,-1 0 4546,1-6 0,6-3 0,0-9 0</inkml:trace>
  <inkml:trace contextRef="#ctx0" brushRef="#br0" timeOffset="2351">1617 427 8582,'-9'-7'2054,"2"4"-1446,7-7 0,2 6 1,5-1-1,8 3-473,10 2 1,4 0 0,2 0-1,0 0-292,0 0 0,-2 0 0,-3 0 1,-4 0-850,0 0 0,-10 0 0,4 2 1006,-2 3 0,-8 4 0,1 6 0</inkml:trace>
  <inkml:trace contextRef="#ctx0" brushRef="#br0" timeOffset="2517">1555 551 8785,'-15'0'1149,"6"0"1,11 0 0,13 0 0,9 0-1102,5 0 1,4 0 0,1 0 0,3 0-284,-3 0 0,-1-2 1,-2-1-1,-2-4-784,-3-2 0,1 4 1,-6-5 1018,-2-2 0,-2-2 0,-2-1 0</inkml:trace>
  <inkml:trace contextRef="#ctx0" brushRef="#br0" timeOffset="2817">1772 87 8582,'1'-16'1663,"4"1"0,-1 6-1021,6 4 1,-6 10 0,1 7-1,-3 7-122,-2 7 1,0 5 0,0 5-1,0 5-103,0 4 1,-6 3 0,0 2 0,-1 2-260,0-3 1,0-6 0,3-3-1,-1-2-249,2-4 1,6-8-1,6-5 1,3-6-210,5-5 1,9 2 0,-2-6 0,2-3-212,0-1 0,-2-9 1,1-2-1,-2 1-430,-1 2 1,-10 0 23,4 0 513,-11-6 0,0 11 1,-9-6-1521,-1 0 1924,0 5 0,5-12 0,0 6 0</inkml:trace>
  <inkml:trace contextRef="#ctx0" brushRef="#br0" timeOffset="3301">2282 180 9423,'-10'-6'3077,"0"1"-2700,6 0 1,4 5-1,10 0 1,4 2-372,2 3 1,-1 4-1,1 6 1,-1 1-37,1-1 1,-6 0 0,-2 1 0,-1-1 326,-3 1 1,3-1 0,-2 1 0,-2-1-138,-1 1 1,3-1-1,0 2 1,0 2-101,2 2 1,-3 0 0,4-6 0,1 1-5,0-1 1,-4 2 0,3 2-1,-1 2-185,-3-2 1,-1-2 0,1-2 0,1 1 18,-2-1 1,-3 1-259,-5-1 0,-4-1 0,-6-4 43,-1-5 0,1-3 1,-2-4-1,-2-3-279,-2-5 1,-1-4 0,3-1 0,-2-1 172,2 1 1,-5-2 0,0-2-1,0-2 672,4 2 1,4 2 0,4 3 0,3 2 503,3 2 0,0 0 0,8-4-166,3 4 0,9 3 1,8 5-1,2-2-113,4-1 1,6 0 0,2 5 0,-1 0-415,-2 0 0,-4 0 0,-2 0 0,-3 2-548,-1 3 0,-3-3 0,-4 3 0,-2-2-3733,-4 3 4229,4-5 0,-6 13 0,8-5 0</inkml:trace>
  <inkml:trace contextRef="#ctx0" brushRef="#br0" timeOffset="3467">2839 396 8582,'0'-10'1762,"0"0"1,0 4-1891,0-4 0,7 7 1,3-2 127,4 3 0,2 2 0,-1 0 0</inkml:trace>
  <inkml:trace contextRef="#ctx0" brushRef="#br0" timeOffset="3583">2839 535 9879,'-8'0'3687,"2"0"1,12 0-4300,4 0 0,4 6 0,1-1 612,1-2 0,-1 6 0,1-1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1:42.04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209 200 24597,'15'0'421,"6"0"1,1 0 0,2 0 222,4 0 1,1-5 0,4 0 0,3 2-868,5 1 1,-1-3 0,1 0 0,0 1-634,-1 2 1,-4 2 0,-10 0-116,-6 0 1,-11 0 453,-9 0 1,-7-1-1,-10-4 1,-2-4 334,-2 0 0,-5-4 0,6 2 0,-1-2-7,-1-3 0,5 2 1,-4 2-1,6 2 354,4-2 0,-3 3 0,6-1 1086,-1-2-730,-4 5 0,11 2 0,-3 10 193,3 5 1,2 4 0,0 3 0,0 4-141,0 5 1,0 8-1,0 2 1,0 0-278,0 2 0,0 2 0,0 6 1,-2-1-334,-3-4 1,3 2 0,-3-5-1,3 0-178,2 0 1,0-4-1,-1-8 1,-3-6-2132,-1-2 1,0-3 775,5 1 1,0-10 0,0-6 655,0-8 0,0-6 0,2-3 0,1-4 952,2-5 1,2 2 0,-3-1 69,1-3 0,7-1 0,-4-2 1</inkml:trace>
  <inkml:trace contextRef="#ctx0" brushRef="#br0" timeOffset="232">472 371 22116,'5'-11'0,"0"1"-389,-1-2 0,-1 0 0,1 0 1588,1 2 0,2 1-18,-2-1 1,3 3-1,6 9-983,-4 3 0,4-2 0,-4 7 0,2 2-232,-1 2 1,3 2-1,-6 1 1,1 2 218,-4 1 0,2 6 0,-2-3 0,-2 1 166,-1 3 0,-2-3 1,0 2-1,0 0-488,0-2 1,0 3 0,0-4 0,0-1-372,0 0 0,0-1 0,0-6 0,0 1-4190,0-1 2402,0-6 1,5-4 0,0-10 802,-1-5 0,-2-4 1621,-2-2 1,0-6 0,0-2 0</inkml:trace>
  <inkml:trace contextRef="#ctx0" brushRef="#br0" timeOffset="863">456 448 25626,'-6'0'1143,"6"0"-1353,8 0 1,8 2 0,3 1-1,1 4-211,-1 2 0,-2-6 0,-1 4 0,-3 0-12,-2 3 0,-4-1 1,-7 1-1,0 2 921,0 2 1,-7 0-1,-4-2 1,-2-2 351,-3 2 0,-4 0 0,-1 0 0,2-3 358,2-3 0,1 1-1011,1-1 1,8-5-673,7 4 0,9-5 1,10-3-1,3-4 354,2-2 0,2 4 1,3-3-1,-3 1 192,-6 3 0,3 3 0,-3 1 1180,-1 0-1425,-8 0 1,-11 1-1,-12 3 1,-6 3-315,-2 1 0,-8 1 0,2 3 0,-3-3-139,-2-3 0,0 5 1,0-4-1,0 1 298,1 4 0,-7-3 0,1 1 0,0 2 542,-2 2 0,4-4 0,-6 1 0,3 1-59,2 1 0,4 3 1,6-2-1,4-4 1113,4-5 0,10 2-1140,7-2 0,8 0 1,13-5-1,7-1 323,6-5 1,0 3 0,8-7 0,-1-2-372,-2-2 0,6-2 0,-4 3 0,4 1-183,1 1 1,1 1 0,-1-6 0,1 3 45,-1 2 1,-6-1-1,-4 7 1,-5 2 308,-5 1 36,-4 2 1,-15 7 0,-7 3 0,-11 4 204,-7 1 0,-7 1 1,-5-1-1,-1 1-266,0-1 0,0 1 0,0-1 0,1 1-216,5-1 0,-5-1 0,6-2 0,0-3-1084,4-2 1,-3 3-395,3-5 0,6-2 0,9-8 1309,3-5 1,16-4 0,3-1 0</inkml:trace>
  <inkml:trace contextRef="#ctx0" brushRef="#br0" timeOffset="980">704 773 24597,'15'0'164,"1"0"0,1 0 0,2 0 568,2 0 1,-1 5 0,-4 2 0,-1 0-469,1 0 0,-1 3 0,1-3-842,-1 1 0,1 3 277,-1 4 0,1 1 0,-1-1 0</inkml:trace>
  <inkml:trace contextRef="#ctx0" brushRef="#br0" timeOffset="1232">1292 30 24597,'10'0'1686,"1"0"-778,1 0 1,-4 0 0,3 2-1,1 1-1255,1 3 1,-2 4 0,-1-3 0,2 1-1429,2 4 0,1-3 1,1 1 1425,-1 2 0,-6 2 0,-2 2 1</inkml:trace>
  <inkml:trace contextRef="#ctx0" brushRef="#br0" timeOffset="1415">1075 185 24514,'-7'9'546,"4"-3"1,-6-4 692,3 3 1,0-1-1,6 6 1,0 2-1531,0 2 1,0 3 0,0 2 0,0 3-224,0 2 1,0 2 0,0 3 0,0-1-541,0-2 1,0-7-1,0 1 1,0-3-3044,0-1 3972,0-1 1,0 1-1,0-1 1</inkml:trace>
  <inkml:trace contextRef="#ctx0" brushRef="#br0" timeOffset="1635">1230 278 28204,'26'-7'0,"-2"-2"399,-2 1 1,1-4-1,-4 7 1,3 1-55,2 2 1,-5 2-1,1 0 1,-2 0-329,-3 0 0,1 7 1,-3 4-1,-2 2-87,-6 3 0,-5 1 1,-5 2-1,-7 3 518,-7 2 0,0 0 0,-7 2 1,-1-3-449,-3-1 0,-1-5 0,2 4 0,2-4-88,1-2 1,7 1 0,-2-2 0,4-2-2840,2-2 1,1-5 2946,4 5 0,-4-6 1,5 3-1</inkml:trace>
  <inkml:trace contextRef="#ctx0" brushRef="#br0" timeOffset="1782">1478 417 24597,'15'0'467,"1"0"0,-1 0 0,1 0 414,-1 0 1,0 2 0,1 3-1137,-1 5 0,1 2 1,-2 0-1,-2-1-1431,-2 1 0,-5-4 1,4 3-2594,-2 1 3930,-2 1 1,2 3 0,1-1 0</inkml:trace>
  <inkml:trace contextRef="#ctx0" brushRef="#br0" timeOffset="2048">1261 618 24597,'9'2'3,"-3"1"567,1 2 1,2 1-1,8-6 1,4 0-258,5 0 1,3 0-1,2 0 1,0 0-146,0 0 1,-7 5 0,-4 0-1,-4 0 293,-6 2 0,-3 2 0,-7 6 0,-2 1 67,-3-1 0,-3 0 0,-8 1 1,1-1-529,-1 1 0,2-6 0,2-1 0,4-1 0,1 1 0,5-6-447,12 3 1,2-13-1,14-7 1,3-7 705,6-3 0,4-8 0,8-8 0</inkml:trace>
  <inkml:trace contextRef="#ctx0" brushRef="#br0" timeOffset="2350">1911 355 32204,'10'7'-1714,"0"3"1,-4 4-1,2 3 1,1 2 685,-1 2 0,-2 1 1,4-3-1,0 2-1855,-1-2 1,3-2 2696,-7-2 1,7 1 0,-3-1 0</inkml:trace>
  <inkml:trace contextRef="#ctx0" brushRef="#br0" timeOffset="2682">2097 355 24597,'15'-5'754,"0"0"1,-4-2 0,1 4 0,3-4 170,4-2 1,9 6-1,-4-3 1,2 5-568,-1 1 1,-1 0 0,4 0-1,-2 0-353,1 0 0,-4 1 0,-5 5-5,-5 4 0,-7 5 0,-7 4 0,-4 2 0,-6-2 0,-4-2 0,-6 0 0,-5 2 0,-3 2 0,-2-1 0,0-6 0,0-2 0,0-1 0,0-6 0,0 3 0,2 1 0,3-1 0,4-4 0,7 1-212,-1-3 0,9-4 0,9-1 13,12-3 0,5-6 1,10 4-1,4-2-173,-1-1 0,6 3 0,-2-4 0,-2 3 202,-1 2 0,-7-3 1,-2 5-1,0-1-1151,0 0 1,-5 4 1301,2-3 1,-4-4 0,-2 1 0</inkml:trace>
  <inkml:trace contextRef="#ctx0" brushRef="#br0" timeOffset="2865">2313 154 24597,'0'-10'2172,"0"-1"1,0 10-1217,0 1 0,-2 13 0,-1 15 1,-4 8-957,-1 10 0,4 9 0,-3 11 0,2 1 0,0-2 0,0-3 0,5-5 0,0-6-1152,0-3 1,5-10 0,2-8 951,1-13 0,10-2 1,6-6-1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3:59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0 11921,'-8'7'-678,"-1"-5"678,4 3 0,3-3 0,-5-2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3:48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341 495 9838,'-7'0'1255,"7"0"0,8 0 1,13 0-1,5 0-1260,3 0 0,4 0 0,1 0 0,2 0-319,-2 0 0,-1 0 0,-4 0 1,-3 0-622,-5 0 0,-4 2 1,-2 1-2268,1 3 3212,-7-1 0,-3 2 0,-6 1 0</inkml:trace>
  <inkml:trace contextRef="#ctx0" brushRef="#br0" timeOffset="282">495 511 8415,'-10'5'587,"0"0"1,5 5 0,-4-3 0,2 2 127,4 3 0,1-4 0,0 4 0,-1 4-139,-2 3 0,-2 7 0,3-4 0,-3 2-130,-1 4 1,-3 1-1,-4 2 1,0 0-24,-1 0 0,1-6 0,-1 1 0,2 0-256,4-2 0,-2-2 1,7-6-321,1-1 1,4-6 0,7-4-153,9-3 1,1-2-1,9 0 1,1 0-158,2 0 1,2 0 0,-1-2 0,-3-1-208,-1-3 1,-2 1-1,2 4 1,-6-3-484,-2-1 1,-8 0 0,0 5-1733,2 0 2884,-5 0 0,0-7 0,-7-2 0</inkml:trace>
  <inkml:trace contextRef="#ctx0" brushRef="#br0" timeOffset="451">433 805 8631,'6'-11'1945,"0"3"-1670,3 1 0,1 2 0,6 5 1,1 0-610,4 0 0,-2 0 0,6 0 334,3 0 0,1 7 0,2 1 0</inkml:trace>
  <inkml:trace contextRef="#ctx0" brushRef="#br0" timeOffset="664">851 727 9859,'-8'0'1546,"1"7"0,8 2-3002,5-1 1,-3 4 0,6-5 1455,-3 2 0,7 1 0,-5 6 0</inkml:trace>
  <inkml:trace contextRef="#ctx0" brushRef="#br0" timeOffset="966">1021 758 11181,'-10'2'522,"0"1"0,-1 4-973,3 2 0,-6-4 0,4 4 0,-4-1-206,-1 1 1,-1-1 0,1 3 0,-1-4-121,1-1 1,-1-4 902,1 3 1072,6-3 654,2-2 1,9 0-868,3 0 1,-1 2-1,4 3-544,-1 5 0,3-1 0,-5 1 0,-1 2-686,-2 2 1,-2 1-1,0 1 1,0-1-842,0 1 1,0-1 0,0 1-2985,0-1 4070,0-6 0,0 5 0,0-6 0</inkml:trace>
  <inkml:trace contextRef="#ctx0" brushRef="#br0" timeOffset="1466">898 897 8164,'0'-15'2866,"6"1"-2380,5 4 0,3 3 1,1 7-359,0 0 1,-4 2 0,-1 1 0,0 4 128,-1 2 1,-2-4 0,-7 5-34,0 2 1,-2-3 0,-1 1-1,-4 0-102,-2-1 0,-1 3 1,-4-5-1,2 0-135,2 0 0,0-2 1,-4-3-835,3 3 334,5-4 0,7 6 331,4-7 0,4 0 0,7 0 120,-1 0 0,0 0 0,1 2 55,-1 3 1,-6-1 57,-4 6 0,-3-5 0,-4 4-49,-3-2 1,-4 3 0,-6-3 0,-1 0 122,1 0 0,-6 3 0,-1-3 1,0 1 19,-1 4 1,1-3-1,3 0 1,-2-1 205,3 1 1,0-4-1,5 5-46,2 2 1,-1-3-282,7 1 0,7-6 1,10 1-1,5-4-78,4-1 0,4 0 0,-2 0 0,1 0 23,3 0 1,3 2-1,-1 2 1,-2 1-247,-1-2 1,-2-1 0,4-2-1,-4 0-593,-2 0 0,4 0 0,-5 0-2837,-3 0 3707,-7 0 0,-4-14 0,-7-3 0</inkml:trace>
  <inkml:trace contextRef="#ctx0" brushRef="#br0" timeOffset="1601">1099 1021 8477,'1'-8'1732,"5"3"0,-3 3 1,7 2-1475,2 0 1,-3 0-1,1 2-905,2 3 1,-3 2 0,1 5 646,2-2 0,2 0 0,2 6 0</inkml:trace>
  <inkml:trace contextRef="#ctx0" brushRef="#br0" timeOffset="2066">186 310 8415,'-9'6'432,"-5"-2"1,4 6 0,-4 4 304,-1 5 1,-1 7 0,1 8 0,0 6-238,-1 4 1,1 1-1,-1 13 1,2 4-500,4 4 1,3 1 0,7-5 0,0-2-701,0-4 1,9-1 0,6-5 0,9 0 698,6-5 0,7-6 0,3-8 0</inkml:trace>
  <inkml:trace contextRef="#ctx0" brushRef="#br0" timeOffset="2398">1269 449 8415,'10'0'574,"1"0"1,1 0-25,1 0 0,-2 2 1,-1 3-1,2 7 15,2 7 0,1 5 0,1 8 0,-1 4-310,1 6 0,-6 9 0,-1 6 1,-3 5-256,-2 5 0,-4-3 0,-5 3 0,-6-4-432,-2-1 1,-3-14 0,1-6-1,-1-10-842,1-6 1,6-4 1273,4-6 0,-4-1 0,1 1 0</inkml:trace>
  <inkml:trace contextRef="#ctx0" brushRef="#br0" timeOffset="2766">1563 248 9325,'7'-9'1093,"-4"2"1,8 7-975,1 0 1,1 0 0,3 2 0,-1 3-57,1 5 0,-1-1 0,-1 1 0,-4 4-21,-5 5 1,-3-2 0,-2 4 0,-2-4 135,-3-2 1,-3 1 0,-8-1 0,1 1-47,-1-1 0,1-4 0,-1-3 1,3 1 226,2-1-494,-2-4 0,18 3 0,0-7 0,9 0-377,6 0 1,4 0-1,7-2 1,0-1-3104,0-3 3615,0 1 0,0 5 0,0 0 0</inkml:trace>
  <inkml:trace contextRef="#ctx0" brushRef="#br0" timeOffset="3031">2104 743 8738,'-6'-9'1700,"6"2"0,0 7 0,10 0-1691,9 0 1,0 0 0,7 0 0,1 0-671,2 0 1,2 0-1,0 0 1,0 0-1106,0 0 0,-7 0 1766,-3 0 0,-4 7 0,-2 2 0</inkml:trace>
  <inkml:trace contextRef="#ctx0" brushRef="#br0" timeOffset="3183">2120 851 8800,'-9'2'1663,"4"3"1,12-3 0,9 3-1888,8-3 1,5-1-1,3 3 1,5 1-1901,4-2 2124,4-1 0,8-2 0,2 0 0</inkml:trace>
  <inkml:trace contextRef="#ctx0" brushRef="#br0" timeOffset="3482">3157 557 8764,'10'-5'679,"0"0"0,1-2 0,4 3 0,0-1-405,1 2 1,6 1 0,4 2 0,3 0-723,2 0 1,0 0 0,0 0 0,0 0-577,0 0 0,-7 0 0,-3 0 1024,-4 0 0,-8 7 0,-3 2 0</inkml:trace>
  <inkml:trace contextRef="#ctx0" brushRef="#br0" timeOffset="3765">3342 495 8415,'-15'9'532,"1"-1"1,2-2 332,2 4 1,1 9-1,-3 3 1,2 2-164,-2 4 0,3 1 0,-1 4 1,-2 1-401,-2 2 1,-1 5-1,-1-5 1,1-1-91,-1-3 0,6-6 0,-1-2 0,1-1 17,2-4 1,1-2-333,7-2 1,7-6-1,3-4 1,4-3-256,1-2 0,6 0 1,1 0-1,2 0-98,4 0 0,-4 0 1,0 0-1,0 0-121,0 0 0,-5 0 0,1-2 0,-2-1-858,-3-3 1,1 1-795,-1 5 2229,-6-7 0,-2 6 0,-7-6 0</inkml:trace>
  <inkml:trace contextRef="#ctx0" brushRef="#br0" timeOffset="3934">3141 820 8760,'-7'0'1440,"7"0"0,9 0 0,13 0 0,7 0-1438,6 0 1,8 0-1,-4-2 1,3-1-1121,-1-2 1118,-7 0 0,11-2 0,-6-2 0</inkml:trace>
  <inkml:trace contextRef="#ctx0" brushRef="#br0" timeOffset="4250">3760 820 8704,'-14'-2'1154,"4"-3"0,5 4 1,10-5-1,5 5-1423,4 1 1,7 0 0,-1 0 0,1 0-491,1 0 1,-3 0 0,5 0 0,-1 0-150,-4 0 0,-7 1 908,-2 5 0,0-5 0,6 6 0</inkml:trace>
  <inkml:trace contextRef="#ctx0" brushRef="#br0" timeOffset="4415">3636 944 10343,'16'0'511,"4"-2"1,3-1-1,1-2-956,3 1 0,8-3 1,1 2-1,-2 0-301,-1-2 0,-7 5 0,-2-5-730,-2 1 1476,-1-3 0,-13 0 0,-1 3 0</inkml:trace>
  <inkml:trace contextRef="#ctx0" brushRef="#br0" timeOffset="4566">3868 758 8679,'0'-8'2175,"0"2"0,0 12-2064,0 4 1,-1 4 0,-3 3-1,-1 2-616,2 1 1,-1 1-1,1-5 1,-4-1-940,-2 0 1,-1 4-1,-6-1 1444,1-5 0,0 6 0,-1 5 0</inkml:trace>
  <inkml:trace contextRef="#ctx0" brushRef="#br0" timeOffset="5982">3543 1052 8129,'-6'0'1006,"6"0"0,8 0 1,13 0-1,5-2-1144,3-3 0,7-2 1,2-5-1,0 2-356,-1-2 1,5 0 0,-8 0-1,-3 2-45,-4-2 0,-8 5 489,2 2 0,-12 3 0,-9 2 387,-9 0 0,-1 0 1,-4 2-1,-3 3 175,0 5 1,-1-1 0,5 1 0,1 2-80,1 2 0,1 1 0,-6 1 0,3-1-189,2 1 0,-2 1 1,4 2-1,-1 1-261,-1-1 0,3 4 0,-4-1 1,3 0-516,2 1 0,2-3 0,5-4-392,0-1 1,7-6-1,3-4 1,4-3 255,2-2 1,-1-2-1,1-3 1,-1-5 667,0-4 0,1-2 0,-1-1 0,-1-2 0,-4-1 0,3-1 0,-7 4 0,1-2-70,0-2 1,0 2 0,-4 7 0,3 2 278,-3-2 0,-1 3 536,-2-1 0,1 7 1,3-1-292,1 8 1,0-1 0,-5 7 0,0 2-233,0 2 1,5 2-1,1-1 1,-3 1-165,-1-1 1,-2 1 0,0-1 0,0 0-64,0 1 0,-5-1 0,-2-1 0,0-2-127,0-1 0,-5-8 1,3 4-1,-1-2-6,0 0 0,5 0 1,-4-6-1,0-3 79,1-1 1,4-7 0,-1 2-33,3-4 1,4-3 0,3-2 0,4-4-69,-1-1 1,11 4 0,-3-4 0,1 0-280,0 0 1,4-2 0,1-5 0,1 0 48,-1 0 1,-1 0 0,-6 2 0,0 1 206,1 2 0,-2 8 737,-4-3 350,-3 4 1,-9 8 109,-3 4 0,-2 5 188,-3 5-895,-4 4-722,12 6 0,-5-5-274,7 1 0,7-8 170,4 2 1,-3-3 286,3-2-12,-8 7 290,4-5 1,-5 5-131,3-7 0,-3 1-119,3 4 173,-4-3 217,-1 5 124,0 0 0,0-4 0,-1 6-106,-4-2 1,3 0-228,-3-2-83,3-3 1,2 6-101,0-3 112,0-3 46,0 12 27,0-6 0,0 3 0,-2-3 16,-3-1 1,2-2-1,-6-3 20,2 3 96,2-3 1,3 5 224,-3-7-300,3 0-140,-5 0 76,7 0-427,0 0 366,7 0 1,-3 0 294,6 0-129,-6 0 0,2 2-157,-6 3 0,0-2 0,-1 6-116,-4-2 1,1 0 0,-6-4 60,-2 2 0,3 5 0,-1-4 0,-2-3 138,-2-1 1,-1 3 0,-1 0 0,1-2 149,-1-1 1,1 3 0,-1 1 0,1-3 497,-1-1 1,6-2-352,0 0 1,8 0-1,2 0 1,10-2-113,9-3 0,0 1 0,7-4 0,1-1-47,3 1 0,1 2 1,-1-2-1,0-1-86,-4 1 1,3 4-1,-5-1 1,0 3-242,-4 2 1,-2-5 0,-3 0-721,1 2 1,-8 3 189,-3 5 0,-5 2 0,-5 3 0,-5-5 714,-4-3 0,-1-2 0,-1 0 0</inkml:trace>
  <inkml:trace contextRef="#ctx0" brushRef="#br0" timeOffset="6216">4116 944 8415,'-10'0'1159,"-1"0"-551,1 0 0,1 2 0,4 3 0,3 5-179,2 4 0,0 1 1,0 1-1,2 1-94,3 4 0,-1 1 0,4 5 0,-1-2-171,-3-3 1,3 4-1,-2-4 1,-2 0-175,-1 1 1,-2-3-1,0-4 1,-2-1-543,-3 1 1,2-6 0,-8-1-244,-1-2 0,4-2 0,-1-7 0,0-3-2674,1-5 3469,4-4 0,-9-2 0,4 1 0</inkml:trace>
  <inkml:trace contextRef="#ctx0" brushRef="#br0" timeOffset="6747">3033 325 8620,'-16'0'423,"1"0"1,-1 0 0,1 2 0,-1 3 319,1 5 1,3 11 0,-2 6-1,-3 9-228,0 11 0,0 6 1,3 11-1,2 3-365,2 5 0,1 2 0,-1 0 0,4-4-830,5-1 0,8-2 0,5-7 0,7-3-2782,6-5 3462,18-11 0,-1-3 0,11-7 0</inkml:trace>
  <inkml:trace contextRef="#ctx0" brushRef="#br0" timeOffset="7130">4441 433 11192,'17'9'1578,"4"6"1,4 11-1271,5 9 0,7 6 0,3 10 0,0 8-164,-4 6 1,-11 6 0,-6 6 0,-8 0-177,-11 1 1,-11-1 0,-14-3 0,-12-5-707,-5-7 0,-3-14 1,5-5-1,9-12-3212,9-7 3950,5-10 0,8-1 0,2-4 0</inkml:trace>
  <inkml:trace contextRef="#ctx0" brushRef="#br0" timeOffset="7516">4735 310 8415,'0'-16'106,"5"1"1,2-1 269,1 1 1,1 4 0,3 3 0,-2-1 266,2 1 1,7 4-1,2-1 1,0 3-478,1 2 0,-5 5 1,4 2-1,-6 4 63,-4 6 1,1-2 0,-9 8 0,-5-3 129,-6 1 0,-8 6 0,-3-3 0,-3 0-81,-2-3 0,5 1 0,-3-1 0,1-2 7,0-2 0,6-6 0,6-1-765,2 2 0,6-5-82,11-2 0,7-3 1,14-2-1,2 0-318,3 0 0,-2-6 1,6 1 879,-2 2 0,5-6 0,-4 1 0</inkml:trace>
  <inkml:trace contextRef="#ctx0" brushRef="#br0" timeOffset="7797">5276 851 8415,'11'-5'1918,"-1"0"-1430,2 1 1,-2 3 0,4 1-1,5 0-892,3 0 1,4 0-1,3 0 1,-1 0-806,-2 0 1,-2 0 1208,2 0 0,3-7 0,-5-2 0</inkml:trace>
  <inkml:trace contextRef="#ctx0" brushRef="#br0" timeOffset="7965">5478 681 8916,'-9'2'1786,"4"3"0,3 5-1263,2 4 1,0 3 0,0 4-1,0 6-590,0 8 1,0-1-1,0 7 1,0 2-606,0 2 1,0-6 671,0-3 0,0-3 0,0-2 0</inkml:trace>
  <inkml:trace contextRef="#ctx0" brushRef="#br0" timeOffset="8266">6158 418 8415,'-15'0'644,"6"2"1,2 3 0,0 5 336,-3 4 1,2 3 0,-3 4 0,-1 6-173,-2 7 1,-1 8-1,0 9 1,-1 8-436,1 6 1,1 2 0,4 7 0,4 2-568,5-2 1,8-7-1,5-2 1,6-7-573,8-6 0,5-18 1,4-8 764,1-7 0,7-3 0,-4-1 0</inkml:trace>
  <inkml:trace contextRef="#ctx0" brushRef="#br0" timeOffset="8565">6576 526 9488,'0'-15'1219,"2"4"1,5 3-711,8 1 1,2 2-1,9 5 1,3-2-277,6-3 1,-1 3 0,6-3 0,-1 3-490,1 2 1,-4 0 0,3 0-1,-3 0-912,-6 0 0,-6 0 1,-9 2 1167,1 3 0,-15 4 0,-2 6 0</inkml:trace>
  <inkml:trace contextRef="#ctx0" brushRef="#br0" timeOffset="8831">6715 573 13606,'0'15'831,"-5"6"0,-2 1 0,-1 2-320,-4 4 0,-2 1 0,-2 2 0,1 0-294,-1 0 0,1 5 1,1 0-1,4-2-258,5-1 0,3-4 0,2-1 1,0-4-160,0-2 0,7-1 0,5-8 0,5-2-262,4-6 0,8-3 0,0-2 0,6 0-203,-1 0 1,-3 0 0,-4 0 0,-1 0-660,2 0 1,-6-6 0,-3 0-1698,-7-3 3021,-5 6 0,0-11 0,1 5 0</inkml:trace>
  <inkml:trace contextRef="#ctx0" brushRef="#br0" timeOffset="8981">6638 867 8415,'-9'0'768,"4"0"1,12 0-871,9 0 0,6 0 0,9 0 0,2 0 102,3 0 0,3 0 0,8 0 0</inkml:trace>
  <inkml:trace contextRef="#ctx0" brushRef="#br0" timeOffset="9231">7210 897 8753,'-13'-1'664,"2"-4"0,3 3-135,3-3 1,5 3-1,0 2-366,8 0 0,6 0 0,3 0 1,4 0-821,5 0 0,-2 5 1,0 0-1,-2-1 657,-3-3 0,-2 6 0,-1 2 0</inkml:trace>
  <inkml:trace contextRef="#ctx0" brushRef="#br0" timeOffset="9615">6994 1021 8780,'15'0'367,"1"0"0,3 0-531,6 0 1,3 0-1,13-1 1,1-3 91,-3-1 1,-1 0 0,-7 5 0,-2 0 546,-3 0 1,-11 2 0,-11 3 36,-8 5 1,-6 4 0,-9 1 0,-3 2-158,-2 4 1,0-4-1,-2 4 1,5-4-191,4-1 1,2-1 0,1 0-521,3 1-9,5-1 1,12-6-1,6-6 1,7-6-66,7-7 1,-2-4 0,2-3 0,0-2 97,-2-2 1,3 6-1,-4 4 345,1-1 1,-5 0-1,1 2 629,-2 5 1,-10 5-364,-3 5 1,-3 4-1,-2 6 1,0 1-434,0-1 0,0 1 0,0-1-820,0 0 1,0 1-1335,0-1 2307,0-6 0,0 5 0,0-6 0</inkml:trace>
  <inkml:trace contextRef="#ctx0" brushRef="#br0" timeOffset="9898">7458 959 10468,'12'0'637,"2"0"0,5 0-721,3 0 1,4 0 0,5 0 0,0 0 178,0 0 0,-2 2 1,-2 2-1,-3 2 435,-1 3 0,-4 6 1,-9 6-1,-5 0-159,-3 1 0,-2-3 1,-2 7-1,-5 0-203,-8-2 1,-1 3 0,-6-6 0,1-2-647,1-2 0,-1-2 1,6-1-1026,-1-4 0,6-3 0,0-7-2025,-2 0 3528,5-7 0,-7-8 0,5-9 0</inkml:trace>
  <inkml:trace contextRef="#ctx0" brushRef="#br0" timeOffset="10031">7659 836 8415,'9'1'1206,"-4"4"1,-5 9-1,-5 10 1,-6 4-1261,-2 4 1,-5 5 0,0-1 0,-5 3 53,-1 1 0,5 4 0,-3-4 0</inkml:trace>
  <inkml:trace contextRef="#ctx0" brushRef="#br0" timeOffset="10398">7860 325 8415,'16'0'293,"-1"0"1,1 0 0,-1 2 0,1 1 839,-1 2 0,2 14 1,2 2-1,4 8-384,1 7 1,-4 12 0,4 14-1,-1 9-464,-4 4 0,-9 3 0,-5-3 1,-3-1-441,-2-2 1,-2-8 0,-5-2 0,-8-10-833,-9-9 0,-6-2 0,0-9 0,-1-4 987,0-4 0,-7-3 0,-2-6 0</inkml:trace>
  <inkml:trace contextRef="#ctx0" brushRef="#br0" timeOffset="10782">8247 31 8415,'2'-9'0,"1"3"669,2-1 1,7 5-1,-1-3 160,3 3 0,-4 2 1,2 0-1,3 2-546,4 3 1,2 4 0,-7 6-1,-2 0-70,-2 1 0,-7-1 0,3 3 0,-5 1 94,-1 1 0,-8 1 1,-6-6-1,-7 1-30,-3-1 0,4 1 0,-6-3 0,0-1-22,2-1 1,2-3 0,6 4-286,1-1 1,6-6-1,7 3-244,11-1 1,8-1 0,14-6-1,0 0-287,0 0 1,5 0 0,-2 0 0,-3 0-3939,-3 0 4499,-9 0 0,-4 6 0,-8 3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4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62 8321,'-9'0'3439,"14"0"-3477,11 0 1,8-6-1,-4-3 1,1-1 126,1-1 0,-5 6 1,4-3 491,-4 1 0,-1 2-111,-1 5 1,-6 1-1,-4 4-55,-3 6 1,-2 3 0,0 1 0,0 2-251,0 4 0,-6 3 0,0 7 0,-1-2-198,0-3 1,2 8 0,5-3 0,-2 2-37,-3 0 1,3-4 0,-3-2-1,3-3-635,2-1 0,0-1 0,0-3-2855,0 2 2471,0-8 0,2-6 1,1-10 1087,3-8 0,6 1 0,-4-12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63 8062,'15'-16'-136,"-5"6"0,1 1 1,1 1 527,2-1 1,1 6 0,1-3 0,-1 5-13,0 1 0,6 0 0,0 1 0,-2 5-92,-2 4 1,-2 4-1,-1 3 1,-4 2 98,-4 1 0,-5 8 0,-1-4 0,-1 2-43,-5 0 0,-2-7 0,-8 1 0,-1-3-230,-3-1 1,2-1 0,-2-1 0,2-4-1164,3-5 1,5-3-336,-1-2 1,8-2 0,0-3 1383,6-5 0,6-11 0,6-3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5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16 8818,'7'-9'365,"-4"2"0,8 7 0,1 0-206,1 0 1,-2 0-1,-1 0 1,0 2 258,-1 3 1,3-1 0,-7 6-34,-1 2 1,-3 2 0,-2 1 0,-5 1-22,-4-1 0,2 1 0,-3-3 0,-1-1-213,-2-1 0,-1-3 0,1 4 0,2-3-156,2-2 1,5 3 0,-4-3-586,2 2 55,2-6 1,12 4 0,3-7-303,4 0 1,3 0 0,2 0 0,2 0-2147,-2 0 2983,-2 0 0,5-7 0,2-2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217 154 8094,'5'-16'264,"0"1"1,0-1 0,-5 1 418,0 0 1,0-1-1,0 1-49,0-1 0,-1 2 0,-4 4-158,-6 5 1,-4 5 0,-4 5-1,-2 5 75,2 4 1,-3 3 0,1 4-1,1 5-97,-3 3 1,8 2 0,-2 0-1,6 0-384,5 0 0,0 0 0,6-2 1,0-2-269,0-1 1,7-7-1,4 0 1,6-5-962,9-4 0,-1-6 1,13 1-1,0-5-3367,3-5 4526,4-4 0,1-13 0,1-2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6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92 32 8062,'-10'-9'294,"1"2"1302,2 0-888,2 6 1,7-6 0,3 7-573,5 0 1,4 1 0,1 5 78,1 4 0,-6-2 0,-1 3 0,-2 1 229,-4 2 0,-1 1 0,-4 1 0,-3-1-54,-5 0 1,-4 1 0,-2-1-1,1 1-222,-1-1 1,1 1 0,-1-2-1,3-2-334,2-2 1,-1-5-319,7 5 1,2-6 0,8 1-1,5-3-237,4-2 1,7 0 0,1 0 0,0 0-827,1 0 1,2-5 1546,-4-1 0,13-6 0,-1 4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6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62 8062,'-8'-2'1514,"3"-3"0,5 3-1115,5-3 0,5 3 0,11 2 0,4 0-691,5 0 1,1 0-1,-2-1 1,-2-3 36,-1-1 0,-2 0 0,2 5 0,-5 0-1198,-4 0 1,3-2 1452,1-3 0,0-3 0,-6-8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6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8 8062,'-8'-2'1810,"3"-3"1,-2 5-1027,2 0 0,-1 7 0,6 8 0,0 2-573,0 4 0,0 3 0,0 7 0,0 0-346,0 0 1,0 2 0,0-1 0,0 1-771,0-4 1,0-3 0,2 0 904,3-6 0,4-2 0,6-3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7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 1 8062,'-15'0'2215,"-1"0"0,11 0-1725,10 0 0,11 0 0,16 0 0,3 0-685,1 0 0,0 0 1,-5 0-1,0 0-82,0 0 0,-2 0 1,-3 0-1,-6 0-1917,-2 0 0,-3 0 2194,0 0 0,-6 0 0,-2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1:48.94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 1 25400,'0'15'622,"0"0"0,0 1 1,0-1-712,0 1 1,-7-1 0,-1 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7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248 0 8062,'-16'0'0,"1"0"320,-1 0 1,1 2 0,-1 2 456,1 1 1,6 2 0,3-2 0,0 5 20,1 4 1,-2 1-1,4 3 1,-4 4-168,-2 9 0,-1 1 1,-5 8-1,-1 0-164,1-1 1,-1-4 0,2 2 0,4-2-321,5-4 1,3 1 0,4-11-1,5-4-363,8-5 0,8 0 0,8-7 0,1-1-522,4-2 1,2-2 0,5 0 0,-3-2-465,-2-3 1,-7 3 0,-7-5 0,-2 2 28,-3 0 0,-9-7 0,-5 1 373,-3-2 0,-2 2 800,0 1 0,-14 0 0,-3-6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7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32 8062,'-16'-5'1559,"1"0"-1000,-1-7 1,9 10 0,9-3-992,12 3 1,8 2 0,9 0 0,0 0-660,0 0 1,0 0 1090,0 0 0,0 0 0,0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7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16 10156,'0'-6'2663,"-2"6"-1904,-3 8 1,1 1 0,-4 1 0,1 2-312,4 2 0,-4 3 1,2 2-1,1 2-422,2-3 1,2 0-1,0-3-178,0 1 1,2-3 0,3-1-1,6-3-196,2-2 0,8-2 0,1-7 0,1-3 20,-1-5 0,0 0 0,-4-4 0,-1-3 350,-3-1 1,-9 1 0,2 2-1,-2-1 377,0 1 1,-7-1 0,-10 1-376,-7-1 1,2 8 0,-4 3 0,4 3-718,2 2 1,-1-5-1256,1 0 1,1-2 1947,4 2 0,3 3 0,7-5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78 8062,'-7'-15'291,"-1"-1"1052,-1 1 0,2 5-780,7-1 0,9 8 0,4-2 0,6 3-358,0 2 1,4 5 0,-3 2 0,-1 2-40,-2 3 0,-3-4 1,-4 3-1,-4 1 131,-5 1 1,-2 3 0,-5-1 0,-6 1 13,-7-1 1,2 1 0,-3-1-281,2 1 1,5-1-331,2 1 1,13-8 0,14-3 0,8-3-512,5-2 1,7 0 0,2 0 0,0 0-2781,-1 0 3590,0 0 0,-7-7 0,1-1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8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 8062,'-8'0'1907,"3"0"0,10 0-1808,5 0 0,11 0 0,5 0 0,4 0-785,7 0 0,2 0 0,6 0 1,-2 0-1557,-2 0 2242,-7 0 0,4 0 0,-7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8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11717,'15'0'657,"1"0"0,1 0 0,5 0-544,9 0 1,2 0 0,8 0 0,1 1-547,-3 5 1,4-5-1,-7 4 1,-3-1 432,-6 1 0,3-3 0,-6 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9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10412,'16'0'941,"1"0"1,2 0-951,2 0 1,6 0-1,-1 0 1,1 0-390,-1 0 1,3 0 0,-4 0 0,-1 0-1511,-4 0 0,-3 2 1908,-1 3 0,-1-3 0,1 5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9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232 1 8062,'-10'5'624,"0"0"1,4 5 0,-2-3-1,-1 2 229,1 3 1,-3 3 0,-4 6 0,-2 6-305,-4 8 1,2 4-1,-5 6 1,2-2-243,3-2 1,3-6 0,6 1 0,5-4-230,3-1 1,4-7 0,3-5 0,7-7-291,7-7 0,5-1 0,7-1 0,0 2-451,0-1 1,0-4 0,-2-4 0,-1-1-172,-3 2 1,-6-4-1,2 2 1,-4 0-931,-1-2 1,-8 3 1763,-3-6 0,-3 7 0,-2-11 0,0 5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 0 8062,'-16'0'2767,"1"0"-2631,6 0 1,9 0-1,11 0 1,4 0-444,6 0 0,3 0 0,7 0 0,0 0-632,0 0 939,-7 7 0,5-5 0,-5 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29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31 8062,'-7'-8'1404,"3"-5"1000,-6 8-2420,6 0 1,-2 12 0,7 3-696,4 4 0,2 2 0,5-3 0,-1-1 711,1-1 0,1-1 0,3 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1:48.48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341 264 24597,'-16'0'801,"1"0"1,-1 0 0,2 2 615,4 3 0,-9 4 0,4 6 1,-2 2-1394,-1 4 0,-2-2 0,-1 5 0,0 0-496,-1 0 1,5-3-1,-4 3 1,4-2-2134,2-3 2603,-1-2 0,1-1 1,-1-1-1</inkml:trace>
  <inkml:trace contextRef="#ctx0" brushRef="#br0" timeOffset="299">93 47 24861,'7'-15'370,"-4"5"1,8 1-1,1 2 596,1 4 1,-2 1 0,-1 2 0,4 0-805,5 0 1,-2 7 0,4 3 0,-4 6-348,-2 4 1,-1 6 0,-4 8 0,-5 3 511,-3-3 1,-2 4-1,0 0 1,0 1-1,0 4 1,0-5-1,-2-2 1,-1-3-487,-2-2 1,0-6 0,5 0 0,1-3-1244,5-3 0,2-7 1,8-4 248,-1-1 1,6-2-1,-1-5-214,-1 0 0,-2-5 0,-1-2 0,-1-1-458,1-4 2354,-7-2 1,11-1-1,-3-1 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30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0 10649,'-16'7'133,"1"-4"1,-1 6 0,1 0-500,-1-1 1,1 1 0,-1 3 0,-1-4-16,-3-1 1,2 4-1,-2-6 1,3 0 78,1 2 1,1-5 0,-1 3 1150,1-4 259,6-1 0,2 2-219,7 3 1,2 4 0,1 6-593,2 1 0,6-6 0,-6 0 0,0 2-299,2 2 0,-5 2 1,5-1-1,-2 1-631,0-1 1,0-5-1,-5 1 1,2-1-3696,3-1 4328,-3 4 0,5-11 0,-7 5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30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63 7970,'11'-14'0,"-1"2"137,2 2 0,-3 6 0,-1-3 0,1 2 397,0 0 0,1 0 0,5 5-228,1 0 1,-6 2 0,-1 3 25,-2 5 0,-2 4 0,-7 1-68,-3 1 0,-4-6 1,-6 0-1,-1 1-226,1-3 0,-2 4 0,-2-5 0,-2 0-169,2 0 0,7 0 1,2-4-540,-2 2 494,-2 7 1,7-10-1,7 3 1,9-3 93,5-2 0,6 0 0,2-2 1,3-1 64,2-2 1,-5 0 0,-1 5-1,-4 0 308,-1 0-110,-1 0 1,-8 5 0,-7 2 0,-9 1-44,-4 4 1,-8-3 0,-1-1-1,-2-1-129,-4-3 0,-1 3 1,0 0-1,1-1 7,2 1 1,7-2-1,-1-5 1,3 2 371,1 3-311,1-3 0,6 7 0,6-6 1,6 2 18,7-1 0,9-3 0,4-1 0,1 0-59,3 0 0,3 6 0,0-1 1,1-2-136,0-1 0,0 3 0,0 0 0,-2 0-399,-3 2 0,2-5 0,-8 3 0,-1-2-2504,-2 3 1223,-1-5 1778,-7 6 0,-3-21 0,-6-3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30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13674,'14'1'-1840,"-2"3"1840,-2 1 0,0 7 0,6-3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31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32 8297,'-7'-16'3300,"7"8"-2959,0 3 1,7 3-1,9 2 1,-1 0-317,1 0 0,-1 2 1,1 3-1,-1 3 110,1 1 0,-8 5 0,-3-4 98,-3 4 1,-4 1 0,-3 1-1,-5-1 37,-4 1 0,4-1 0,0-1 0,-3-2-9,0-2 0,2 1-436,1 4 0,8-1 1,2-4-341,9-5 0,5-3 0,1-2 0,2 0-1121,4 0 1,1 0 1635,4 0 0,3 0 0,-5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5:59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24 454 8062,'-10'0'506,"0"0"-172,6 0 1,6 0 0,11 0-261,6 0 0,3 0 1,-4 0-1,4 0-118,1 0 1,-3-5-1,4-2 1,-2-2-62,-4-2 1,-1 2 0,-2-1 166,0-2 1,0 1 0,-1-1 703,-4 2-477,-3 7 1,-7-2-1,-2 10-17,-3 5 0,3 3 1,-5 4-1,2 1-113,0 2 1,-1 2 0,2-3 0,-1 3-104,2 1 0,-4-5 0,2 4 0,0-2-175,-2 1 0,6 0 0,-6-2 1,2 1-429,0-2 1,0-1-1,5-2-384,0 0 1,0 0 0,0 1-1060,0-1 1990,0-7 0,2-3 0,1-10 0,4-5 0,1-3 0,2-9 0,4-2 0,-3-1 0,-1 0 0,-1 0 0,1-5 0,-5-1 0,-3 1 0,-2 0 0,0 0 0,0 1-45,0 4 0,0 3 0,0 7 381,0 0 150,0 0 0,1 7 0,4 3-147,5 3 1,4 4 0,1 1 0,2 4-161,3 1 0,-3 0 0,3 4 0,-4-2 104,0 2 1,-1 1-1,-2 2 67,-3 1 1,-3-1 0,-9 0 0,-1 0 61,-2 0 0,-12 5 0,2 0 0,-4-1-442,-2-3 0,2-5 0,-4-1 0,-1 0-617,1-2 0,4 0 1,-1-4-240,3 1 1,9-2-1,3-8 1,3-5 885,2-3 0,7-9 0,1-2 0</inkml:trace>
  <inkml:trace contextRef="#ctx0" brushRef="#br0" timeOffset="250">673 378 8062,'-8'-8'839,"3"1"1,10 7-714,5 0 0,5 0 0,5 0 0,5 0-387,4 0 0,-1 0 0,-1 0 1,-2 0-336,2 0 1,-3 0 0,-1 0-854,-1 0 1449,-2 0 0,-12 7 0,-1 1 0</inkml:trace>
  <inkml:trace contextRef="#ctx0" brushRef="#br0" timeOffset="400">628 499 7182,'-9'0'1286,"14"-2"1,12-1-1466,5-2 0,3 0 0,7 5 1,2 0-323,1 0 0,7 0 501,-2 0 0,-3-7 0,0-1 0</inkml:trace>
  <inkml:trace contextRef="#ctx0" brushRef="#br0" timeOffset="866">1398 1 7811,'-15'0'1116,"6"1"-539,4 4 0,4-1 1,1 6-1,0 1-280,0 3 0,0 6 1,0 2-1,0 0-92,0-1 1,0 6 0,-2-3 0,-1 1-132,-2 0 0,-2-6 0,4 1 0,-2-4-373,1 0 1,-3-1-65,2 0 1,0-9-1,7-6 62,3-8 1,-2-5 0,8-4 0,0-2 0,3-1 0,2-2 0,3 4 0,1-2 196,-1 1 0,-3 3 0,-1 2 1,1 2 440,-1 2 1,-5 7-1,0-2 108,2 3 1,-6 9 0,-1 5 0,-3 6-16,-2 7 1,0-1-1,-2 1 1,-1 0-267,-2-1 0,0 3 0,5-7 0,0-2-709,0-1 1,2-2 0,3-2 0,5-2-391,3-6 1,2-4-1,0-1 1,0 0-1386,0 0 2320,1 0 0,-1-6 0,0-3 0</inkml:trace>
  <inkml:trace contextRef="#ctx0" brushRef="#br0" timeOffset="1199">1051 574 6825,'-10'0'398,"1"-1"100,2-4 0,4 3 0,8-3 0,5 3-161,4 2 0,7 0 0,6-1 1,7-3-132,6-1 0,4-2 0,3 4 0,5-4-165,8-1 0,2 5 0,7-2 0,-4 1-255,-6-1 0,-5 4 0,-11-4 1,-2 3-498,-6 2 1,-10 0-1,-5 0-1429,-3 0 2140,-9 0 0,-1 0 0</inkml:trace>
  <inkml:trace contextRef="#ctx0" brushRef="#br0" timeOffset="1433">1413 710 7740,'-15'0'-824,"5"0"1515,0 0 1,5 2-1,-4 3-99,3 5 1,-4 3-1,5 4 1,0 2-171,-2 1 0,3 5 1,-4-3-1,0 1-307,-1 4 0,1 2 1,-4-1-1,4-3-521,1-4 0,-3-5 0,5-1-1485,2 1 989,1-8 1,2-8 0,0-10 0,2-5 901,3-5 0,-4-4 0,6-6 0</inkml:trace>
  <inkml:trace contextRef="#ctx0" brushRef="#br0" timeOffset="1667">1262 695 8062,'0'-15'-74,"0"0"1,0 5 0,2 2 446,3 1 1,-2 2 0,7 5 0,2 0 5,1 0 0,2 6 0,1 5 0,-3 2 74,-3 2 0,2 2 0,-6 3 0,1 3 113,0 1 1,-2 5-1,-5-6 1,2 2-358,3 0 0,-4-5 0,4 4 1,-1-1-576,1 1 1,3-6 0,7 1-304,0-7 0,0-1 0,1-6 0,-1-1-287,0-3 0,0-1 0,0 0 1,0-1 275,0-4 1,-1-4-1,-3-6 680,-1 0 0,0-7 0,6-1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9:36:03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0 469 8062,'0'-10'0,"0"0"860,0-2 0,2 0 43,3 2 1,-2 4-566,7 6 1,-1 8-1,3 5 1,-2 6-112,1-1 1,-2 4 0,-1 0-1,-1 0-26,-4 0 0,1-1 0,-1-2 1,2 1-50,-2-2 1,-1-1-1,-2-2 1,0 0 2,0 0 0,-2-1 0,-1-2-268,-2-2-184,-7 0 204,10-2 1,-3-1 0,10-7 0,6-2 41,2-3 1,2-2-1,2-4 1,1 1-53,2-2 1,2-2 0,-3-1-1,3 2 48,1 3 0,-5-4 0,3 4 0,-6-3 66,-5-2 1,2 0 0,-7-2-1,-2-1-4,-1-3 1,-2 1 0,0 5 0,-2 2-111,-3 3 1,2-4-1,-8 6 1,0-2-396,-3 0 1,-1 5-2082,0-5-178,0 6 2757,7-9 0,8 4 0,8-6 0</inkml:trace>
  <inkml:trace contextRef="#ctx0" brushRef="#br0" timeOffset="233">619 499 8458,'0'-15'2867,"7"7"-2601,3 3 1,4 3 0,1 0 0,1-1-377,5-2 1,-5 0 0,6 5 0,-2 0-249,0 0 1,1 0-1,-6 0 1,0 0-990,0 0 1,-5 0 1346,0 0 0,-7 0 0,4 0 0</inkml:trace>
  <inkml:trace contextRef="#ctx0" brushRef="#br0" timeOffset="401">604 605 10227,'4'0'2453,"6"0"-2333,5 0 0,7 0 0,-1 0 0,3 0-533,3 0 1,1 0 0,3 0 0,-1 0-684,0 0 1,0 0 1095,0 0 0,1 0 0,-1 0 0</inkml:trace>
  <inkml:trace contextRef="#ctx0" brushRef="#br0" timeOffset="966">1707 61 8062,'0'-10'309,"0"0"79,0-2 1,-2 6-1,-1-1 1,-4 2 303,-1 0 1,-3 0 0,-5 5-1,-4 2-32,-6 3 1,0 0-1,-1 8 1,2 4-155,-2 0 1,5 4 0,2 1 0,5 0-183,5 0 1,3-2 0,7-3-420,0 3 0,7-3 0,4 1 0,8-6-562,6-7 1,3-3-1,4-2 1,0 0-614,-2 0 1,2 0 0,-10 0 0,0 0-2228,0 0 3497,-2-7 0,-12-2 0,-1-6 0</inkml:trace>
  <inkml:trace contextRef="#ctx0" brushRef="#br0" timeOffset="1217">1254 454 8062,'-15'5'194,"-1"0"785,1-2 0,2 1-521,3 1 1,5-2 0,10 5 0,5-1-202,3-4 1,11-1 0,4-2 0,8 0-69,2 0 1,2 0 0,7 0-1,2 0-118,1 0 1,6-5 0,-4 0 0,0 2-399,0 1 0,-2-3 0,-6 0 0,-4 2-662,-5 1 0,-4-3-434,-6 0 1,-7 0 522,-13 5 0,-6 0 900,-15 0 0,-5 7 0,-3 1 0</inkml:trace>
  <inkml:trace contextRef="#ctx0" brushRef="#br0" timeOffset="2335">1586 650 7624,'10'0'-65,"0"0"0,-5 0 704,5 0-263,-7 0 1,6 0 393,-4 0-96,-3 0-225,4 0-248,-6 0 4057,0 0-3843,-6 0-170,-3 0 0,-6 7-132,0 3 1,7-2-1,1 1 1,2-1 15,0 1 0,-2 1 1,4 5-79,-2 0 0,-5 0 0,5 0 0,1 0-24,3 0 1,1 0 0,0 0 0,0 1-42,0-1 1,0 0-1,0 0 1,0 0 3,0 0 1,0-5-1,0 0 1,0 2-5,0 1 1,5-3 0,0 0-11,-2 2 0,-1-3 1,-2 1-53,0 1 1,0-2-83,0 1 0,0-5 102,0 5 0,0-5 0,-2 3 21,-3-1 1,3 0-1,-4-4 29,-1 2 1,5 2 0,-5-4-87,1 2 0,4 2 1,-5-4-321,1 2 0,2 2-400,-6-2 0,5-3-329,-5 3 0,5-3 91,-5-2 0,7-7 0,-2-3-917,3-4 1967,2 6 0,-7-12 0,-1 3 0</inkml:trace>
  <inkml:trace contextRef="#ctx0" brushRef="#br0" timeOffset="2618">1390 816 9036,'0'9'1077,"6"-3"1,4-6 0,4 0-883,1 0 0,2 0 0,1 0 0,4 0-64,1 0 0,-4 0 0,1 0 0,-3 0-436,-2 0 1,0 0 0,0 0-916,0 0 1,-5 0-1199,0 0 2418,-6 0 0,9 0 0,-5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1:46.32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231 288 25711,'-8'7'6661,"1"-4"-7058,7 7 0,0-5 0,2 4-2023,3-2 0,-2 3 1,7-5-2493,2-1 4761,2 4 1,2 1 0,-1 7-1</inkml:trace>
  <inkml:trace contextRef="#ctx0" brushRef="#br0" timeOffset="151">30 489 24597,'-10'0'2365,"-1"0"-1939,8 0 0,-2 0-1086,10 0 1,4 2-1,6 1 1,1 2-1065,-1-1 0,6 2 1549,-1 0 0,1 6 1,-6-4-1</inkml:trace>
  <inkml:trace contextRef="#ctx0" brushRef="#br0" timeOffset="486">154 767 24597,'-10'5'8170,"-1"1"-8546,8-1 1,-4-12 0,9-3-1,3-4-334,5-2 1,6-4 0,3-3 0,3-1-292,2-3 0,-3-2 1,4-4-1,1-1 303,-2-3 1,4-6 0,-8 4 0,-1-2 681,-2-1 1,-1 5 0,-2-1 0,-2 9 938,-2 4 229,-7 5 0,4 13-519,-7 7 1,0 12 0,0 9 0,-1-1 257,-5 3 1,5 1-1,-6 7 1,2 0-535,0 0 1,-2-1 0,3 1 0,-3 0-281,-1 0 0,3-1 0,-4-3 1,2-3-525,4-2 1,-4 4-1,2-5 1,1-2-6229,3-2 3457,1-8 0,1-3 3482,4-6 0,4-13 1,6-5-1</inkml:trace>
  <inkml:trace contextRef="#ctx0" brushRef="#br0" timeOffset="703">510 195 24597,'8'-7'2597,"6"5"0,-4-3-2286,4 3 1,7 2 0,1 0 0,2 0-375,4 0 0,1 0 1,2 0-1,0 0-226,0 0 1,-7 6-1,-3 0 1,-4 1-486,-2 0 0,-6 5 1,-4-1-1,-5 1-40,-5-2 0,-6 7 1,-7-5-1,-5 0-42,-1 2 1048,-2 0 1,-5 1 0,0 1 0</inkml:trace>
  <inkml:trace contextRef="#ctx0" brushRef="#br0" timeOffset="1119">618 25 24597,'0'-11'-1768,"0"1"2135,0 7 1,0 3-1,0 10 1,0 4-373,0 1 1,5 6 0,0 1-1,-1 2-151,-2 4 1,-2-1 0,0 1-1,0-3 90,0 3 1,1-1 0,3 1 0,3-4-498,1-2 1,-3 4-1,4-5 1,0-2 132,-1-2 0,-4-2 0,1 3 0,-4 1 203,-1 1 1,0 1 0,0-6 0,-1 2 541,-4 4 1,-9-4 0,-7 4 0,1-4 18,-3-1 1,6-1 0,-5 0 0,1-1 84,0-3 1,1-5 0,4-6-814,1 0 0,1-6 1,4-5-1,5-4 54,3-6 1,2 2 0,0-7-1,0 1 627,0 1 1,5 1-1,2 8 1,2-1 596,3 1 0,-4 5 0,2 1 386,2 2 1,-3 2 0,1 7 0,2 3-693,2 5 0,2 4 0,1 3 0,2 2-1206,1 2 0,6 6 0,-3-3 0,1 2-975,3 0 1,-3-6 0,0 4 0,0-1 1467,0-4 1,2-2-1,5-2 1</inkml:trace>
  <inkml:trace contextRef="#ctx0" brushRef="#br0" timeOffset="1371">1500 148 24597,'-15'7'1494,"-3"-3"0,-1 6 0,-1 0-751,1-1 1,-5 10 0,0-4-1,-2 3-1195,0-1 0,0 0 0,-5 2 0,2 1-1420,3-1 0,-1-1 1896,6-3 1,-13 7 0,1 2-1</inkml:trace>
  <inkml:trace contextRef="#ctx0" brushRef="#br0" timeOffset="1534">943 458 24597,'-15'0'221,"4"0"1742,1 0-1440,0 0 1,8 0-1,9 0 1,10 0-212,9 0 0,3 0 1,4 0-1,1 0-154,2 0 1,5-2 0,-3-1 0,2-4-472,3-2 1,-4 6-1,1-4 1,-2 2-602,-4 0 1,-3-6 0,-5 4 0,-6 1-1736,-2-1 2747,-10-5 1,-1 10-1,-7-5 1</inkml:trace>
  <inkml:trace contextRef="#ctx0" brushRef="#br0" timeOffset="1886">1160 195 24597,'0'15'-628,"0"1"1,0-1 1084,0 1 1,0 4 0,0 3 0,0 1-219,0 3 1,0 4-1,0 4 1,0 1-220,0-2 1,0 4 0,0-2 0,0-2-117,0-1 1,-6-9-1,1-3 1,2-4-643,1-2 0,4-1 0,3-3 72,5-6 1,-1-5 0,3-5 0,3-6 65,4-3 0,2-1 0,-4-1 1,2 1 818,2 0 1,-1-1 0,-4 2-1,-1 2 956,1 2 0,-6 7 1,0-3 45,2 5 1,-3 1 0,0 1-402,-2 5 1,-2-3-1,-4 7 1,3 2-908,1 2 0,2 0 1,-4-2-1,4-2-1074,2 2 1,-4 0 0,5 0 0,2-3 1080,2-2 0,8 5 0,2-4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1:56.61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78 0 24597,'-5'10'961,"0"1"1,-2-1-1,3 5-83,-1 1 1,-2-6-1,2-1-696,-5-2 1,-4 12 0,-1-2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1:52.2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233 263 25168,'-9'7'2148,"2"-5"1,9 5 0,3-7-2146,5 0 1,11 0-1,5 0 1,3-2-471,2-3 1,0-2 0,0-5-1,0 3-392,0 2 0,-7 2 1,-4 4-1,-3-3 924,-1-1 0,-1 0 1,1 5-1</inkml:trace>
  <inkml:trace contextRef="#ctx0" brushRef="#br0" timeOffset="185">155 449 25249,'-7'0'2765,"7"0"-2454,9 0 0,10 0 0,3 0 0,4 0-619,7 0 0,-1 0 0,10-2 0,0-1-311,3-2 1,0-6-1,-2 4 1,-4 0-1389,-1 1 2172,-9-6 0,-6 3 0,-8-6 0</inkml:trace>
  <inkml:trace contextRef="#ctx0" brushRef="#br0" timeOffset="385">341 155 26968,'0'15'-513,"0"6"0,0 3 0,0 4 310,0 4 0,0 8 1,0-2-1,0-1-314,0 1 0,-2 4 0,-1-6 1,-2-4-464,1-4 1,2-6 899,2-6 0,0-1 0,0 1 0</inkml:trace>
  <inkml:trace contextRef="#ctx0" brushRef="#br0" timeOffset="586">480 139 24929,'0'11'-1358,"0"-1"1937,0 2 0,0 7 1,0 3-1,0 2-332,0 4 1,0 8 0,0 4 0,0 1-291,0 0 1,0-1 0,0-1 0,0-6-944,0-6 1,0-3-1,0 2 1,0-5-1655,0-4 2465,0-8 1,7 4 0,2-4 0</inkml:trace>
  <inkml:trace contextRef="#ctx0" brushRef="#br0" timeOffset="786">171 341 24597,'-16'0'1687,"1"0"1,6 6-1,4 5-1513,3 3 1,-3 6 0,0 2 0,0 3-916,-2 2 0,3 1 0,-4 1 0,-1-2-1033,1 1 0,2 3 1,-4-9 1828,-2 2 0,-2-5 0,-1 3 0</inkml:trace>
  <inkml:trace contextRef="#ctx0" brushRef="#br0" timeOffset="936">0 665 25007,'7'-8'835,"-3"-4"1,6 7 251,2 1 1,2 3-1,3 1 1,4 1-846,4 4 0,5-1 0,2 4 1,3 1-492,1 0 0,7-6 0,0 4 0,5-2-1012,4 0 1,1 0 0,-3-5 1331,1 0 1,8-6-1,-4-3 1</inkml:trace>
  <inkml:trace contextRef="#ctx0" brushRef="#br0" timeOffset="1234">1084 341 25205,'8'-9'2520,"-1"4"1,-7 10 0,0 5-2521,0 4 0,-5 2 0,-2 1 0,-2 2 0,-3 1 0,-7 8 0,-1-4 0,-1 2 0,-1-1 0,-2-1 0,-5 2 0,1-5-1139,2-4 1,6-1 0,-6-3 0,0-2-1581,2-6 2612,8-4 1,3-7-1,4-3 1</inkml:trace>
  <inkml:trace contextRef="#ctx0" brushRef="#br0" timeOffset="1401">975 155 24597,'14'2'11,"-4"3"1,2-2 0,-5 8 0,2 1 394,3 1 1,2 10-1,3 2 1,2 6-480,1 5 0,8-1 0,-2 6 0,3 2-669,2 2 1,0-6 0,0-3 0,0-5-2066,0-5 2823,-1-3 1,1-1 0,0 2 0</inkml:trace>
  <inkml:trace contextRef="#ctx0" brushRef="#br0" timeOffset="1701">1842 108 25557,'-16'7'2958,"1"-5"1,-1 5-2636,1 0 0,-6 1 0,-1 8 1,-2-1-324,-4 1 0,-1-1 0,0 1 0,1 1 0,2 4 0,2-9 0,-1 1 0,4-4-4666,4-6 4663,1 6 1,1-7 0,-1 5 0</inkml:trace>
  <inkml:trace contextRef="#ctx0" brushRef="#br0" timeOffset="1832">1702 186 24597,'31'-7'498,"5"4"0,1-6 1,-1 2-145,2 4 1,-6 1 0,6 2 0,-2 2-461,0 3 1,2 2 0,-4 5-1,1-2-539,-6 2 0,0 2 0,-10 1 1,-3 1-921,-4-1 1,-9-4 1398,2-1 1,-10 0 0,-4 6 0</inkml:trace>
  <inkml:trace contextRef="#ctx0" brushRef="#br0" timeOffset="2016">1702 310 24597,'0'15'-1206,"0"-5"0,0 1 1793,0 1 1,0 2 0,0 1 0,0 2-647,0 4 1,0-4 0,0 4 0,0-2-372,0 1 1,0-3-1,0 4 1,0-4-1459,0-1 1,0-1 1713,0 1 0,7-1 0,2 1 0</inkml:trace>
  <inkml:trace contextRef="#ctx0" brushRef="#br0" timeOffset="2185">1981 294 24597,'9'0'502,"-3"9"0,-6 4 0,0 8-48,0 3 1,0 4 0,0 8-1,0 5-1000,0 4 0,0-4 1,0 0-1,0 2-362,0 2 1,0-5 0,2-6 696,3-7 1,4-4 0,6-8-1</inkml:trace>
  <inkml:trace contextRef="#ctx0" brushRef="#br0" timeOffset="2451">2430 16 28205,'8'-9'2281,"8"4"0,8 3-2281,5 2 0,9 0 0,3 0 0,4 2-361,1 3 0,-5-3 0,-1 5 0,-4-2-4112,-7 0 4279,-5 0 1,-8 2 0,-1 2 0</inkml:trace>
  <inkml:trace contextRef="#ctx0" brushRef="#br0" timeOffset="2634">2492 124 24597,'-16'7'1457,"6"-4"0,-1 8-414,-1 1 0,0 3 1,0 6-1,4 5-773,1 3 1,2 2 0,5 1 0,-2 4-271,-3 6 0,3 2 0,-3 1 0,3-2-89,2-2 1,-1-5 0,-3 2 0,-1-3-1587,1-6 1,3-8-1,1-1-3694,0-3 5282,0-8 0,-7-2 0,-2-7 1</inkml:trace>
  <inkml:trace contextRef="#ctx0" brushRef="#br0" timeOffset="2819">2476 310 24769,'16'-9'2256,"-3"2"0,1 2-1666,2 0 0,-4 0 0,10 5 0,0-2-629,4-3 1,5 3 0,3-3 0,2 3-649,-1 2 1,-4 0-1,-4-2 1,-3-1 685,-1-2 1,-3 0 0,-4 5 0</inkml:trace>
  <inkml:trace contextRef="#ctx0" brushRef="#br0" timeOffset="3150">2739 139 24543,'-9'2'1817,"3"2"0,0 2-1061,1 3 1,-5 1 0,3 8 0,-1 0-464,-5 3 0,0 7 0,-3-3 0,1 5-231,-1 1 1,3 0 0,1-2 0,3-3-1020,2-6 1,2-3-127,5-1 1,7-8 0,3-2 0,6-6 628,4-6 0,-1 3 1,7-7-1,0-2 226,-2-2 1,3 4-1,-6 1 1,-2 0 302,-2 1 1,-2 4-1,1-1 867,-1 3 1,-6 4 0,-4 3-351,-3 6 0,-9 4 0,-5 6 1,-5 3 81,-4 0 1,-6 5 0,1-5 0,-3 0-429,-2-3 0,5 1 0,2-1 1,1-2-247,5-2 0,0-7-2565,3 1 1,1-10 2124,4-1 1,3-7 0,7-8 0</inkml:trace>
  <inkml:trace contextRef="#ctx0" brushRef="#br0" timeOffset="3284">2816 588 24597,'16'0'171,"-1"0"0,1 5 1,-1 2-1,1 0 598,-1 0 0,1 5 0,-1-3 0,1 1-1293,-1 0 0,1 0 0,-1 4 0,-1-2-1626,-4-1 1913,4-1 0,-5 5 0,6 1 0</inkml:trace>
  <inkml:trace contextRef="#ctx0" brushRef="#br0" timeOffset="3585">3250 93 24997,'-16'0'2342,"1"0"-1038,-1 0 1,11 0 0,9 0-1098,9 0 1,20 0 0,1 0 0,8 0-398,4 0 0,-3 0 1,7 0-1,-5 0-631,-4 0 0,-9 0 0,1 0 0,-7 0-3575,-4 0 4396,-1 0 0,-12 0 0,-3 0 0</inkml:trace>
  <inkml:trace contextRef="#ctx0" brushRef="#br0" timeOffset="3784">3420 139 24597,'-14'2'1002,"2"2"1,0 1 250,-5-2 0,7 6 0,-6-1 0,4 4-965,3 4 0,-3-2 0,6 10 1,-3 0-289,-3 0 0,3 7 0,-1 7 0,0 1 0,1 4 0,-5-5 0,6-2 0,-3-3 0,1-2 0,5 0 0,-4-2-2030,2-3 1,4-6 0,8-9-1269,6-6 1,2-4 3308,3-1 1,-1-6 0,1-3 0</inkml:trace>
  <inkml:trace contextRef="#ctx0" brushRef="#br0" timeOffset="4152">3404 325 24597,'11'-7'2352,"-3"-3"-2108,-1-4 0,5 6 661,-1 2 0,-3 6 0,1 6 0,-2 4-1387,-4 4 1,4 1 0,-2 2 346,-1 4 1,-3-4-1,-1 4 1,0-4 163,0-2 1,0 1 0,0-1 0,0 1-70,0-1 1,-1 1 0,-3-1 0,-1 1-416,2-1 0,1 1 0,2-1 0,0 1-495,0-1 1,0-5-1,2-1 1,3 0 87,5-1 1,-1-4 0,1 1 0,2-4 270,2-1 0,1-1 1,1-4-1,-1-4 872,1 0 0,-6-4 0,-2 2 0,-1-2 292,-3-3 1,-2 1 0,-2-1 116,0 1 1,-2 1 0,-3 2 0,-6 3 243,-2 2 0,-3 2 0,1 5 0,-1 0-382,1 0 0,-1 0 0,1 0 0,-1 0-1073,1 0 1,-1 7 719,1 3-295,6-3 1,2 14-1,7-4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7:36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1 310 8374,'5'-15'80,"0"-1"1,2 6 0,-2 1 134,6 2 0,2-3 1,3 3-1,-1 0-142,1 0 1,1 2 0,2 3 0,3-1 57,2-2 0,-5 0 0,2 5 0,-4 1 171,-2 5 1,-1-1 0,-3 8 0,-6 5 127,-4-1 1,-2 7 0,-4 3 0,-6 6-257,-3 3 0,-6 0 1,-1-5-1,2 0-450,2 0 0,-4-2 1,1-1-1,3-4-718,5-2 1,0-1 0,5-6-2272,-2 1 3265,-1-8 0,-6-8 0,1-8 0</inkml:trace>
  <inkml:trace contextRef="#ctx0" brushRef="#br0" timeOffset="183">63 387 11540,'10'7'541,"-1"4"1,-1 2-681,1 3 1,1-1 0,6 1 0,-1-1-770,1 1 1,-1 4 0,1 1 10,-1-2 0,0-2 897,1-1 0,-1-1 0,1 0 0</inkml:trace>
  <inkml:trace contextRef="#ctx0" brushRef="#br0" timeOffset="433">372 310 8374,'0'-15'-231,"0"-1"653,0 1 0,7 6 1,3 4-255,4 3 1,-4 2-1,1 0 1,1 0-15,2 0 1,1 7 0,-1 3 0,-2 4 116,-2 2 1,-6-1 0,2 0 0,0 3-37,-1 2 0,0-1 0,-7 5 0,-3 0-427,-5 0 1,1 0 0,-1 4 0,-2-4-421,-2-2 0,-1 1 0,1-4 1,2 1-286,1-1 0,6-3 0,-3-4 897,1-2 0,-12-7 0,2 4 0</inkml:trace>
  <inkml:trace contextRef="#ctx0" brushRef="#br0" timeOffset="616">372 449 8829,'2'11'1422,"3"-1"1,-1-5 0,6 5-1403,2 2 1,2 2-1,1 2 1,1-1-433,-1 1 1,1-1-1,-1 1 1,2-1 411,4 0 0,-4 1 0,5-1 0</inkml:trace>
  <inkml:trace contextRef="#ctx0" brushRef="#br0" timeOffset="1181">728 186 8374,'-15'0'77,"4"0"0,3 2 1248,1 3 1,-5-1-1000,1 6 0,3 0 0,-2 6-371,-2-1 1,3 1-1,0-1-186,2 1 1,1-1-477,0 0 1,5-4 175,-4-1 0,10-6 0,5 1 264,4-4 0,-4-1 0,0 0 434,2 0 1,2 0 70,2 0 0,-8 2 174,-3 3 0,-3-1 0,-2 6-139,0 2 0,-7 2 0,-1 1-362,-1 1 0,-3-6 0,5-1-921,-1-2-117,4 5 926,-3-11 0,9 6 312,3-7 0,-1 0 125,6 0 1,-5 0 0,4 2 169,-2 3 0,3-1-244,-5 6 1,5 0 0,-5 6-94,-1-1 1,-2-5-1,-2 1-369,0 1 0,0 2-495,0 1 1,0-5-661,0 1 1455,0-8 0,6 4 0,3-7 0</inkml:trace>
  <inkml:trace contextRef="#ctx0" brushRef="#br0" timeOffset="1365">805 109 8374,'0'8'229,"0"6"0,0-10 1,2 4-1444,3-1 1,-3 0 1213,3-2 0,4-3 0,-1 5 0</inkml:trace>
  <inkml:trace contextRef="#ctx0" brushRef="#br0" timeOffset="1835">728 356 7170,'16'0'-56,"-6"0"1,0 0 899,2 0-500,-5 0 1,0 2-164,-7 3 0,0 4-330,0 6 0,0-4 1,2-3-104,3-1 1,-2 5 201,8-1 1,-6-5 155,5 0 1,-1 2 118,1 2 1,-3-1-152,-7 1 1,0 1 0,-2 4-112,-3 1 0,2-6 1,-8 0 10,-1 2 1,-2 0-1,-1 0 138,0-1 1,4-8-1,1 2 1,0-1 125,1 1 1,0-3 733,4 3-648,3-4 1,4-1 0,12 0-165,5 0 0,2 0 0,-4 0 1,3 0-183,6 0 1,3 0 0,2 0 0,0 2-128,0 3 0,5-3 0,0 3 0,0-1-663,2 1 0,-5-3 0,3 3 812,-3-4 0,-2-7 0,0-3 0</inkml:trace>
  <inkml:trace contextRef="#ctx0" brushRef="#br0" timeOffset="2276">1038 1 8496,'-11'0'1217,"1"0"0,6 1-844,-1 4 1,4-1-393,1 6 0,0 0-421,0 6 1,0-6 232,0 1 0,6-8 0,7 2 1,4-3 81,3-2 0,3 0 0,-3 0 0,4 0 118,0 0 0,-1-5 0,-8 0 0,1 1 557,-1 2 0,-4 2 155,-1 0 1,-7 7 0,-1 4-379,-11 2 1,-1 8 0,-12 0 0,-1-1-401,-2 3 0,-5-6 0,1 5 0,2-1-301,1-1 1,7 1 0,-2-7 0,4-2-684,2-2 0,-1-5 0,1 4-1506,-1-2 2563,8-2 0,-6-5 0,5 0 0</inkml:trace>
  <inkml:trace contextRef="#ctx0" brushRef="#br0" timeOffset="2475">929 155 12118,'16'5'358,"-1"1"0,1 6 0,-1-2 1,2 4-238,4 1 1,-2 1 0,7-1-1,1 1-357,2-1 0,-5 1 1,-1-3-1,-3-1-1185,1-1 0,0-6-148,-6 5 0,-5-6 1569,1 1 0,-8 3 0,4 1 0</inkml:trace>
  <inkml:trace contextRef="#ctx0" brushRef="#br0" timeOffset="2694">898 387 11461,'16'-7'105,"1"6"1,2-4 0,3 3-310,2 2 1,0-5 0,4 0-1,-2 1-96,1 2 1,-3-3 0,0 0 0,-1 2-767,-4 1 0,-7 2 1066,-2 0 0,0-7 0,6-2 0</inkml:trace>
  <inkml:trace contextRef="#ctx0" brushRef="#br0" timeOffset="2899">898 449 8518,'-7'9'892,"6"-2"0,-4-7 0,10 0-824,5 0 1,5 0 0,4 0 0,4 0-196,1 0 0,-4-5 1,5-1-1,-3 3-206,-3 1 0,-2 1 0,-2-3 0,1-1-2176,-1 2 1367,1 1 1142,-8 2 0,-1 0 0,-7 0 0</inkml:trace>
  <inkml:trace contextRef="#ctx0" brushRef="#br0" timeOffset="3116">759 619 10223,'10'0'740,"2"0"0,6 0-596,6 0 0,7-5 1,5-2-1,5-1-259,4-4 0,6-2 0,1 0 0,-4 2-233,-5 2 1,-5 1 0,-9-3 0,-3 4-1718,-6 1 99,-9-5 1966,-4 10 0,-21-12 0,-3 6 0</inkml:trace>
  <inkml:trace contextRef="#ctx0" brushRef="#br0" timeOffset="3287">1068 341 8791,'11'10'1771,"-3"1"1,1 2-1084,0 6 0,-4 0 0,3 7 1,1 1-435,0 3 1,-6 1 0,2 0 0,-3 0-535,-2-1 1,2-5-1,1-5 280,2-3 0,0-8 0,-5-2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06.7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140 371 24597,'-15'0'2042,"6"0"1,2 2-1,9 2 1,1 3-3531,3 1 0,6 1 1,-2 1-1,4-3-1100,1 0 1,-1-4 2446,-4 8 1,4-8 0,-5 4 0</inkml:trace>
  <inkml:trace contextRef="#ctx0" brushRef="#br0" timeOffset="150">1 573 24597,'0'-9'227,"7"2"1,3 7-1019,4 0 0,1 5 1,1 2 383,-1 2 1,1 1 0,-1 6-1</inkml:trace>
  <inkml:trace contextRef="#ctx0" brushRef="#br0" timeOffset="316">140 898 24597,'-5'10'407,"0"0"0,0-5 0,3 4 1252,-3-2-1202,3 5 1,-5-12 0,9 0-961,3-9 1,2-6-1,5-4 1,-2-3-606,2-3 1,0 0 0,0-6 0,-1 0 242,1 0 1,2 0 0,1-2 822,1-3 0,-1-3 0,0-8 0</inkml:trace>
  <inkml:trace contextRef="#ctx0" brushRef="#br0" timeOffset="482">310 402 25246,'9'-6'2417,"-2"4"0,-7 2 0,0 12-2898,0 7 0,0 0 0,0 5 1,0 0 285,0 0 1,0 2-1,0 6 1,0 3-371,0 1 1,-5 0-1,0-7 1,1-1-650,2-3 1,1 0-1,-3 0 5,-1-4 1,0-9 948,5-2 1,7-6 0,1 3 0</inkml:trace>
  <inkml:trace contextRef="#ctx0" brushRef="#br0" timeOffset="700">357 387 24835,'5'-16'163,"0"1"1,7 5 0,0 1 706,7 2 0,0-3 1,7 5-1,3 1-796,5 3 1,4 1 0,5 0-1,-1 0-70,0 0 0,-5 0 1,-6 1-1,-9 3-323,-5 1 1,-3 7 0,-4-2 0,-6 4-119,-8 1 0,-6-4 0,-9-1 0,-2 2-1002,2 2 1,-3 0 1635,1-4 0,-6 4 1,3-6-1</inkml:trace>
  <inkml:trace contextRef="#ctx0" brushRef="#br0" timeOffset="983">543 248 24987,'-14'1'1438,"3"5"1,-1 2 0,7 8-1,2-1-2164,1 1 0,2 1 0,0 2 1,0 1-63,0-1 1,2-3-1,3-4 1,4-2 174,-1 2 1,11-3 0,-3-1 0,1 1 180,0-1 1,0-4 0,2 3-1,2-2 280,-2 0 0,-4 7 0,-3-2 0,-3 4 75,-2 2 0,-2-1 0,-5 2 1,-2 2 396,-3 2 1,-5 5-1,-9-4 1,-4 2-198,-1 4 0,-2-6 0,-3-1 1,2-4-147,1-2 0,5 1 0,-3-3 1,2-2 15,3-6 0,2-3 299,1-2 0,-6 0 1,-2 0-1</inkml:trace>
  <inkml:trace contextRef="#ctx0" brushRef="#br0" timeOffset="1132">403 681 25134,'5'-10'1013,"1"-1"1,6 8 0,-2-2-280,4 3 0,1 2 0,2 2 1,2 3-803,2 5 0,6 4 1,-1 1-1,3 1-591,2-1 0,5 6 0,1 0 1,-3-2-5080,-1-2 5631,-2-2 1,6 1 0,3-1 0</inkml:trace>
  <inkml:trace contextRef="#ctx0" brushRef="#br0" timeOffset="1334">1409 341 25660,'-22'1'0,"-4"4"484,-3 6 0,3-3 0,0 3 0,-3 1-545,-6 1 1,-2 3 0,-5-1 0,6 1-1067,4-1 1184,1 1 0,0 6 0,0 2 0</inkml:trace>
  <inkml:trace contextRef="#ctx0" brushRef="#br0" timeOffset="1483">914 619 24597,'2'-10'-3304,"3"1"4636,5 2 1,6-5-1,2 4-709,3-1 1,7 0 0,-3 6 0,5-4-818,1-1 0,10 2 0,2-4 0,-2 0-1155,-1 1 1,-1-5 1503,-8 4 0,3-4 0,-9-1 0</inkml:trace>
  <inkml:trace contextRef="#ctx0" brushRef="#br0" timeOffset="1783">1069 279 24597,'0'15'-4371,"0"1"5000,0-1 0,0 2 1,0 2-1,0 5-189,0 5 0,0 1 0,0 13 1,-2 3-477,-3 4 0,1-4 1,-4-6-1,1-2-174,3-4 0,3-3 0,1-5 0,0-6-363,0-2 0,1-10 1,5-3-1,6-5 5,6-5 0,1-5 0,9-11 0,3-4 118,3-5 0,4 5 1,-4 0-1,3 3 816,-3 3 1,-7 4-1,-3 4 1,-1 6 388,-4 4 1,-7 2-1,-4 6 1,-1 7-386,-3 5 0,3 8 0,-2-1 0,-2 2-1819,-1-3 1331,-2 5 0,7-13 0,1 5 0</inkml:trace>
  <inkml:trace contextRef="#ctx0" brushRef="#br0" timeOffset="2016">1920 93 24597,'-16'2'721,"1"1"-48,-1 2 1,2 7-718,4-1 1,10 1-1,10-2 1,6-3-1717,5 0 1615,-4-6 0,12 13 0,-5-5 0</inkml:trace>
  <inkml:trace contextRef="#ctx0" brushRef="#br0" timeOffset="2200">1657 263 28447,'22'0'50,"2"0"1,9 0 0,4-2-313,10-3 0,-1 4 1,8-6-1,-5 2-585,-2-1 1,-4 1 0,-14 5 812,-3 0 1,-4 0-1,-6 0 1</inkml:trace>
  <inkml:trace contextRef="#ctx0" brushRef="#br0" timeOffset="2365">1904 279 24597,'-10'5'708,"-1"0"0,6 5 0,-3-3 0,1 2-430,3 3 1,-2 2 0,0 1 0,1 0-200,-2 1 0,6 1 0,-5 2 0,5 3-1194,1 2 1,0-5 0,0 2-1,0-4 855,0-1 0,0-1 0,0 1 0</inkml:trace>
  <inkml:trace contextRef="#ctx0" brushRef="#br0" timeOffset="2517">2028 279 25155,'-9'7'4257,"4"5"-4509,3 6 1,-3 0 0,0 4 0,2 0-620,1 4 1,-3-2 0,0 0 0,1 0-558,2 0 0,-3-5 1521,0 2 1,-14-4 0,2-1 0</inkml:trace>
  <inkml:trace contextRef="#ctx0" brushRef="#br0" timeOffset="2682">1657 371 25592,'-16'7'1562,"7"-3"0,4 6 1,4 2-2164,1 2 0,0 1 0,0 1 0,0 1-583,0 4 1,0-4 0,0 3-1,0-2 737,0-3 0,6 1 0,3-1 1</inkml:trace>
  <inkml:trace contextRef="#ctx0" brushRef="#br0" timeOffset="2816">2105 356 24597,'24'0'-96,"0"0"1,-5 0 0,2 0 644,-2 0 1,-4 2-1,-3 3 1,-1 3-1140,1 1 0,-4 5 1,1-4-1,-2 4-1004,-4 1 1,-1 1 0,-2-1 1572,0 1 1,-7-1 0,-2 1 0</inkml:trace>
  <inkml:trace contextRef="#ctx0" brushRef="#br0" timeOffset="3066">1734 665 27416,'15'-1'0,"4"-3"76,7-1 0,2-5 1,13 3-1,2 0-12,2 0 1,-6 2-1,-3 5 1,-5 0 259,-5 0 0,-11 7 1,-9 5-1,-8 7 160,-8 7 0,-8 3 1,-13 0-1,-1-1-161,-4-3 0,3-4 0,-3 3 0,3-2-1206,2-3 1,7-3 0,4-6-550,2-5 0,3-3 1259,-1-2 1,8-7-1,1-1 1</inkml:trace>
  <inkml:trace contextRef="#ctx0" brushRef="#br0" timeOffset="3198">1749 743 24610,'0'-16'-3299,"7"8"4777,4 3 0,2 3 1,3 2-1,-1 2-1436,1 3 0,6 3 0,4 8 1,5-1-636,5 1 0,-2-1 0,8 2 0,2 2 509,6 2 0,-2 0 0,6-6 0</inkml:trace>
  <inkml:trace contextRef="#ctx0" brushRef="#br0" timeOffset="3532">2461 495 24597,'0'-10'-4603,"2"1"5711,3 2 0,4 1 0,10 2 0,5-1-844,7 2 0,10 1 0,2 2 0,5 0 72,3 0 1,1 0 0,-7 0 0,-6 2 42,-8 3 0,-7 5 1,-10 9-1,-2 3-41,-2 2 1,-8 2 0,0 5-1,-9 0 79,-7 0 1,0 0 0,-10 0-1,0 0-364,0 0 0,4-7 1,-4-2-1,1-1-546,4-1 1,2-4 0,2-7 0,-1-3-1417,1-2 1,4-2-1,3-4 1483,1-3 1,-5-11 0,3-8 0</inkml:trace>
  <inkml:trace contextRef="#ctx0" brushRef="#br0" timeOffset="3683">2755 279 27647,'-7'15'737,"-1"7"0,-8 6 0,-1 6-84,-4 8 1,-3 2 0,-7 4 0,0 2-908,0 2 1,-1-2-1,-1-11 1,2-8-4916,7-8 5364,5-6 0,4-9 0,-1-1 1</inkml:trace>
  <inkml:trace contextRef="#ctx0" brushRef="#br0" timeOffset="3832">2538 279 24597,'7'8'-2535,"4"-1"0,2-2 3102,3 0 0,-1 7 0,3-1 0,0 4-329,3 6 0,8 3 0,1 9 0,4 3-4942,0 5 4479,-8 4 1,10 1 0,-3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35.68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0 511 27646,'11'0'1522,"-1"0"1,4 0-1700,5 0 1,6 0 0,11 0 0,6 0-781,2 0 1,-2 0-1,-1 0 1,0 0-544,-1 0 1500,-9 0 0,-2 0 0,-5 0 0</inkml:trace>
  <inkml:trace contextRef="#ctx0" brushRef="#br0" timeOffset="135">356 480 24539,'-24'0'187,"2"0"1,6 0 0,1 0 1096,-1 0 0,1 7 0,1 3-570,4 4 1,-4 3 0,5 2 0,1 3-477,3 2 1,-2 4-1,0 6 1,0 4-239,0 1 0,-3-4 0,3 1 0,0-3-759,0-3 0,-3 1 0,5-1 0,0-6-1970,-2-9 2569,5 1 1,-5-8 0,7 8-1</inkml:trace>
  <inkml:trace contextRef="#ctx0" brushRef="#br0" timeOffset="336">650 634 26268,'16'-8'2166,"-6"1"0,0 7 1,2 0-2167,2 0 0,3-2 0,2-1 0,4-2 0,1 1 0,7 2 0,3 2 0,-3 0-3475,-4 0 3408,-8 0 0,4 0 0,-8 0 0</inkml:trace>
  <inkml:trace contextRef="#ctx0" brushRef="#br0" timeOffset="487">619 866 29889,'16'0'-309,"-1"0"1,13 0-1,6 0 1,7 0-1228,7 0 1,14-1 1635,0-4 0,10-4 0,-1-6 0</inkml:trace>
  <inkml:trace contextRef="#ctx0" brushRef="#br0" timeOffset="903">1656 418 24819,'-10'0'2464,"-1"0"1,10-2-2208,1-3 1,6-4 0,12-6 0,1-1 20,1 1 0,6-1 1,-4 1-1,2-1-60,4 1 1,1-6 0,2 1 0,-2 1-219,-3 2 0,-2 3 0,-5 4 0,2 3 0,-2 0 0,-7 5 0,-4-1 0,-1 6 0,3 6 0,-3 8 0,0 2 0,0 1 0,0 8 0,-4-2 0,2 3 0,-1 2 0,3-2 0,0-1 0,0-4 0,-1-2 0,6 0 0,-3-3 0,1 2-2787,1-2 1,-6-7 0,5-4-4732,2-1 7390,-5-2 1,7-11 0,-6-3 0</inkml:trace>
  <inkml:trace contextRef="#ctx0" brushRef="#br0" timeOffset="1085">2290 232 24923,'-1'-8'1045,"-5"2"0,3 6 0,-7 4 0,-4 4-599,-5 6 1,0-2 0,-7 11-1,-1-1-802,-2 4 1,-2 3 0,0 0 0,0-1 489,0-3 1,0 1-1,0 5 1</inkml:trace>
  <inkml:trace contextRef="#ctx0" brushRef="#br0" timeOffset="1695">1439 727 26878,'23'0'1036,"9"0"1,16 0-1,14 0-796,14 0 0,10 0 0,10 0 0,4-1-239,-49-2 0,-1 0 0,45 0 0,-4-6 0,-12 2-211,-10 4 1,-18 1-1420,-4 2 1,-28 0 1277,-14 0 1,-17-7 0,-19-1 0</inkml:trace>
  <inkml:trace contextRef="#ctx0" brushRef="#br0" timeOffset="1971">1842 944 25176,'5'10'-817,"0"0"0,0-4 1,-3 4-1,1 2 1182,2 2 1,2 1-1,-3 2 1,3 2-21,1 2 1,-4 5 0,1-6 0,-2 1-46,2 1 0,-3-10 1,3 4-255,-3-2 1,0-2 0,3-2 165,5-5 0,4-10 1,1-7-1,1-7-968,-1-7 1,2-3-1,2-2 1,4-2-1027,1-3 0,-5 4 1,1-4 2220,-2 3 1,4 2 0,2 0 0</inkml:trace>
  <inkml:trace contextRef="#ctx0" brushRef="#br0" timeOffset="2289">2878 619 28470,'7'-14'2148,"5"4"1,7 5-2158,7 3 0,10 2 0,5 0 0,4 0-2304,1 0 0,-6 0 2368,-4 0 0,4-7 1,-1-2-1</inkml:trace>
  <inkml:trace contextRef="#ctx0" brushRef="#br0" timeOffset="2419">2847 836 25826,'16'0'483,"-6"0"0,2 0 1,5-2-442,7-3 0,12 3 0,7-5 70,7 0 0,12-1 0,9-8 0</inkml:trace>
  <inkml:trace contextRef="#ctx0" brushRef="#br0" timeOffset="2721">4116 232 24597,'0'-8'-566,"-2"1"0,-1 8 0,-4 5 1829,-2 4 1,-1 9-1,-7 3 1,-4 2-884,-5 4 1,-1 1-1,-1 2 1,4-2-1590,2-3 0,-4 1 0,7-6 1317,6-2 1,-3-2-1,8-1 1</inkml:trace>
  <inkml:trace contextRef="#ctx0" brushRef="#br0" timeOffset="2935">4008 0 24597,'10'2'192,"0"3"0,-1 3 0,3 10 0,-2 1 8,2 1 0,0 9 0,2 2 1,0 7 68,3 2 1,2 4 0,-4-2 0,1 1-581,-1-2 0,1 2 1,-1-9-1,-1-4-1233,-4-8 0,4 0 0,-5-1-3290,-1-2 4747,-1-9 0,-7-3 1,0-7-1</inkml:trace>
  <inkml:trace contextRef="#ctx0" brushRef="#br0" timeOffset="3237">3404 665 24597,'-7'9'2235,"6"0"-2537,-4-4 1,6-4 0,10 5 0,13-5 840,13-1 0,13 0 0,19 0 0,10 0-158,12 0 1,4-5 0,-45 2-1,1-1 1,47-3-165,-7 0 1,-1-3 0,-13 3 0,-8 0-885,-9 1 0,-13-1 0,-11 3 0,-5-1-2209,-6 2 3061,-2-6 0,-8 0 1,1-6-1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32.3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403 13 26190,'-9'-7'351,"1"5"0,4-1 0,-1 6-35,1 8 1,3 2-1,1 3 1,0 1-796,0 4 1,0 1 0,0 5-1,0-2-2552,0-3 1,0 5 2915,0-1 1,0 3-1,0 2 1</inkml:trace>
  <inkml:trace contextRef="#ctx0" brushRef="#br0" timeOffset="250">0 462 31045,'16'-6'430,"-1"1"1,9 0-1,7 5 1,9 0-431,5 0 0,10 0 0,5 0 0,7 0 0,3 0 0,-4 0 0,-1 0 0,-7 0-931,-6 0 1,-11 0 0,-6 0-1695,-8 0 2495,-11 0 1,-3 7-1,-4 2 1</inkml:trace>
  <inkml:trace contextRef="#ctx0" brushRef="#br0" timeOffset="433">155 725 25359,'16'0'800,"-6"0"0,0 0 0,2 0-573,2 0 0,10 0 1,5 0-1,7 0-448,4 0 1,6 0 0,8-2 0,-1-2-474,0-1 1,-3 0 701,-9 5 0,-3 0 1,-7 0-1</inkml:trace>
  <inkml:trace contextRef="#ctx0" brushRef="#br0" timeOffset="602">511 740 30788,'-5'16'494,"0"-1"1,-7 7 0,1 4 0,-2 5-495,-3 5 0,-5 4 0,1 4 0,1-1-2485,2-1 0,8-13 2337,4 2 0,-4-4 0,1 4 0</inkml:trace>
  <inkml:trace contextRef="#ctx0" brushRef="#br0" timeOffset="1051">991 353 26611,'15'0'802,"1"0"0,6 0 0,7 0 1,9-1-601,8-5 0,11 5 0,0-6 0,0 2-210,-6-1 1,-3 1 0,-17 5 0,-7 0 189,-5 0 1,-10 2 0,-6 3 0,-8 5 176,-10 4 0,-9 7 0,-12 1 1,-7 2-360,-7 4 0,2 1 0,-4 0 0,6-3 0,4-5 0,4-1 0,9-3 0,3-4-4435,6-5 4585,9-3 1,5-5 0,6 0 0</inkml:trace>
  <inkml:trace contextRef="#ctx0" brushRef="#br0" timeOffset="1217">1347 446 24597,'0'16'-910,"0"-6"0,0 0 0,0 2 1728,0 2 1,0 3 0,0 2 0,-2 3-394,-3 2 0,3 1 1,-3 2-1,3-1-997,2 1 1,0-3 0,0 0 0,0-1-2114,0-4 1,2-4 2464,3-4 1,-3 2-1,5-4 1</inkml:trace>
  <inkml:trace contextRef="#ctx0" brushRef="#br0" timeOffset="1368">1470 492 25914,'0'11'-1654,"0"-1"1466,0 2 0,2 2 0,1 1-297,3 1 1,6 6 0,-4 2 0</inkml:trace>
  <inkml:trace contextRef="#ctx0" brushRef="#br0" timeOffset="1567">1996 121 24992,'7'-8'397,"4"2"1,2 12 0,3 2-1</inkml:trace>
  <inkml:trace contextRef="#ctx0" brushRef="#br0" timeOffset="1751">1718 260 24597,'10'0'608,"1"0"0,1 0 0,6 0 0,7-1-55,4-4 1,0 3-1,14-5 1,3 0-1205,4-3 0,2 1 1,-7 1-1,-4-1 732,-5 0 1,-3 6 0,-3-4-1</inkml:trace>
  <inkml:trace contextRef="#ctx0" brushRef="#br0" timeOffset="1899">2012 276 24697,'-7'15'-126,"4"1"1,-6-1 0,2 1 1036,4-1 0,-4-3 0,2 2 0,1 3-1636,2 0 0,2 1 1,0-3-1,0 1 468,0-1 1,0 0 0,0 1 0</inkml:trace>
  <inkml:trace contextRef="#ctx0" brushRef="#br0" timeOffset="2066">2136 276 25631,'0'15'62,"0"1"0,0-1 0,-2 2 0,-2 2 85,-1 2 1,-2 5-1,4-4 1,-4 2-1292,-1 4 1,4-6 0,-3 0 1198,0 1 0,-1 1 0,-8 7 0</inkml:trace>
  <inkml:trace contextRef="#ctx0" brushRef="#br0" timeOffset="2201">1764 431 24597,'0'10'-490,"0"0"1,0 1 0,0 4-26,0 0 0,0-4 0,0-1 329,0 2 1,0 2 0,0 1 0</inkml:trace>
  <inkml:trace contextRef="#ctx0" brushRef="#br0" timeOffset="2350">2228 400 24597,'16'5'-1173,"-2"2"0,-2 0 1245,-2-1 1,-1 6-1,1-1 1,-5 3-682,-3 1 0,-2 0 0,0 1 0,0-1-2856,0 1 3603,-7-1 0,-2 8 0,-6 1 1</inkml:trace>
  <inkml:trace contextRef="#ctx0" brushRef="#br0" timeOffset="2551">1950 709 24440,'15'0'0,"1"-2"489,-1-3 1,1 2 0,-1-6 0,1 2 265,-1 4 0,6 1 1,0 2-1,-3 0-232,0 0 0,-3 2 0,-1 3-748,-4 5 0,-3 9 0,-9 4 1,-3-1 311,-5 0 0,-9 4 0,-3-4 1,-1 1-2101,1-1 1,-4-1 2220,6-6 1,-15 1 0,2-1 0</inkml:trace>
  <inkml:trace contextRef="#ctx0" brushRef="#br0" timeOffset="2700">1873 756 25914,'10'5'44,"0"0"0,-5 5 0,6-3 0,2 0 692,6 0 1,0 5 0,7-4 0,3 3-1662,6-1 0,-1-1 0,6 3 0,-3-4 998,-2-1 1,4 5-1,1-3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31.59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295 93 24520,'-5'-15'-2401,"0"-1"0,-6 6 1,4-1 2634,-1-1 1,3 4 0,-6-1 407,-1 2 1,4 2 0,-1 7 0,2 3 58,4 5 1,-4 4-1,2 3 1,0 2-304,-2 2 0,5 6 0,-3-1 0,3 3-226,2 2 0,0 0 0,0 2 0,0 1-95,0 2 0,0 6 1,2-6-285,3-2 0,-3 4 0,5 0 0,-2 0 1,0-1 109,-2-2 1,-1-3-1,-2-2 1,0-3-356,0-1 1,0-7 0,0 2 0,-2-6-1383,-3-5 1,2-3-1214,-8-7 3004,1-7 1,-5-1-1,-1-8 1</inkml:trace>
  <inkml:trace contextRef="#ctx0" brushRef="#br0" timeOffset="166">1 341 25232,'15'0'1630,"1"-2"0,-1-2-1816,1-1 1,6 0 0,6 3 0,4-1-961,4-2 1192,7-7 1,-3 10 0,6-5 0</inkml:trace>
  <inkml:trace contextRef="#ctx0" brushRef="#br0" timeOffset="399">651 279 29848,'15'0'-31,"2"0"0,2 0 0,2 0-927,-2 0 0,5 0 0,0 0 1,0 0 957,-3 0 0,3 0 0,0 0 0</inkml:trace>
  <inkml:trace contextRef="#ctx0" brushRef="#br0" timeOffset="549">573 495 29118,'18'0'508,"2"0"1,8 0-315,6 0 1,1 0-1,6 0-118,2 0 0,1-7 0,3-1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41.30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1 122 24597,'0'-15'-4464,"0"-1"4516,0 1 1,6 4 0,7 3 0,4-1 680,3 1 0,8-1 0,-4-1 1,2 3-96,-1 0 0,-6 5 0,2-3 0,-4 5-249,-1 5 1,-8 4 0,-3 8 0,-5 4 231,-5 4 1,-5 0 0,-9 0 0,-2 1-94,3-2 0,0 4 1,3-6-1,1 0-450,4 1 1,1-8-1,6-4-394,-2 1 1,6 0-1,10-2 1,2-5-12,3-3 0,6-9 0,4-3 0,3-4-72,2-2 0,0-1 0,-2-2 0,-1-3 119,-2-2 0,-7 5 0,1-3 0,-3 1 679,-1 0 0,-2 1 1,-2 4 317,-2 1 0,-7 4 1,1 3-529,-8 1 1,1 2 0,-7 7 287,-2 3 1,3 3 0,0 8 0,1 1-478,-1 4 0,4-4 0,-4 5 0,3-1-103,2-1 1,-3 3 0,2-4-1,2 1-1713,1-1 0,2-2 1,2-3-1,3-4 1469,5-4 0,4 2 1,1 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46.52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 0 29734,'-7'9'1516,"5"4"1,-4-9-1517,6 6 0,-2-6 0,-3 1 0,3 3 0,-5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45.92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0 279 22113,'9'-11'2191,"-4"1"-1573,-3-2 1,4-2 167,5-1 1,-3 1-1,3 4 0,-1 3-128,-1 0 1,4 5 0,-2-3-223,2 3 0,3 2 0,-1 0-243,1 0 1,-2 7 0,-4 5 0,-5 6-189,-3 2 1,-2 8-1,-2-3 1,-1 5-6,-3 1 0,-6 0 0,2 0 0,-4-2 0,-1-3 0,5 1 0,-1-5 0,-1 2 0,5-5 0,0 0 0,1-7 0,4-7-1132,-3-10 0,5-5 0,5-11 1,7-4 332,7-5 1,0-2-1,5-3 1,0-3 590,0-1 0,-3 3 0,3-4 0,0 4 572,0 7 1,-5 0 0,1 10 0,-2 3 669,-3 4 1,-5 11 0,-1 1-406,-2 8 0,-2 8 1,-5 4-1,0 4-261,0 0 0,-5 6 0,-2-5 1,0 6-369,0 5 0,-3-5 0,5 2 0,0-7 0,-2-4 0,5 4 0,-3-5 0,3-2 0,2-2 0,2-3 0,1-2-1882,2-2 0,7-7 1,0 1-1,6-6-4712,2-3 6593,8-14 1,-4 9-1,7-13 1</inkml:trace>
  <inkml:trace contextRef="#ctx0" brushRef="#br0" timeOffset="251">944 248 22113,'-7'-9'1033,"5"2"1,-10 9 1112,7 3 1,-7 6 0,4 7 0,-3 5-2147,1 1 0,0 0 0,-8 3 0,-1-1 0,-1 2 0,-2 1 0,3 0 0,-2-3 0,2-5 0,2-4 0,1-3 0,1-2-2209,-1-2 1,8-8 0,3-2 1892,3-9 0,2-12 1,0-3-1</inkml:trace>
  <inkml:trace contextRef="#ctx0" brushRef="#br0" timeOffset="434">820 31 22191,'10'-14'2457,"1"4"1,-6 3-1,4 9 1,-1 3-2870,1 5 0,-4 6 1,5 6-1,1 9 942,-3 9 1,4 6 0,-5 6-1,0 3-463,0 0 1,0 5 0,-4-5 0,4-2-657,2-6 0,-4-8 0,3-8 0,1-2-3772,0-3 1,-4-5 4228,5-11 0,0-3 0,6-7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49.59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200 45 22113,'16'-10'2588,"-1"-2"-271,1 0-880,-8 7 0,-3 0 0,-10 12 1,-5 8-1438,-4 9 0,-7 5 0,-1 4 0,0 1 0,-1 3 0,1 6 0,3-2 0,-1 5 0,1 6 0,1-2 0,5 6 0,1 5 0,1 4 0,8 5 0,-2 8 0,6-1 0,10 0 0,1-1 0,15-4 0,4-6-2834,4-8 1,2-6 0,-2-11 2253,1-5 1,7-3 0,-4-2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50.02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125 0 22113,'10'2'-578,"-1"3"1,-1 7 1022,1 7 0,3 14 0,8 16 1,5 17 4,-1 15 0,-10-33 1,-1 2-1,-2 3 1,-1 2-1,-1 4 1,1 0-422,-1 5 1,-1 0 0,-4 0-1,-1 1 1,-3-1 0,-2 1-1,-4-5 1,-3-2-218,-4-1 0,-4-2 0,-1-4 0,-3-1 0,-4 0 0,-2-2 374,0 0 0,-3-1 1,-2-3-1,-3-2 1,0 0-1,0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2:58.10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365 16 22907,'-11'0'2229,"3"2"0,-1 3-879,1 6 1,-3 2-1,-4 5 1,-2 2-1351,-4 6 0,2 10 0,-7 5 0,1 4 0,0 1 0,-2 1 0,5-1 0,-2-1 0,-4-4 0,6 1 0,3-10 0,5-4 0,4-4-5697,6-4 5577,4-11 0,9-16 1,6-10-1</inkml:trace>
  <inkml:trace contextRef="#ctx0" brushRef="#br0" timeOffset="200">334 63 22113,'0'-16'-1894,"1"6"4015,5 0 1,-3 8 0,6 2-1840,-2 9 1,-1 4 0,0 5 0,2 2 162,1 6 1,3 5 0,-5 5 0,0 4-155,-1-1 0,0 6 0,-6-6 0,0 3-489,0-1 0,0-2 0,0 3 0,0-8-2589,0-6 0,0-1-808,0-6 1,1-2 3370,4-9 0,-3-10 1,5-9-1</inkml:trace>
  <inkml:trace contextRef="#ctx0" brushRef="#br0" timeOffset="367">117 419 22760,'-15'-7'3759,"6"5"1,4-5-3138,10 7 0,4 0 0,8 0 0,3 0-1547,6 0 1,4 0 0,0 0 1018,1 0 0,14-7 0,3-1 1</inkml:trace>
  <inkml:trace contextRef="#ctx0" brushRef="#br0" timeOffset="700">984 341 22113,'-6'-10'-1009,"1"0"1,-5 5 0,3-4 1780,-1 2 1,-3-3-1,-4 5 1,-1 1 806,1 2 1,-1 2 0,1 2 0,-1 3-513,1 6 1,-1 4-1,1 4 1,-2 2-1068,-4-2 0,4 5 0,-4 0 0,6 2 0,5-1 0,3-1 0,7 2 0,0-3 0,0-1 0,1-5 0,6 2 0,9-5-1857,8-4 0,5-7 0,2 3 0,2-6-4295,3-6 6593,3 5 1,8-20-1,-1 4 1</inkml:trace>
  <inkml:trace contextRef="#ctx0" brushRef="#br0" timeOffset="984">1293 372 21965,'-15'0'2294,"4"0"139,1 0 0,0 2 1,-6 3-2132,1 5 0,4 4 0,3 3 0,-1 2-302,1 2 0,4 5 0,-1-4 0,3 0 0,2 1 0,7-3 0,3-4 0,6-2 0,5-4 0,3-3 0,7-7 0,0 0-795,-1 0 0,-4-12 1,-2-4-1,0-3 319,0-3 0,-10 3 1,0-5-1,-5 2 545,-6 3 0,-1-3 0,-2 1 0,-2 2 291,-3 2 0,-9 3 0,-8 2 1,-2 3 93,-4 3 1,4 0 0,-2 6-1,1 2-653,0 3 0,-2-1 0,6 6 0,2 2-1839,2 2 0,9 1 1968,2 1 1,12-1-1,2 1 1</inkml:trace>
  <inkml:trace contextRef="#ctx0" brushRef="#br0" timeOffset="1301">1927 326 22113,'-15'-7'-4,"-6"5"1,1-3 0,1 3 2149,2 2 0,-4 0 0,-1 0 0,-2 0-1626,-4 0 0,4 7 0,0 4 0,2 1-520,3-2 0,1 4 0,5-4 0,2 4 0,6 1 0,10 1 0,6-1 0,9-4 0,6-3 0,3 1-120,2-1 1,0-3-1,-2 6 1,-3 1-449,-5 2 1,-4-4 0,-3 0 0,-4 2 743,-5 2 1,-5 3 0,-5 2 0,-5 2 333,-4-2 0,-8-2 0,-4-2 0,-3-1-510,-2-4 0,5 2 0,2-6 0,2-3-4006,3-1 1,8-9 3561,6-3 0,3-11 1,2-3-1</inkml:trace>
  <inkml:trace contextRef="#ctx0" brushRef="#br0" timeOffset="1583">2423 16 22113,'-16'0'258,"1"-5"0,-1 0 1,1 2 1052,-1 1 1,1 2 0,-1 2 0,1 5-154,-1 8 0,1 7 0,-1 11 0,1 3-1158,-1 5 0,6 11 0,2 5 0,-1 5 0,0 5 0,6-2 0,-1 5 0,8 1 0,6-1 0,9-4 0,3-3 0,3-8-6780,2-8 6393,9-11 0,4 2 0,6-7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7:35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 9870,'-9'-7'1234,"4"7"1,3 8-977,2 6 0,0 2 0,2 1 0,3 4-265,6 4 0,7 5 0,5 0 1,1 1-289,3 0 1,10-5 0,5 0 0,8 0 47,7-2 1,8 3 0,2-8 0,-1-3-126,-3-4 1,-2-7-1,-5 3 1,-6-1-14,-7-3 0,-5-2 0,-7-2 0,0 0-138,0 0 1,-7 0-1,-4 0 523,-2 0 0,-10 1 0,-3 4 0,-10-3 0,-3 5 0</inkml:trace>
  <inkml:trace contextRef="#ctx0" brushRef="#br0" timeOffset="226">774 302 9290,'15'0'1621,"1"0"-1470,-1 0 0,1 1 0,1 5 0,2 2 18,2 1 0,-1 5 0,-4-4 1,-1 2-52,1-2 0,-3 4 1,-2-4-1,-6 4-385,-3 2 0,-4-6 0,-5 0 0,-8 2-1551,-10 2 1818,-4 1 0,-9 1 0,-1-1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3:01.30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62 169 22300,'-7'-9'-3999,"4"2"5288,-7 7 1,5 2 10,-6 3 1,8 4-1,-4 6 1,2 1-573,0-1 1,-1 1 0,6-1-825,0 1 1,0-1 0,0 1 0,0-1-311,0 1 1,2-6 0,2 0 0,2 1-704,3-3 1,1-1 0,6-7 482,-1 0 0,1 0 0,-1-2 0,1-3 1100,-1-5 1,1-4 0,-1-1 0,-1-1-33,-4 1 1,2-1-1,-5 1 1,0-1-94,0 1 1,3-1 2699,-5 1-2084,1 6 0,-6 9 1,0 10-1,-2 4-615,-3 2 1,3-1 0,-3 1-351,3-1 0,2 1 0,2-3-188,3-2 1,4 1 0,8-7 0,2-2-347,1-1 1,6-9 0,-5-1 0,-1-3 347,3 1 0,-6 0 1,3-8 309,-2-2 1,-10 3-1,-3-4 1,-3 4-339,-2 1 0,0 6 0,-2 1 0,-3 1-560,-5-1 0,-4 6 1,-1-2-584,-1 3 1,6 2 1287,0 0 0,6-7 0,-3-2 0</inkml:trace>
  <inkml:trace contextRef="#ctx0" brushRef="#br0" timeOffset="284">619 107 22113,'-10'-5'-2792,"0"0"4911,-2 1 1,3-3-1985,-1 2 1,8 0 0,2 5 0,9 0 310,4 0 0,5 0 0,1 0 0,3 0-741,2 0 0,0 0 0,2 0 0,-4 0-719,0 0 1,-4 0-1,2 0 1,-3 0-625,-1 0 1,-6 0 1637,1 0 0,-8 0 0,4 0 0</inkml:trace>
  <inkml:trace contextRef="#ctx0" brushRef="#br0" timeOffset="499">759 14 22113,'-11'-2'463,"1"-3"1,5 4 759,-5-5 1,6 6-1,-1 6-263,3 4 0,2 5 1,-2 6-1,-1 3-406,-2 0 0,0 5 0,5-3 0,0 3-554,0 2 0,0 0 0,0-2 0,0-1-245,0-2 0,5-7 0,2 1 1,1-3-966,4-1 1,2-7-1,2-4 1,-1-4-6107,1-1 7593,-1 0 0,0-6 0,1-3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3:03.32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0 155 21891,'0'-11'3436,"0"1"-2438,0 7 0,7-4 0,3 7-813,4 0 0,3 0 0,2 0 0,2 2-675,-2 3 1,5-4 0,0 5 0,0-5-1297,-4-1 1,3 5-1,-3 1 1788,-1-3 0,-1-1 1,-3-2-1</inkml:trace>
  <inkml:trace contextRef="#ctx0" brushRef="#br0" timeOffset="181">139 0 28862,'0'16'-121,"0"-1"1,0 6-1,0 1 1,0 2-224,0 4 1,0 1 0,-1 2 0,-3 0-944,-1 0 0,0-6 1,5-1 1160,0-1 1,0-3 0,0-4-1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3:05.10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310 140 22113,'1'-16'-2809,"3"1"3934,1 0 0,2-1 436,-2 1 1,4 1-384,6 4 1,1 3 0,-1 7-898,1 0 1,-1 1-1,-1 5 1,-2 2-359,-2 1 1,-5 4 0,4-2 0,-2 3 105,-4 1 0,-1 0 0,-2 1 0,0-1 133,0 1 1,-7 1 0,-3 2 0,-4 2 171,-1-2 0,-1-2 1,1-2-1,-1 1-126,1-1 1,-1 1-1,1-1 1,-1-1 56,1-4 0,-1 2 0,3-5-688,2 2 415,4-6 0,9 4 1,3-7 118,6 0 1,2-5-1,3 0 1,1 1-112,4 3 0,-4 1 0,3 0 0,-2 0 0,-3 0 0,1 0 0,1 0 0,2 1-1600,1 4 1,-4-3-1,-6 3 1,2-3 1429,2-2 1,1 0 0,1 0 0</inkml:trace>
  <inkml:trace contextRef="#ctx0" brushRef="#br0" timeOffset="285">650 16 22030,'-15'0'1823,"6"0"1,6 0-1,11 0 1,9 0-1590,6 0 0,-1 0 0,7 0 0,4 0-302,0 0 1,-1 0 0,1 0-1,1 0-349,2 0 0,-1 0 1,-8 0-1,-3 0-1826,-1 0 0,-3 0-1135,-4 0 3535,-1 0 0,-6-7 1,-2-1-1</inkml:trace>
  <inkml:trace contextRef="#ctx0" brushRef="#br0" timeOffset="485">836 1 21883,'-16'0'1543,"8"7"-370,3 3 1,3-2 0,2 3 0,0 1-1097,0 2 0,0 3 0,0 2 0,0 3-378,0 2 1,0 0 0,0 4 0,0-4-151,0-2 1,0 4-1,-2-4 1,-1 1-1204,-2-1 1,-1-7 0,6-4 1344,0 1 0,7-5 0,2 0 0</inkml:trace>
  <inkml:trace contextRef="#ctx0" brushRef="#br0" timeOffset="667">960 47 21800,'0'10'683,"0"1"1,0 1-17,0 2 0,0 1 0,0 2 0,0 2-527,0 2 1,0 6 0,0-3 0,0 2-586,0 0 1,0 0-1,-2 3 1,-2-2-1528,-1-1 1,0-7 2040,5 2 0,-7 3 0,-1 0 0</inkml:trace>
  <inkml:trace contextRef="#ctx0" brushRef="#br0" timeOffset="1119">0 635 26074,'16'0'984,"-1"0"0,2 0 1,4 0-414,5 0 0,3 0 0,4 0 0,3 0-207,5 0 0,6 0 0,4 0 0,8 0-364,6 0 0,7 0 0,11 0 0,3 0 0,0 0 0,1 0 0,-9 0 0,-8 0 0,-5 0 0,-4 2 0,-5 1 0,-6 2 0,-7-1 0,0-2 0,-7-2 0,-3 0 0,-6 0 0,-4 0-3450,-8 0 1207,-6 0 0,-4 0 1963,-10 0 1,-4-7 0,-6-2-1</inkml:trace>
  <inkml:trace contextRef="#ctx0" brushRef="#br0" timeOffset="1833">697 991 22390,'0'-9'368,"-2"2"1,-3 7 1151,-6 0 0,3 0 0,-3 2 1,-1 3-632,-1 6 1,-3 8 0,-1 3 0,-2 2-890,-2 4 0,-1-4 0,3 0 0,-1 0 0,1 0 0,3-5 0,4 1 0,4-2-1353,1-3 0,-4-5-4551,6 1 5520,0-8 0,12-3 0,2-9 0</inkml:trace>
  <inkml:trace contextRef="#ctx0" brushRef="#br0" timeOffset="2102">480 836 22113,'2'-14'-557,"3"4"1,-3-4 0,4 6 2156,1-1 1,-3 2 0,6 7 0,2 0-1075,2 0 0,1 2 0,1 3 0,-1 6-475,1 2 0,4 8 1,-1 1-1,-3 2 381,-4 4 0,-4 1 0,3 4 0,-6 1 38,-3 2 1,-2 0 0,0-5 0,0 0-471,0 0 0,0-5 0,0-2 0,1-2-459,4-3 0,-1-2 1,6-3-1,2-2-1191,2-1 0,3-8 0,2 2 0,2-5-6879,-2-5 8797,5-4 0,0-6 1,7-1-1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3:09.45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62 0 29303,'0'16'-236,"0"-1"1,-6 1 0,-3 1 0,-1 2 387,-1 1 1,1 8-1,-5-4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3:10.10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294 588 23199,'-15'2'5179,"-1"2"-4082,1 1 0,-1 7 0,-1 0 1,-2 5-1098,-1 4 0,-6 1 0,3-3 0,1 3 0,0 2 0,1-5 0,6 2 0,1-4 0,4-2 0,-3-4 0,8-1 0,2 2 0,1-3 0,4-1 0,3-1 0,4-2 0,8-5 0,3 0-79,6 0 1,-2 0 0,2 0 0,2 0-72,1 0 0,2 0 0,0 0 0,0 0-86,0 0 0,-7 0 0,-4 0 0,-2 0 400,-3 0 0,0 0 345,1 0 1,-9 0 0,-5-1-510,-6-5 0,-8 0 0,2-6 0,-2 1-158,1-1 1,-2-2-1,2-3 1,-1-2-551,2-1 0,-2-6 1,5 5-1,0 2-879,0 2 1,2-3-1,5-1 1,0 2-1076,0 2 1,0 7 2431,0-1 0,0 1 1,0-6-1</inkml:trace>
  <inkml:trace contextRef="#ctx0" brushRef="#br0" timeOffset="336">619 743 22378,'0'-15'-374,"0"-1"1154,0 1 0,0 4 0,2 1 0,1-2 125,2-2 1,7 4-1,0 0 1,6-1 99,2 3 0,1 1 0,-6 7 1,1 0-1006,-1 0 0,1 0 0,-1 2 0,1 3 0,-1 5 0,-4 9 0,-3 3 0,-1 2 0,-4 4 0,4-4 0,0 2 0,0 0 0,0-2 0,5 5 0,-2-5 0,4 0-27,2-3 1,1-4 0,2-2 0,3-1-2276,2-4 1,-5-3-1,3-7 1,-1 0-3,0 0 0,-1-7 1,-4-3 2261,-1-4 1,1-8-1,-1-2 1</inkml:trace>
  <inkml:trace contextRef="#ctx0" brushRef="#br0" timeOffset="485">1176 604 22113,'-15'0'0,"-1"2"1865,1 3 1,-3 3 0,0 8 0,-5-1-1069,-1 1 1,-9 6 0,-8 6 0,-5 6-798,-6 7 0,4 2 0,-3 0 0,4-2 0,6 2 0,3-5 0,7 0 0</inkml:trace>
  <inkml:trace contextRef="#ctx0" brushRef="#br0" timeOffset="1051">1532 16 23246,'10'-5'1802,"1"0"1,-1-1-1,5 6 1,1 2-1226,-1 3 1,3 4 0,2 8 0,6 5-578,3 9 0,2 7 0,0 12 0,0 7 0,0 10 0,-7 7 0,-3 5 0,-6 2 0,-5 1 0,-4 2 0,-13-5 0,-9 1 0,-8-5 0,-12 3 0,-3-3 0,-3-9-1879,1-11 0,0-9 2045,-6-5 0,1 4 1,-1-6-1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3:13.58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651 186 22113,'-9'-24'-2867,"-3"0"0,7 5 3860,2-2 0,3 0 0,5 8 0,7 2 526,7 6 1,5-2 0,7 2 0,0 2-1029,0 1 0,-2 9 1,-2 3-1,-3 4-464,-1 1 1,-3 6 0,-6 1 0,-4 1 115,-4-1 1,-8 6 0,-7-4-1,-8 1 243,-5 1 0,-4-2 1,-5 2-1,0-5-274,0-4 0,0-2 0,0 1 0,2-2 274,3-4 1,-1-3 0,6-7 0,2 0-240,2 0-147,8 0 0,3-2 0,7-1 0,6-3 0,9 3 0,1 1 0,9 1 0,3-3-269,5-1 0,1 0 0,4 5 0,1 0-1386,-1 0 0,2 0 1,4 0 1468,-4 0 0,4 7 0,-5 1 0</inkml:trace>
  <inkml:trace contextRef="#ctx0" brushRef="#br0" timeOffset="215">1100 31 22367,'0'-10'-2028,"1"1"3417,4 2 0,-1 2 0,6 5 1,4 0-111,5 0 0,5 0 0,7 0 0,1 0-2207,5 0 1,-3 0 0,6 0-1,-3 2-567,-2 3 0,-3-3 1,-2 3-1,-5-3 1371,-4-2 1,-11 6-1,-3 3 1</inkml:trace>
  <inkml:trace contextRef="#ctx0" brushRef="#br0" timeOffset="350">1301 16 21787,'-11'1'1399,"1"3"123,-2 1 1,3 7 0,1-2-1,1 4-860,3 1 1,-2 6-1,0 1 1,1 2-1112,-2 4 0,6 1 0,-4 2 1,3-2-2256,2-3 0,0-2 2368,0-3 1,7-4 0,1 5 0</inkml:trace>
  <inkml:trace contextRef="#ctx0" brushRef="#br0" timeOffset="499">1424 77 23101,'9'2'95,"-4"3"1,-3 0 0,-2 9 0,0 5 324,0 3 0,0 6 1,-2 6-1,-1 2-1694,-2-1 1463,-7 4 1,3 1-1,-6 6 1</inkml:trace>
  <inkml:trace contextRef="#ctx0" brushRef="#br0" timeOffset="799">1 805 22113,'15'-14'1927,"1"4"1,6-2-1,6 5 1,8 0-1192,10 0 0,11 2 0,14 5 0,6 0-736,2 0 0,9 0 0,6 0 0,-41 0 0,2 1 0,6 2 0,1 0 0,-5-2 0,1 1 0,-2 2 0,-1 1 0,43 3 0,-8 1 0,-2-6 0,4 2 0,0-3 0,-5-2 0,-11 0 0,-14 0 0,-11 0-2024,-8 0 0,-13 7-3213,-15 3 4829,-6 4 0,-23 2 0,-3-1 0</inkml:trace>
  <inkml:trace contextRef="#ctx0" brushRef="#br0" timeOffset="1034">867 1083 24057,'-5'16'1698,"-2"-1"1,-3 1-371,-7-1 0,0 7 0,-9 6 1,-2 5-1329,-1 3 0,-2 7 0,2-2 0,1 2 0,3-2 0,6-3 0,0-7 0,7-2-3007,7-3 1,-2-9 2960,2-7 0,0-6 1,5 3-1</inkml:trace>
  <inkml:trace contextRef="#ctx0" brushRef="#br0" timeOffset="1267">620 1037 29368,'10'-5'0,"-1"-2"740,-2-2 0,5 6 1,-2-3-1,4 5-631,1 1 1,6 0-1,-1 1 1,1 5-110,1 4 0,-4 5 0,2 6 0,-3 5 0,-1 3 0,-7 4 0,-3 3 0,0 3 0,-1 1 0,0 5 0,-7-4 0,-1 4 0,-2 1 0,-1-1 0,8-6 0,3-6-996,6-6 1,8-13 0,3 0 0,2-5-2282,3-6 0,3-3 0,-1-7 2937,-3-8 0,3-8 0,-5-8 0</inkml:trace>
  <inkml:trace contextRef="#ctx0" brushRef="#br0" timeOffset="1433">1285 959 32767,'-7'21'0,"-3"1"0,-4 2 0,-1 2 0,-1 5 0,1 0 0,-8 0 0,-1 0 0</inkml:trace>
  <inkml:trace contextRef="#ctx0" brushRef="#br0" timeOffset="2015">2616 619 22113,'-16'0'2416,"1"0"1,-1 2-962,1 3 0,-1 5 0,1 9 1,-2 5-1456,-4 5 0,2-1 0,-5 10 0,0-2 0,0 0 0,3 0 0,-3-7 0,4-3 0,6-5 0,0-4 0,9-2 0,2-6 0,8-2 0,7-2 0,7 0 0,0 0 0,6-5 0,3 0 0,1 0 0,2 0 0,-2 0 0,-1 0 0,-2 0 0,-2 0 0,3 0 0,-3 0 0,-1 0 0,-3 0 0,-4 0 0,-8-1 0,-3-5 0,-5 3 0,-5-7 0,-5-2 0,-4-2 0,-1-2 0,-1 1 0,3-1 0,2 1 0,-3-1 0,4-1 0,-2-2-596,2-1 1,-2-6 0,7 4-1,-1-1-1586,0 1 0,4-4 1,-3 5-1,5 1-5742,5-3 7950,3 13 1,8-17-1,-1 9 1</inkml:trace>
  <inkml:trace contextRef="#ctx0" brushRef="#br0" timeOffset="2350">2972 820 22113,'-11'-15'-761,"1"-1"0,7 6 1,-3 0 1774,5-3 0,2 0 1,5-3-1,4 1 286,4-1 1,1 1 0,1 1 0,-1 2-382,1 2 0,-1 5 0,1-4 0,-1 2-919,0 4 0,1 1 0,-1 4 0,1 3 0,-6 5 0,1 11 0,-1 5 0,-2 3 0,1 2 0,-6 1 0,4 3 0,2 1 0,-4 5 0,4-5 0,-1-3 0,1-6 0,0 1 0,3-7 0,-2-3-1082,2 0 0,2-5 0,1-2 0,1-6-1268,-1-3 1,-5-4-1,1-3 1,-1-6 2192,-1-2 1,11-10-1,-3-1 1</inkml:trace>
  <inkml:trace contextRef="#ctx0" brushRef="#br0" timeOffset="2482">3451 650 22113,'-15'7'1557,"-1"3"1,-4 4 0,-3 1 0,-1 1-453,-3-1 1,-2 9 0,-2 7 0,0 7-1106,0 2 0,-5 4 0,-2-4 0,0-1 0,0-2 0,9-7 0,8-4 0,4-3 0,2-8 0</inkml:trace>
  <inkml:trace contextRef="#ctx0" brushRef="#br0" timeOffset="2868">3916 696 23917,'0'-10'2212,"0"0"1,6 6-1,6-1 1,7 3-2213,7 2 0,7 0 0,6 0 0,10 0-135,4 0 1,-2 0 0,4 0 0,-3 2-1760,-7 3 1,-8-3 0,-11 3 1665,-5-3 1,-11 5 0,-3 1-1</inkml:trace>
  <inkml:trace contextRef="#ctx0" brushRef="#br0" timeOffset="3051">3946 959 32767,'31'0'0,"0"0"0,2 0 0,3 0 0,5 0-576,4 0 1,2 6-1,-4-1 1,-6-2 437,-6-1 0,-3 5 0,3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3:12.70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47 93 25102,'2'-8'1481,"3"2"0,7 5-606,7 1 1,5 0 0,9 1 0,3 3-772,5 1 0,5 5 0,6-3 1,5 2-961,3 3 1,-5 0 0,-5 0-1,-6-2-1286,-2 2 1,-13-3 0,0 1 1857,-5 2 1,-10 2 0,-7 1 0</inkml:trace>
  <inkml:trace contextRef="#ctx0" brushRef="#br0" timeOffset="185">62 263 22377,'-15'0'927,"0"0"1,1 2 952,3 3 1,5-1-1,7 6 1,6 2-2000,9 2 1,6 1-1,11-1 1,3-2-211,5-2 1,4-1 0,3 3 0,5-3-472,9-3 1,0 0-1,7-6 1,-2 0-369,0 0 1200,0 0 0,-5 0 1,0 0-1</inkml:trace>
  <inkml:trace contextRef="#ctx0" brushRef="#br0" timeOffset="437">604 0 24413,'16'7'374,"-1"-3"1,2 4-1,4 1-86,5-1 1,5 3 0,3 6 0,4 2-408,1 1 0,-4 6 0,-1-3 0,-6-1-177,-8 0 1,-4 4-1,-6-4 1,-5 2 638,-3 4 1,-6-4-1,-4 2 1,-9 1-465,-6 3 0,3-5 1,-6-1-1,-2-1-49,-1-4 0,3-2 403,1-2 1,6-6 0,-4-2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3:19.12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169 9 22319,'0'-8'4835,"-2"14"-4085,-3 15 0,1 1 0,-6 4 1,-2 2-203,-2 1 1,-3 2-1,-2 0 1,-2 0-445,3 0 1,5-7-1,5-4 1,-1-2-105,1-3 0,4-6 0,-1-2 0,10-9-283,6-3 1,7-4 0,5-5 0,1 2 135,3 2 0,3 7 0,1-3 1,-2 5 278,-3 1 1,3 1 0,-5 5-1,0 6-26,-3 6 0,-4 1 0,-3 5 0,-4 1 41,-5-1 0,-3 0 0,-2 3 0,-2-3-104,-3-1 1,-4 2-1,-6-4 1,-2-2-44,-4-2 0,2-7 0,-7-1 0,-1 0-557,-2-1 0,-2-4 0,1 3 1,3-2-5505,1 0 5827,7 0 1,-10-19 0,5-3-1</inkml:trace>
  <inkml:trace contextRef="#ctx0" brushRef="#br0" timeOffset="150">184 40 22469,'16'5'2332,"-1"2"-2965,0 2 1,3-4 0,1 3 500,1-1 0,8 5 0,-4-3 0</inkml:trace>
  <inkml:trace contextRef="#ctx0" brushRef="#br0" timeOffset="568">617 179 31205,'16'0'390,"-1"0"1,8 0-1,2 0 1,6 0-391,5 0 0,4 2 0,8 1 0,2 3-676,2-3 1,-8 4 0,-8 0-1,-3 0-864,-2 0 0,-2-1 0,-3-2-4201,-5 1 5454,-11 0 0,-3 2 0,-7 2 0</inkml:trace>
  <inkml:trace contextRef="#ctx0" brushRef="#br0" timeOffset="767">880 226 22113,'-10'5'1852,"0"0"1,-1 0-1,-2-3-578,2 3 0,-1 4 0,5 6 1,1 1-1275,-1-1 0,1 7 0,5 6 0,-3 5 0,-1 3 0,-2 2 0,4-4 0,-2 0-1324,1-4 1,3-1 0,1-9-1,0-1-4394,0-1 5261,0-10 1,13 6 0,4-6 0</inkml:trace>
  <inkml:trace contextRef="#ctx0" brushRef="#br0" timeOffset="951">1066 195 30922,'-5'10'0,"-2"2"461,-2 5 0,4 7 0,-5 11 1,0 3-462,1 1 0,-3 8 0,5 4 0,0-3 0,0-5 0,2-5 0,5-7 0,0-2 0,0-3-6610,0-4 6227,7-13 1,-5-9-1,5-9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4:36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317 109 8357,'0'-8'1573,"-2"2"1,-1 12-1,-4 4-1030,-2 4 1,-6 6 0,-8 3 0,1 1-313,0 3 1,-6 8-1,4 1 1,-2-2-45,1-1 0,4-7 1,-3-2-1,3-2 75,8-3 1,-1-2 0,7-3-277,-2-4 0,8-3 0,1-7-188,8 0 0,8 0 0,3 0 0,3 0-55,2 0 0,2-5 1,5 0-1,0 0 35,0-2 0,3 5 0,-1-3 0,-4 3 134,0 2 0,0 0 1,1 0-1,-5 0 364,-4 0 315,-4 0 0,-10-2 0,-7-3-275,-9-5 1,-4-4-1,-3-3 1,1-2-426,-1-2 1,-1-8 0,-2 0-1,-1-7-453,1-4 1,3 4-1,4-3 1,4 1-329,1 3 1,-4 4 0,6 6-1645,2 4 2534,1 11 0,2 3 0,0 7 0</inkml:trace>
  <inkml:trace contextRef="#ctx0" brushRef="#br0" timeOffset="383">719 295 8357,'-10'-2'358,"0"-3"632,-2-5 0,5 1 1,2-1-534,3-2 0,2-2 1,2-2-1,3 1-238,5 0 0,5-1 0,4 1 0,4-1 121,1 1 0,-5 1 1,1 2-1,-2 3 251,-3 2 0,0-3 0,1 5-68,-1 1 1,-1 10 0,-2 4 0,-3 5-10,-2 6 1,-2-2-1,-5 7 1,0 1-235,0 2 1,0 2 0,0 2-1,0 0-279,0-2 1,5 5-1,0-9 1,0 4-891,2-2 1,-3-3 0,6 0 0,2-5-617,2-4 1,-4-7-1,0-1 1,2-2-229,2-4 0,7-8 1733,-1-5 0,8-18 0,-4-5 0</inkml:trace>
  <inkml:trace contextRef="#ctx0" brushRef="#br0" timeOffset="566">1168 187 8357,'-24'0'179,"2"5"0,4 2 1,-1 1 953,-1 4 0,-1-1 0,4 2 0,-2 4-381,-2 1 0,-4 6 0,4 1 0,0 3-798,-1-2 1,5 3 0,-4-3 0,4 1-683,2-1 0,1-4 0,2-8 0,3-2-1379,2-1 2107,2-8 0,12 4 0,2-7 0</inkml:trace>
  <inkml:trace contextRef="#ctx0" brushRef="#br0" timeOffset="797">1524 233 9592,'-9'0'3152,"4"0"1,10 0-3210,6 0 1,7 0 0,3 0 0,0 0-574,1 0 1,-3 0 0,7 0-1,0 0-997,-2 0 0,-2 0 1627,-7 0 0,1 7 0,-1 1 0</inkml:trace>
  <inkml:trace contextRef="#ctx0" brushRef="#br0" timeOffset="983">1508 450 9073,'-15'0'1576,"6"0"0,2 1 0,9 3 0,5 1-1662,8-2 1,3 1 0,7-1-1,5 4-233,4 2 0,-1-6 0,3 4 0,-4-2-1498,-1 0 1,-5 6 1816,0-6 0,0 7 0,5-4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4:39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586 108 8357,'0'-10'2262,"0"0"272,0 6-2121,0-3 0,-1 14 1,-3 4-1,-3 2-203,-1 3 1,4-1-1,-3-1 1,2-2-113,0-2 0,-2 1-234,2 4 0,3 1-212,-3-1 0,5-6 199,5-4 0,4-3 1,6-1-1,1 3 170,-1 1 1,1 0-1,-1-3 1,1 3 190,-1 5 1,1-1 0,-2 1-1,-2 2 165,-2 2 0,-7 3 1,3 2-1,-5 2-15,-1-2 1,0-2 0,-1 0-528,-5 4 1,-2-4 0,-8 3 0,1-4-365,-1-6 1,1 2 0,-2-7 0,-2 1-957,-2 0 0,0-4 0,6 3 1485,0-3 0,-1-9 0,1-1 0</inkml:trace>
  <inkml:trace contextRef="#ctx0" brushRef="#br0" timeOffset="132">525 62 8357,'6'-9'272,"-2"-4"0,6 4 183,2 0 1,2-3 0,1 7 0,1 2-109,-1 1 1,3 2 0,0 0-1,5 2-985,1 3 0,-5-2 0,1 9 638,-2 6 0,-3-3 0,1 7 0</inkml:trace>
  <inkml:trace contextRef="#ctx0" brushRef="#br0" timeOffset="498">29 712 8357,'-10'0'2251,"0"0"1,6-2-1631,-1-3 0,10 3 0,7-3 1,9 3-74,10 2 0,9 0 0,11 0 0,6-1-135,3-5 1,9 5 0,3-4 0,2 3-199,-2 2 1,-3 0-1,-7 0 1,0 0-325,0 0 0,3 0 0,-3 0 1,-9 0-413,-8 0 0,-7 0 0,-7 2 1,-2 1-646,-3 2 1,-11 2 143,-10-2 0,-5-3 0,-5 5 1,-5-2-238,-4 0 0,-3 5 1259,-4-4 0,-3 6 0,-7-4 0</inkml:trace>
  <inkml:trace contextRef="#ctx0" brushRef="#br0" timeOffset="882">354 990 8357,'0'-10'264,"2"0"1,3-1 273,6 3 1,2-1 0,4 6 0,4-4 24,5-2 1,3 6 0,2-2-1,0 3-70,0 2 0,-2 7 0,-3 3 1,-5 4-35,-4 1 0,-3 3 1,-4 0-1,-5 5-27,-3 1 1,-9-4 0,-3 5 0,-6-1-220,-5 0 1,3-4 0,-8 4 0,0-1-162,2-4 0,-5-4 1,5-3-1,-2-3-3,0-2 1,7 0 0,-2-4 0,4 2 129,2-1 1,-1-4-1,3-6-116,2-4 0,4 1 0,9 1 0,3-1-37,6 1 0,8 4 0,3-3 0,2 2 7,3 0 1,3 0 0,1 5 0,-2 0-155,-3 0 1,3 0 0,-5 0 0,2 2-782,-1 3 1,-6-4 0,2 6 0,-4-1-294,-1-1 1,1 0-1,2-5 1195,1 0 0,8-7 0,-4-2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7:45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0 8176,'-9'2'563,"4"3"0,4 4 0,1 6 0,-2 3-335,-3 2 1,3 4-1,-3 7 1,3 2-7,2 3 1,-5 9-1,0 8 1,1 0-49,3 1 1,-1 6 0,-2 2 0,-1 8-59,2 6 0,-1-4 0,1-2 0,-2 1 12,1-1 1,1-4-1,-1 1 1,-2-5-59,-3-6 0,6 5 1,-4-3-1,2 6 33,-1 3 0,-4 0 1,3-7-1,-1-2-44,-4-1 1,3 3 0,-1 4 0,-1-4-15,3 0 1,-4 0-1,5 4 1,0 1 18,0 2 0,2 0 0,3-6 0,-1-3 35,-2-1 1,-1-2-1,6 3 1,0-3-53,0-1 1,0 9 0,0-1 0,0 2 75,0-1 1,0-6 0,0 0 0,0 1-48,0 2 1,0 2 0,0 0 0,0 0 62,0 0 0,0 0 0,0 1 0,0 1-65,0-2 1,-5-2 0,-2-10 0,1 2-38,-1-3 1,0 0 0,3-5-1,-1-1-219,2-2 0,-1-6 0,1 3 1,-2-4-598,1-3 1,3-3-1,1-13-4195,0 0 4974,0 1 0,0-1 0,0 1 0</inkml:trace>
  <inkml:trace contextRef="#ctx0" brushRef="#br0" timeOffset="750">759 3961 12283,'15'0'0,"1"0"94,-1 0 0,1 2 0,1 2 0,2 2-6,1 3 1,-4-4 0,-8 6-1,1 1-26,0 1 0,-6 3 0,2-1 0,-5 1 12,-5-1 1,-4 1 0,-6-1-1,-1 1-9,1-1 0,0-5 1,-1 1-1,1-1-128,-1-1 0,2-1 0,2-4-1045,2 1 653,7 0 0,3-7 0,10-1 0,4-4-126,1-2 1,1 4-1,-1-3 1,1-1-131,-1 0 1,0 4 0,-1-5 710,-3-2 0,1 3 0,-7-1 0,-2 1 0,-8-1 0,-4-4 0,-6 6 0</inkml:trace>
  <inkml:trace contextRef="#ctx0" brushRef="#br0" timeOffset="950">743 4070 8191,'-10'-9'1072,"0"4"0,4 3-687,-4 2 0,7 7 1,-2 3-1,3 6-89,2 5 0,-5-3 1,-2 8-1,0 2-155,0 1 0,-5 7 0,2 0 0,-4-1-120,-2-3 0,1 4 0,0-1 0,-1-4-526,1-4 1,4-8-1,1 3-2844,-2 1 760,5-6 2589,0-2 0,14-8 0,2-7 0</inkml:trace>
  <inkml:trace contextRef="#ctx0" brushRef="#br0" timeOffset="1133">743 4286 8374,'9'-1'1233,"-4"-5"-571,-3 5 1,-1-6-1112,5 7 1,-3 5 0,6 2-1,-1 0-675,1 0 0,-4 0 1124,5-2 0,7 3 0,8 8 0</inkml:trace>
  <inkml:trace contextRef="#ctx0" brushRef="#br0" timeOffset="1400">960 4286 8374,'0'-10'1223,"0"0"0,-2 6-905,-3-1 0,-4 9 1,-6 2-1,-1 3-92,1 3 1,-1-3-1,1 1 1,-2 2 40,-4 2 0,4-4 0,-4 0-189,4 2 0,2 0 0,1 1-388,4-3 1,3-5 39,7 5 1,7-6-1,3 1 1,4-3-363,1-2 0,8 0 0,1 0 0,0 0 0,-4 0 0,3-2 0,-3-2 1,-1-1 191,-2 2 1,-6 1-1,-1 2 440,2 0 0,-5 0 0,7 0 0,-6 0 0</inkml:trace>
  <inkml:trace contextRef="#ctx0" brushRef="#br0" timeOffset="1633">635 4518 8374,'-9'2'155,"2"2"500,1 1 1,6 0-597,0-5 1,8 0 0,13 0 0,5 0-159,3 0 1,2 0 0,1 0 0,3-2 42,1-3 1,0 3 0,-5-5 0,0 2-204,0 0 1,-7 0 0,-3 5 0,-4 0-1525,-2 0 1783,-6 0 0,-2 0 0,-14-7 0,-2-1 0</inkml:trace>
  <inkml:trace contextRef="#ctx0" brushRef="#br0" timeOffset="1798">805 4488 7811,'0'10'803,"0"0"0,0 0 0,0 6-1544,0-1 0,0-4-796,0-1 1537,0 0 0,7-1 0,2-2 0</inkml:trace>
  <inkml:trace contextRef="#ctx0" brushRef="#br0" timeOffset="1965">960 4441 8409,'-7'16'395,"5"-6"0,-3 0 1,3 2 383,2 2 0,-5 1 0,0 3 1,0 2-540,-2 6 0,5 2 0,-3-1 0,2-1-580,-2 1 1,3-3 0,-3 1 0,3-3-2790,2-3 3129,0-9 0,7 4 0,1-6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4:50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15366,'0'0'0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4:50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32 186 8357,'-11'-5'2119,"1"0"-919,7 0-880,-4-2 0,9 3 185,3-6 1,3 6-52,8-1 0,-6 4 0,-1 2 0,-2 4 101,-4 6 0,-1-3 0,-2 3 1,0 1-294,0 1 0,0 8 0,0 0 0,0-2-195,0-2 1,-2 3 0,-1 1-1,-3 0-130,3 1 1,1-5 0,1 4-323,-5-4 1,5-1-61,-4-1 1,3-5 290,2 1 0,0-15 1,0-1-1,2-7-62,3-3 0,-2-6 0,7-1 0,2-2-75,2-4 0,2 4 0,-1 0 0,1 0 206,-1 0 0,6 5 0,-1-2 0,-1 4 299,-2 2 0,-1-1 0,-1 2 99,1 4 1,-1-2 218,1 7 0,-8 7 0,-2 8-87,-5 4 1,1 1 0,1 1 0,3-1-196,-3 0 0,-1 1 0,-2-1 0,0 1-45,0-1 1,0 1 0,0 1 0,0 2 9,0 2 0,0-1 0,0-3 0,0 2-59,0 2 0,0 0 0,0-6 1,0 1-300,0-1 0,0 0 1,0 1-809,0-1 0,2-6-189,3-4 1,3-3-1,8-4 1,-1-3 318,1-5 0,1-9 1,2-2-1,1 2 821,-1 2 0,5-5 0,0-2 0</inkml:trace>
  <inkml:trace contextRef="#ctx0" brushRef="#br0" timeOffset="299">836 217 8357,'0'-9'4614,"-1"2"-3813,-4 7 0,-2 2 0,-5 3 0,1 6-225,-1 2 1,-2 5-1,-1 2 1,0 6-322,-1 3 1,1 2-1,-1 0 1,1 0-286,-1 0 0,1-2 1,1-3-1,2-5-1087,2-4 1,6-2-1289,-1 1 1,3-9 285,2-7 1,5-12 2118,1-9 0,6-13 0,-4 1 0</inkml:trace>
  <inkml:trace contextRef="#ctx0" brushRef="#br0" timeOffset="616">682 47 8357,'-5'-11'0,"-2"3"2966,-2 1-2501,6 2 0,-3 0 0,12-1-315,4 3 1,4 1 0,3 2-1,2 2 341,1 3 1,1 4 0,-6 6 0,1 1 174,-1-1 0,-6 2 0,-2 4 1,-2 3-50,0 0 1,0 7 0,-5-2-1,-1 6-6,-4-1 0,1 4 0,-5 0 0,1 0-471,-1-1 1,6 0 0,-2-7 0,3 0-554,2-5 1,2-2 0,1-8-1,4-1-11,2-4 0,1-1 0,5-6 0,1 3-987,-1-3 1,1-8 0,-1-5 347,1-4 1,-1-2-1,-1 1 1,-2-1-656,-2 1 0,1-6 1718,4 1 0,1-8 0,-1 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4:53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8750,'-16'0'1484,"8"0"0,8 0 1,10 0-1,4 0-1305,1 0 0,6 2 1,1 1-1,2 2-426,4-1 0,-4-2 1,0-2-1,0 1-423,0 4 0,-5-3 0,2 3 0,-4-3-962,-2-2 1,-6 2 1631,-4 3 0,4-3 0,-1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4:53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11604,'7'8'994,"2"1"0,8-6 0,4 4-760,5 2 1,-2-6 0,1 4-1,5-2-561,4 0 0,-6 2 1,2-3-1,-2 1-2831,-4-2 3158,-2-1 0,-6-2 0,-1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4:52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309 123 8357,'13'-16'0,"0"1"3228,-3-1 489,-7 1-3049,4 6 0,-12 9 0,-4 12 0,-3 5-250,-5 4 1,-9 8 0,2 0 0,-1 6-247,-1-1 1,0-3 0,-3-3-1,1-3-156,2 3 0,6 0 0,-4-3 0,3-4-209,7-4 0,1-1 26,7-1 0,3-6 0,8-4 104,5-3 0,6-2 0,5 0 0,4-2 67,5-3 0,1 3 1,-1-3-1,1 3-51,0 2 1,0 0 0,0 0 0,-2 0 28,-3 0 0,-3 2 0,-8 1 0,1 2 285,-1-1 0,-5-2 153,1-2 1,-8-2 0,1-3-125,-8-6 0,1-4 0,-6-6 0,0-3-193,1 0 1,3-5 0,-4 3 0,2-5-263,4-5 0,-4 3 0,0-3 0,0 4-123,0 1 1,-3 5 0,5 2 0,0 1-551,-2 5 1,5 6 0,-5 3-396,0 2 0,4 4 1,-6 8-2823,2 5 4049,2 4 0,12 1 0,2 1 0</inkml:trace>
  <inkml:trace contextRef="#ctx0" brushRef="#br0" timeOffset="484">618 293 10440,'2'-9'3162,"3"4"-2737,5 3 1,9 2 0,4 0-1,1 0-214,3 0 1,2 0 0,2 0 0,0 0-122,0 0 1,0 0 0,-2-1 0,-3-3-28,-5-1 0,-4-7 1,-3 2-1,-4-4 14,-5-2 0,-3 1 1,-2 0-1,0-1 22,0 1 0,-7 4 0,-3 1 0,-4 0 34,-1 1 0,-6 0 1,0 6-1,2-2 72,2 1 0,-3 3 0,-1 2 1,0 5 97,-1 4 0,5 4 1,-4 1-1,2 1 118,-1-1 0,6 6 0,-3 1 0,1 0-80,4 1 1,2 3-1,0-4 1,4 2-59,5 3 0,1-4 0,1-1 0,5-1-103,4-1 0,5 6 0,6-5 1,3-2-352,0-2 1,5-3 0,-3-2 0,3-4-745,2-1 0,-5-2 0,0-5 1,0 0-233,-2 0 0,-2-1 0,-6-3 1,-1-3-141,0-1 1,-4-3 1286,-1-4 0,0-1 0,6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5:02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19407,'9'0'-2321,"-3"7"0,-6 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5:00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0 511 8923,'0'-15'2371,"2"6"1,1 2-1636,3 0 1,7 6-1,1-4 1,7 3-865,3 2 1,-4 0 0,6 0 0,2 0-599,1 0 0,-3 0 0,-2 0 0,-2 2-1310,-3 3 0,-4-2 2036,-4 7 0,3 1 0,-6 4 0</inkml:trace>
  <inkml:trace contextRef="#ctx0" brushRef="#br0" timeOffset="149">78 666 8357,'-16'0'1826,"1"0"274,-1 0 0,11 5-2292,10 0 0,5 0 0,18-5 0,3 0-958,3 0 1,8 0 0,-5 0 1149,3 0 0,8 0 0,7 0 0</inkml:trace>
  <inkml:trace contextRef="#ctx0" brushRef="#br0" timeOffset="485">1207 47 8357,'-15'-15'0,"4"6"0,3 2 0,-1 2 2765,1 0 1,2 0-1750,-4 5 0,1 7 0,-1 5 0,5 5-651,3 3 0,4 8 0,3-4 0,5 2-290,4 0 1,2-1 0,-1 6 0,1-2 18,-1-3 1,-5 3 0,1-4-1,-1 0-229,-1 1 0,-3-7 0,-6 2 0,0-4-138,0-2 0,-1-1 0,-4-4 0,-6-4-784,-2-5 1,-8-1 0,0 0 0,2-1-1401,2-5 0,2-2 2457,-1-8 0,1-6 0,-1-2 0</inkml:trace>
  <inkml:trace contextRef="#ctx0" brushRef="#br0" timeOffset="617">1099 78 8357,'8'-7'802,"-1"-3"-54,0-4 1,3 0 0,9 4 0,4 5-405,1 3 1,7 2-1,5 2 1,0 3-1462,2 5 0,-6 4 0,6 2 1117,0-1 0,-5 7 0,5 2 0</inkml:trace>
  <inkml:trace contextRef="#ctx0" brushRef="#br0" timeOffset="951">511 712 8905,'-7'-8'1255,"7"3"1,10 3 0,16 2 0,12 0-549,10 0 1,12 0 0,11-2-1,6-1-432,12-2 1,-38-1 0,2 0 0,4 1-1,1 1 1,-2-1 0,-1 0-233,-1-1 1,-3 1 0,39 2 0,-27-2 0,-9 5-261,-13 5 1,-8-2 0,-8 6 0,-4 0-388,-4-1 1,-1-4 0,-1 1-2972,1-4 2238,-8 6 1,-3-5-1,-10 3 1337,-5-3 0,-11-2 0,-3 0 0</inkml:trace>
  <inkml:trace contextRef="#ctx0" brushRef="#br0" timeOffset="1267">1130 898 8357,'-16'0'952,"8"0"1,2-2 0,12-1-1,6-2-709,7 1 1,5 3-1,7 1 1,-2 0-54,-3 0 0,-4 1 0,-7 4 0,-1 6 125,-3 3 1,-5 1 0,-7 2-1,-4 2-23,-6 2 1,-9 5 0,-6-4-1,-3 0-102,-2 1 0,0-3 1,1-6-1,3-2-61,1-2 0,7-6-104,-1 1 0,9-5 0,8-4-356,6-1 0,6-5 1,8 3-1,4-1-100,4-5 0,10 7 1,1 0-1,-2 5-235,-1 1 1,3 0-1,2 0 1,0 0 665,0 0 0,5 0 0,-4 0 0</inkml:trace>
  <inkml:trace contextRef="#ctx0" brushRef="#br0" timeOffset="1568">2306 604 9482,'-16'-9'1773,"1"3"1,1 7-926,4 4 0,-4 6 0,4 9 0,-4 6-549,-2 3 0,1 4 0,-1 1 1,1 3-729,-1-3 0,3-1 0,1-2 0,3-2-2272,2-3 0,0-9 2701,2-7 0,10-13 0,-3 1 0</inkml:trace>
  <inkml:trace contextRef="#ctx0" brushRef="#br0" timeOffset="1800">2182 418 9549,'0'-15'0,"2"1"1344,3 4 1,-2-2-761,7 7 1,1-1 0,4 6-1,1 2-121,-1 3 0,-4 11 0,-1 10 1,0 5 117,-1 5 0,-2 3 0,-7 8 0,0 1 81,0 3 0,0-3 0,-2 4 1,-2-4-365,-1-1 1,0-3-1,5-2 1,0-8-673,0-7 0,2-4 0,3-9 0,7-4-1025,7-5 1,0-5 0,7-7 0,3-7 1398,5-4 0,6-10 0,6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4:59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78 8357,'0'-16'44,"0"1"505,0-1 1,5 6 452,0 0 1,0 8 0,-5 2-434,0 9 0,0 6 0,0 6 1,0 5-199,0 3 0,0 7 0,0 0 1,-1-2-174,-4-1 1,3-2 0,-3 0 0,1-2-41,-1-3 1,3-4-170,-3-6 0,3-4 0,2-7-241,0-10 0,0-14 0,2-7 0,3-5 101,6-5 1,1 3 0,0-4 0,-2 0 173,2 1 0,2 2 1,1 6-1,1 4 92,-1 2 1,-4 3 0,-1 9-1,2 5 361,2 3 0,-4 4 0,-1 3 0,-1 7 22,1 7 1,-6 7 0,2 8 0,-3 2-281,-2-2 1,0 1 0,0-1-1,0 2-139,0-1 1,0-4 0,0-4 0,0-3-759,0-1 0,0-3 0,0-4 0,2-3-1046,3-2 1,-2 1 0,8-7 1724,1-2 0,8-1 0,4-2 0</inkml:trace>
  <inkml:trace contextRef="#ctx0" brushRef="#br0" timeOffset="417">697 16 8611,'-2'9'1716,"-1"-3"-535,-3 1 0,-4 2 0,3 6 1,-1 3-445,-4 2 1,-4 4 0,-3 7 0,-1 0-325,1 0 1,-4 0-1,3 0 1,1 0-172,2 0 0,1-7 1,2-3-1,2-6 314,2-5-858,7 4 0,-3-12 1,12 3-1,4-3-52,4-2 0,6 0 1,3 0-1,1 0 5,3 0 0,-3-5 0,0-1 1,0 3 136,0 1 1,-5 2-1,2 0 1,-4 0 502,-1 0 1,-1 0 1409,1 0-1229,-8 0 1,-3-2 0,-8-3 0,-4-5-501,-2-4 1,4-6 0,-3-3 0,-1-1-278,1-3 0,-1-3 0,-1 0 0,4-1-958,5 0 1,-4 0 0,-1 0 0,3 2-3066,1 3 4328,2 3 0,0 8 0,0-1 0</inkml:trace>
  <inkml:trace contextRef="#ctx0" brushRef="#br0" timeOffset="732">913 233 8357,'-5'-16'890,"0"1"1,-2-1-1,4-1-155,-2-4 1,6 4 0,11-4 0,7 4-351,7 2 0,3-1 1,2 1-1,0 1 192,0 4 1,-2 3-1,-3 7 1,-4 0 38,1 0 1,-11 9 0,2 6 0,-6 9-78,-4 5 0,-3 4 0,-1 3 0,-1 5-282,-5 4 1,5-5 0,-4-4 0,3-4-732,2-1 1,0-2-1,2-4 1,3-10-981,5-8 1,6-5 0,4-2-1,4-4 471,0-6 0,4-2 1,-8-14-1,-1-1-706,-1-3 0,2-1 1689,1 0 0,-1 0 0,-4 1 0</inkml:trace>
  <inkml:trace contextRef="#ctx0" brushRef="#br0" timeOffset="898">1455 78 8357,'-16'0'966,"6"0"1,0 0 138,-2 0 1,-2 0 0,-1 2-1,-1 3-294,1 5 1,-1 4 0,-1 3 0,-2 4-1094,-2 4 0,-6-1 0,3 2 0,-2 2-388,0 1 1,2-3 0,-2-2 0,7-2 669,7-3 0,-1-2 0,4-1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4:57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743 182 8357,'-15'-1'723,"-1"-3"12,1-1 1,4 0 0,3 3-255,1-3 0,4 2 0,8-6-420,5 2 0,5 2 0,6 5 0,3 0-63,0 0 0,4 0 0,-8 0 1,-1 0 58,-2 0 1,-3 7-1,-2 3 1,-3 4 223,-2 1 0,-2 6 0,-7 1 1,-3 1-14,-5-1 0,-4 4 0,-2-4 0,1 1-58,0-1 0,-6-1 0,0-8 1,2-1-225,2-1 0,2-8 1,-1 1-188,1-8 1,6-6 0,4-9-1,3-3-54,2-3 0,9 0 0,5-5 0,6 3 170,4 1 0,-3 7 0,5-1 0,0 2 242,-2 3 0,3 6 0,-6 4 0,-2 5 146,-2 5 1,-2 4-1,-1 8 1,-4 4 90,-4 5 1,-6 3 0,-6 3 0,-4 3-77,-4 1 0,-1 0 0,-2-7 1,-2-1-141,-2-2 0,-5-8 0,4 3 0,0-5-152,-1-6 0,3-3 0,4-7 0,1-2-206,-1-3 1,8-11 0,2-11 0,5-7-200,1-8 0,3-9 1,6-6-1,8-2 112,5 3 0,6 4 0,6 11 0,2 5 392,-1 3 0,-3 11 0,-2 6 0,-5 11 266,-4 9 0,-4 11 0,-3 13 0,-4 6 226,-5 7 0,-10 6 1,-7 3-1,-7 3-137,-6 2 1,-5-5-1,-1 1 1,0-4-302,0-6 0,6-5 0,1-10 0,1-7-50,4-7 0,7-7 1,2-10-1,0-7-384,1-7 0,2-5 0,7-9 0,0-1-323,0-2 1,2-6-1,3 6 1,5 4-124,4 4 1,0 6 0,-2 8 0,-2 4 116,2 4 0,-5 6 1,-2 7-1,-3 11-252,-2 11 0,-2 3 0,-3 10 836,-5 1 0,-11-5 0,-3-1 0</inkml:trace>
  <inkml:trace contextRef="#ctx0" brushRef="#br0" timeOffset="534">93 523 8357,'-1'-11'1479,"-5"1"1,3 7-1,-6-1-905,3 8 1,-1-1-1,3 7 1,-3 4-285,-1 5 0,4-2 1,-3 6-1,2-3-113,0 1 1,0 5 0,3-6 0,-1-1-372,-2-2 0,-1-6 30,6-1 1,2-6-1,2-1 44,1-6 0,7-11 1,-4-9-1,3 1 8,-1 0 0,0-6 0,6 4 0,-1-2 70,1 1 1,-1 6 0,1-2-1,-1 4 383,1 1 1,-1 8 0,1 3 300,-1 3 0,-5 14 1,-1 5-1,-2 5-64,-4 6 1,-1 1 0,-2 2 0,0-2-434,0-3 0,0 2 0,0-6 1,0 0-906,0 1 0,0-8 0,0-4 0,2-1-1886,3-2 1,4 4 2645,6-6 0,0-1 0,1-5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5:19.14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93 31 21187,'7'-8'1133,"-5"-1"0,4 6 1544,1-2 1,-3-1-2565,6 6 1,-6 7-1,2 2-880,1 0 1,-5 4 0,3-2 603,-3 2 0,-2 3 0,-2-1 493,-3 1 0,-2-1 0,-5-1 0,2-2 440,-2-2 0,-2-6 0,-2 1-443,1-3 1,5-2-1,-1 0-430,-1 0 1,5-2 0,2-3 0,4-6-541,1-2 0,1 2 1,3 1-1,3-2 824,1-2 0,1 4 0,3 1 0,-2 3 826,2 2 0,2 2 0,1 2-664,1 0 0,-6 2 1,-1 3-344,-2 6 0,-2 2 0,-7 3 0,-3-1 0,-5 1 0,1-1 0,-1 1 0,-2-1 0,-2 1 0,-2-6 0,1-1 0,0-3 0,-1 0 0,1-6 0,6-7 0,4-4 0,3-2-197,2-3 1,5 1 0,2-1-1,2 2-79,3 4 1,2-2 0,1 5 1081,0-1 0,1 4-806,-1-1 0,-6 10 0,-4 5 0,-3 4 0,-4 2 0,-3-1 0,-5 1 0,-4-3 0,0-1 0,4-1 0,1-8 0,6 1-2374,-2-8 0,1-4 2462,9-8 1,4-6-1,6-2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7:59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0 10481,'-2'9'458,"-3"-4"-306,3-3 0,-11-2 46,2 0 1,3 0-50,-3 0 0,1 0-27,-5 0 1,4 0-141,1 0 1,5 0 29,-5 0 0,4-2-85,-4-3 490,7 3-60,-11-5 1,12 9-72,-3 3 0,3-2 0,2 8-85,0 1 1,0-4 0,0 3-104,0 1 1,0 1 0,0 3-1,0-1-38,0 1 1,0-1 0,0 1 0,0-1-20,0 1 0,0-1 0,0 1-19,0-1 0,0 1 0,0-1 0,0 1-14,0-1 1,0-5 0,0 1-27,0 1 127,0-5-33,0-1-80,0-6 18,0 0-52,0-6 16,0 4 1,2-5-67,3 7 0,-1 0 0,6 0-445,2 0 1,-3 0-626,1 0 1,0 0-164,6 0 1321,-8 0 0,6-7 0,-5-2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5:19.87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62 402 21187,'15'-10'1398,"1"0"1,-1 5-1,1-4-542,-1 2 0,1 2 0,-1 5-752,1 0 1,-2 2-1,-2 1 1,-4 4-470,-1 2 0,-2 1 0,-5 5 0,0 1 521,0-1 1,-2 6 0,-1 1 0,-4 2-116,-1 4 1,-3-1 0,-6 1 0,-2-2-240,-2 1 1,-4 1 0,4-1-1,2-3-1169,2-1 1,1-4 0,1-9 1291,0-5 1,6-3 0,2-2-1</inkml:trace>
  <inkml:trace contextRef="#ctx0" brushRef="#br0" timeOffset="153">0 542 21187,'0'-9'999,"0"2"0,7 14 0,3 3 0,4 4-1798,1 2 1,1 1-1,1 2 1,2 3 183,2 2 0,4-5 1,-4 2-1,0-4-2485,1-2 3028,2 1 1,0-1-1,-1 1 1</inkml:trace>
  <inkml:trace contextRef="#ctx0" brushRef="#br0" timeOffset="369">310 418 21489,'-9'-7'783,"2"-2"1,16-4 0,4 2-1,8 6-815,3 3 1,7 2 0,7 0 0,0 0-743,0 0 0,3-1 0,-3-3 0,-1-1-675,1 2 1565,-9 1 1,1-5-1,-6-1 1</inkml:trace>
  <inkml:trace contextRef="#ctx0" brushRef="#br0" timeOffset="586">604 201 26921,'0'16'-141,"0"-1"0,0 8 1,1 2-1,3 6 10,1 5 1,2 4 0,-4 8 0,2 2 98,-1 2 1,3 4-1,-2-4 1,-2-4-503,-1-5 0,-2-5 0,0-9 1,0-3-1680,0-6 1,-2-4 198,-3-6 1,-4-3 2125,-6-7 0,0-7 0,-1-1 1</inkml:trace>
  <inkml:trace contextRef="#ctx0" brushRef="#br0" timeOffset="719">387 604 21425,'-9'0'1815,"4"0"0,12 0-3072,8 0 1141,15 0 1,9 6 0,8 3 0</inkml:trace>
  <inkml:trace contextRef="#ctx0" brushRef="#br0" timeOffset="939">1222 232 21187,'-15'0'658,"5"0"557,-1 0 1,10 2-1,1 1-2100,8 3 1,11 0 0,3-2 0,3 1 783,2-2 1,9 6-1,4 0 1</inkml:trace>
  <inkml:trace contextRef="#ctx0" brushRef="#br0" timeOffset="1120">897 480 21187,'-10'0'456,"2"2"1,-1 1 4030,0 2-3657,6 0 0,-2-5 0,12 0 0,10-1-1077,12-5 0,14 3 1,12-7-1,4-2-457,4-2 1,2-2-1,-3 1 1,-1 1-394,-5 4 0,-9-2 1171,-11 7 1,-4-14 0,-1 2 0</inkml:trace>
  <inkml:trace contextRef="#ctx0" brushRef="#br0" timeOffset="1336">1300 325 22999,'-9'16'1532,"2"-1"0,7 2 0,0 4-1377,0 5 1,5 10 0,1 5 0,-3 4-63,-1 1 1,-2 1 0,0-1 0,0-1-69,0-4 0,0 0 0,0-10 1,0-7-1256,0-5 1,-2-5 206,-3-4 1,1-6 0,-6-13-1,0-8 722,1-6 0,-5-2 0,6-6 0</inkml:trace>
  <inkml:trace contextRef="#ctx0" brushRef="#br0" timeOffset="1603">1826 186 21187,'-10'0'1290,"1"2"310,2 3 0,0-2 0,4 7 0,-2 2-1448,1 2 0,-3 7 0,2-1 0,2 1-1125,1 1 1,7 1 0,2 3-1,0-4-1275,0 0 1,3-5 0,-3 4 1834,2-4 0,1-8 0,5-2 1</inkml:trace>
  <inkml:trace contextRef="#ctx0" brushRef="#br0" timeOffset="1936">1950 170 21187,'7'-15'453,"-1"5"0,6-1 1,-1 1 642,1 1 1,-4 1 0,3 4 0,1-1-473,1 2 1,3 1 0,-1 4-1,1 3-641,-1 5 0,-1 4 1,-2 3-1,-3 4 98,-2 5 1,-2-2-1,-5 1 1,-2 3 83,-3 1 0,-4 0 0,-4-1 1,1-4-767,1-2 0,1-1 0,-6-6 6,1 1 1,-1-8-1,1-2 1,0-6-544,-1-6 1,1 3 0,-1-7 0,1-2 376,-1-2 1,1-2 0,-1-1 0,2-2 267,4-1 0,2-1 0,4 6 1134,-1-1 1,2 1-1,8 1-29,5 4 0,4 3 0,3 7 0,2 0-1160,1 0 1,3 0 0,-4 0-1,1 0-914,-1 0 1,4 1 1034,-3 5 1,1 2 0,-6 8 0</inkml:trace>
  <inkml:trace contextRef="#ctx0" brushRef="#br0" timeOffset="2169">1439 588 21618,'7'-9'1348,"-4"-3"0,8 7 0,2 0-462,6-2 0,9 4 0,13-7 0,14-3-609,14 0 0,5-3 0,12 1 1,-2 1-595,-3 4 1,-9-4-1,-7 5 1,-10 1-3588,-13 3 646,-11 3 3234,-23 2 1,-15 0 0,-10 0 0</inkml:trace>
  <inkml:trace contextRef="#ctx0" brushRef="#br0" timeOffset="2603">1779 557 21187,'-5'10'2189,"0"1"-1506,2 1 1,-1 3 0,1 4 0,-2 2-523,1-2 0,2 5 0,2 0 0,-1 2-350,-4-1 1,3 0 0,-3 2-1,3-3-1079,2-2 0,0-1 210,0-5 0,2-8 1,3-3-1,3-5 668,1-5 1,5-9-1,-2-8 1,5-2 64,4-4 0,4 4 1,-2-1-1,1-3 360,3-1 0,-3-2 1,2 0-1,2 2 629,1 3 0,2 4 1,0 6-1,-2 2 212,-3 4 0,-4 5 1,-6 10-1,-1 5-624,1 4 1,-8 8 0,-3 4 0,-3 4 401,-2 0 1,-2 1 0,-3-1 0,-3-3-143,-1-1 1,-5-7 0,4 1 0,-4-4-702,-1-6 1,4 2 0,1-7-1,-2-1-294,-2-2 1,4-2 0,0-2 0,-1-3-950,3-6 1,-1-2 0,6-3 0,-2 1 216,1-1 1,2 1 0,4-1 1332,3 1 0,4 1 1,6 4-1,1 5 529,-1 3 0,1 2 1,-1 0-1,3 2-2347,2 3 1462,-3 3 1,19 15-1,-3 1 1</inkml:trace>
  <inkml:trace contextRef="#ctx0" brushRef="#br0" timeOffset="3485">2832 402 21187,'0'-10'-1254,"0"0"0,-7 6 1,-5-1-1,-6 5 2552,-2 5 0,-8 4 0,3 8 1,-5 2-477,-1 2 1,6-1-1,-1-4 1,0-1-409,2 1 1,2-1-1,6-1 1,2-2-481,4-2 1,0-6-747,10 1 1,3-3 0,13-4 0,-1-2 891,1-1 0,4 0 0,1 5 0,-1 0 35,3 0 0,-11 0 0,3 0 0,-3 2 476,-3 3 0,3-2 0,-7 8 0,-1 1-675,-3 2 0,-1 1 0,-1 1 0,-3-1-174,-1 0 1,-5 1-1,3-1-402,-2 1 1,1-1 0,-3 1 13,6-1 0,3-4 1,4-3 464,3-1 0,2 0 0,5-4 122,-1 3 1,-3 6 50,2-2 1,-3-2-63,-7 3 1,0-6-283,0 5 0,2-6 0,1-1-398,3-6 1,-1-6-1,-3-6 1,1-3-119,2-2 1,7 1 0,-2-9-1,3-4 336,-3-8 0,4-6 0,-4-6 1,4-6 922,1-8 0,6 3 0,-1-4 1,1 3-272,1 2 1,-4 14-1,0 9 1,-4 9 1175,-3 10 1,-6 9 124,5 6 1,-7 10 0,3 6 0,-5 2-572,-1 3 1,0-1-1,0 1 1,2-1-995,3 1 0,-3-1 0,3 1 0,-3-1 7,-2 1 1,7-1-1,3 1-360,4-1 1,1-1-1,1-2 1,-1-3 35,1-3 0,-1 6 0,1-1 0,-1 1 85,1-2 0,-8 4 1,-3-4-1,-3 4 213,-2 1 1,-2 1 0,-5-1 0,-8 1 301,-9-1 1,-7 1 0,-3-1 0,-3 1-190,3-1 1,1-6 0,2-2 0,0-2-497,1 0 0,5 0 0,5-7 0,3-1 488,1-2 0,8-14 0,1 2 0</inkml:trace>
  <inkml:trace contextRef="#ctx0" brushRef="#br0" timeOffset="3620">2878 402 21187,'15'0'368,"1"0"468,-1 0 0,1 0 1,-1 2-1,1 2-391,-1 1 0,6 2 1,1-2-1,2 5-658,4 4 1,3 1 0,3 1 0,4-2-339,2-4 1,-6 4 0,2-4 0,-3 4-1360,-2 1 0,-9 1 1560,-7-1 0,-6 1 1,-9-1-1</inkml:trace>
  <inkml:trace contextRef="#ctx0" brushRef="#br0" timeOffset="3786">2955 665 23096,'16'0'525,"-1"0"0,3 0-3850,2 0 3127,-3 0 1,6 7 0,-8 2 0</inkml:trace>
  <inkml:trace contextRef="#ctx0" brushRef="#br0" timeOffset="3919">2940 820 22000,'0'16'-359,"0"-1"1,7-1 0,5-2-1,8-3 110,11-3 463,7 0 0,9 0 0,-1 3 1</inkml:trace>
  <inkml:trace contextRef="#ctx0" brushRef="#br0" timeOffset="4253">3621 263 21410,'15'-7'2086,"-5"6"1,1-5-2333,1 5 1,2 1 0,1 0 0,1 0-97,-1 0 1,7 7 0,2 1 0</inkml:trace>
  <inkml:trace contextRef="#ctx0" brushRef="#br0" timeOffset="5302">3559 480 21234,'0'-16'-2211,"2"3"2669,3 2 0,-2-1 0,7 5 0,4 0-244,5 1 1,0-5-1,7 4 1,1 1 68,3-1 0,-1 1 0,-3 6 1,-6 0 174,-3 0 1,-3 7 0,-4 4 0,-4 4-51,-5 6 0,-1 3 0,0 9 0,-1 1-76,-5 2 1,5 0-1,-4-5 1,3 2-744,2 3 0,0-9 1,0 3-1,0-5-414,0-1 0,2-5 1,1 2-3807,2-4 3592,0-8 1,-6-2 0,-5-9 0,-4-2 677,-4-1 1,-1-7 0,-1 2 0,1-4 346,-1-1 1,3-1 0,2 1-1,6-2 175,4-4 0,-5 2 0,1-8 1,3-4-399,6-4 0,5-8 0,8 0 0,2-7-160,1-6 0,8 1 0,-2-2 0,5-2 304,5-1 0,-4 10 0,3 7 0,-6 7 573,-3 7 1,-7 14 0,1 1 0,-3 5 317,-1 6 1,-6 1 0,1 2 334,1 0 0,-4 2 1,2 1-484,2 2 1,1 7-1,-1-3 1,-4 1-428,-1 1 0,0-6 0,-4 5-252,2 2 0,1 2 1,-6 1-1,0 1 63,0-1 1,-2-4 0,-2-1 0,-2 2-105,-3 2 1,6-4 0,-3 0-753,5 2 1,1-3 60,0 1 1,1-6 0,5 3-505,4 0 1,-2-6 1424,3 4 0,-8 4 93,2 1 1,-5 4 0,-6 2-1,-8-1 263,-5 1 0,-9-1 1,3 0-1,-5 1-462,-1-1 0,0 4 1,2-1-1,2-6-500,1-4 0,7 2 0,-2-4 179,4-3 0,3-3 1,4-5-1,5-5 288,3-4 0,2-2 0,2 1 0,1-1 508,3 1 1,11-1-1,-2 1 1,2 0 472,1-1 0,-3 6 1,2 1-1,2 2 14,2 4 0,1 1 1,-3 2-1,2 0-1033,-2 0 0,-2 7 0,0 3 0,2 4-712,2 2 1,-6-1 0,-5 0 0,1 1-552,-3-1 0,4 1 1,-7-1-547,-1 1 0,-2-6 1569,-2 0 1,0-4-1,-2 2 1,-3-1 470,-6-3 0,3-1 0,-3 0 1,-1 3 191,-1-3 1,-3 4 0,1 0 215,-1 1 0,6-4 0,1 3 1,1-2 568,-1 0 0,6 2 148,-2-2-1269,3-3 0,9 5 0,3-7 134,4 0 1,1 0 0,1 0 6,-1 0 1,1 0-1,-3 1-502,-2 4 0,1 4 0,-7 7 0,-2-1 291,-1 1 1,-2-1-1,-2 0 1,-1 1-9,-2-1 0,-7 1 1,1 1-1,-2 0-240,-3-1 0,1 3 0,-2-9 30,-4 4 1,-1 1 0,-4-1-385,5-4 1,4-3-1,2-7-1635,-1 0 2237,7 0 0,-4 0 0,4 0 0</inkml:trace>
  <inkml:trace contextRef="#ctx0" brushRef="#br0" timeOffset="5418">4038 650 21187,'11'-7'4597,"-1"-1"-3578,2-1 1,-3 2 0,1 7-893,2 0 1,0 2 0,0 1 0,-2 4-1676,2 2 1,4 1-1,3 5 1121,1 1 0,8-1 1,-4 1-1</inkml:trace>
  <inkml:trace contextRef="#ctx0" brushRef="#br0" timeOffset="5736">4611 310 23909,'15'0'716,"-4"0"1,-1 0-1,2 0-1953,2 0 0,6 6 1,1 3-1,-2 1 809,-2 1 1,6-1 0,1 5 0</inkml:trace>
  <inkml:trace contextRef="#ctx0" brushRef="#br0" timeOffset="6085">4441 542 25912,'22'-5'0,"4"-1"-192,3 3 1,2 1 0,0 2 0,0 0 148,0 0 0,-2 0 0,-3 0 0,-5 2-164,-4 3 1,-9 4 0,-3 6-1,-5 1 596,-5-1 1,-8 6-1,-10 1 1,-1 0 21,-3 1 1,4-3 0,1-4 0,1-1-651,1 1 0,4-6-546,6 0 0,8-1-25,2 1 1,12-10 0,9-10-1,-1-4 679,3-1 0,-4 5 0,5-1 0,-2 1 498,-3 1 0,3-3 0,-1 7 579,-2 2 1,-2 1 0,-1 2-158,-1 0 0,-6 7 0,-4 3-1294,-3 4 1,-2 1 0,0 1-915,0-1 0,1-1 0,3-2 714,1-2 0,7 1 0,-3 4 0</inkml:trace>
  <inkml:trace contextRef="#ctx0" brushRef="#br0" timeOffset="6384">4920 433 23025,'16'0'2352,"1"0"-2146,4 0 1,-2 0-1,6 0 1,3 0-202,1 0 1,7 0 0,0 0-1,-1 0-30,-3 0 0,-2 7 0,-5 4 0,-6 4-348,-7 6 0,0 1 0,-6 6 0,-6-3 636,-9 3 1,-3 1 0,-14 2 0,0 0-91,2 0 0,-3-7 1,6-3-1,2-4-892,2-2 1,2-1-1,-1-4-2720,1-5 3385,-1-3 0,-6-9 0,-2-1 0</inkml:trace>
  <inkml:trace contextRef="#ctx0" brushRef="#br0" timeOffset="6551">5168 263 21187,'0'10'427,"-2"1"551,-3 1 0,3 8 0,-5 6 0,1 5-412,-5 5 1,-8 9 0,-3 8 0,-2 2-992,-4 4 1,4-11-1,0-3 1,4-8 560,6-7 1,-2-6 0,8-9 0</inkml:trace>
  <inkml:trace contextRef="#ctx0" brushRef="#br0" timeOffset="6905">5648 279 22301,'0'-16'1285,"1"8"0,4 2 0,6 5-1099,3 1 0,1 0 1,1 1-822,-1 5 0,-6-3 0,-4 7 0,-4 2 641,-1 2 1,-1 2-1,-4-1 1,-6 1 511,-2-1 1,-3 0-1,1 1 12,-1-1 1,1 1-437,-1-1 0,9-6-878,7-4 1,7-3-1,9-2 1,-1 0-75,1 0 1,-1 0 0,1 0-2468,-1 0 3309,-6 0 1,-3 7 0,-6 1-1</inkml:trace>
  <inkml:trace contextRef="#ctx0" brushRef="#br0" timeOffset="7435">5446 665 22895,'-8'7'-226,"1"-5"0,14 5 1,5-7-1,5 0 669,4 0 1,6-5 0,-1-2-1,3 0-778,2 0 0,0-5 1,-2 2-1,-1-2-666,-2 1 0,-7-2 0,1 2 1326,-3-2 1,-8-3 0,-6 2-935,-6 4 0,-6 1 1,-6 6-1,-1-2 420,1 1 0,0 3 0,-1 1 564,1 0 0,-1 0 2225,1 0 1,6 1-1683,4 5 0,3-3 1,2 7-1,0 4-505,0 5 1,0 0 0,0 5-1,0 0-626,0 0 1,0 2 0,0 3 0,0-1-562,0-3 0,0-6 0,2 2 0,3-4-4,5-1 1,-1-8 0,3-3 0,3-5-267,4-5 1,4-5 0,-3-11 0,4-4 497,0-5 0,4-6 0,-6-2 0,1 1 524,-1-1 1,-3-4-1,-7 5 1,-2-1 83,2 0 0,-3 7 0,0 7 1090,-3 2 1,0 10 0,-6 12-110,0 8 0,-2 6 0,-2 3 0,-1 4-190,2 5 1,1 3 0,2 0 0,0-1-1050,0-3 1,0-6 0,0 2 0,0-2-2020,0 1 0,2-8 0,3 2 1845,5-5 1,4-4 0,1-5 0</inkml:trace>
  <inkml:trace contextRef="#ctx0" brushRef="#br0" timeOffset="7583">6205 263 25306,'0'17'664,"0"4"1,0 3-1,0 10 1,0 8-516,0 9 1,0 8 0,0 3 0,0-2-806,0-3 0,1-4 1,3-8-1,1-6-5968,-2-8 6326,6-7 1,0-8 0,6-1 0</inkml:trace>
  <inkml:trace contextRef="#ctx0" brushRef="#br0" timeOffset="8435">6808 341 21401,'-15'-7'-4,"-1"3"0,1-4 0,-1 1 775,1 3 1,-1 3-1,-1 1 1,-4 0-497,-4 0 1,-5 5 0,1 2 0,2-1-742,1 1 0,7 4 0,-2-6 0,6 0-640,5 2 0,1-5 838,4 3 1,10-4-1,0-1 329,7 0 1,4 6 117,-1-1 1,-1 7 0,-2-2 0,-4 4 613,-1 1 0,0 1 0,-3 1 1,1 2-56,-2 2 1,-1 6 0,-2-1 0,0 1-779,0-1 0,0 3 1,0-3-1,0 3-436,0 2 1,0-7 0,0-3-1,0-4-4327,0-1 1859,0-1 1,0-8 2103,0-7 0,2-7 1,1-8-1,4-2 1103,2-4 1,1 2 0,5-7 0,1 0 182,-1 2 0,-1-3 0,-2 4 0,0 1-150,5 0 0,-6 1 0,4 6 1515,-1-1 0,0 8-840,1 2 1,-6 17-1,-4 6 1,-2 5-513,2 6 0,-3 1 1,3 0-1,-3-1-367,-2-2 1,0-1 0,0 5-1,0-5-378,0-4 1,0-4-2323,0-1 1892,0-8 0,0-9 0,0-13 0,0-5 175,0 0 1,5-5 0,2-2 0,2-5 123,3-5 1,0-3-1,0-6 1,-2 2 535,2 2 0,7 1 0,2-1 1,-2 5 680,-2 3 1,0 11-1,2 6 1,3 9 55,2 6 0,-5 1 1,4 3-1,-3 7-279,1 11 0,1 8 0,-5 7 0,1 6-63,-5 2 0,-2-2 0,-1-1 1,-5 2-372,-3 1 1,-2 1 0,-2-4 0,-3-6-194,-5-8 0,-4-3 0,-2-6 0,-1-3-274,-3-6 1,2-6 0,-2-3 0,3-2-700,1-3 1,1-9-1,1-6 0,2-1-330,2-1 0,6-2 0,-1-7 0,5 0 1257,5 0 1,11-7 0,8-1 0</inkml:trace>
  <inkml:trace contextRef="#ctx0" brushRef="#br0" timeOffset="8984">7659 402 21187,'9'-1'2313,"-4"-4"1,-5 3-2161,-5-3 0,-4 3 0,-8 4 1,-2 3 214,-2 5 1,-6-1 0,1 1-1,-3 2-781,-2 2 1,5-4-1,2-1-1119,2-2 1084,1-2 1,14-5 0,7 0 0,10 0 251,9 0 0,-1 0 0,4 0 0,-1 0 865,-1 0 0,3 2 0,-5 3 0,1 5-319,-5 4 0,0 3 0,-7 2 0,0 3 300,-1 2 0,0 2 1,-6 5-1,0 0-795,0 0 1,0-5-1,0-2 1,0-2-3543,0-3 532,0-2 1,0-10 1877,0-7 1,5-7 0,0-10-1,0-2 1118,2-2 0,-5-6 0,3 1 63,-3-3 0,4-9 0,3-1 0</inkml:trace>
  <inkml:trace contextRef="#ctx0" brushRef="#br0" timeOffset="9133">7675 433 21187,'5'-22'-1739,"2"-2"1,1 0 2463,4 3 1,-3 9 0,1 4-1,2-1 588,2 0 0,1 6 1,1-2-1,1 3-898,4 2 1,3 0-1,7 0 1,1 0-507,4 0 0,-3 0 1,3 0-1,-3 0-231,-2 0 1,-7 0 0,-3 0-1977,-4 0 0,-10 0 2298,-7 0 0,-14 0 0,-10 0 0</inkml:trace>
  <inkml:trace contextRef="#ctx0" brushRef="#br0" timeOffset="9350">7876 186 20236,'10'0'3779,"-1"2"-4206,-3 3 0,0 3 1,-6 9-1,0 4 909,0 5 1,0 5-1,-2 7 1,-2 8-62,-1 9 0,-7 0 1,2 2-1,-4 0-418,-1-2 1,6-4-1,4-10 1,3-6-1318,2-8 1,0-4 0,2-8-314,3 1 0,4-10 0,4-6 511,-2-8 1,-3-6 0,-4-1 1073,1-1 0,7-6 1,-3-2-1</inkml:trace>
  <inkml:trace contextRef="#ctx0" brushRef="#br0" timeOffset="10118">7938 433 21187,'8'-7'737,"-1"4"1,-5-6-1,1 1-359,2-1 0,2 4 0,-2-3 1066,6 1 1,-3 1-1214,3 6 0,-1 0 0,4 2 0,-2 3-544,-2 6 1,-7 2 0,4 5 0,-1 2 526,-1 6 1,0 3-1,-5 4 1,0 1-17,0 2 0,0 1 1,0-7-1,0 1-539,0 0 0,5-5 0,0-2 1,-1-1-2044,-3-5 0,4 0-279,1-3 0,4-8 1267,-5-7 0,0-7 0,-6-8 413,-5-1 0,3 1 0,-7-1 0,-2 2 1107,-2 4 0,-2-4 0,1 4 1,-1-5-265,1-6 1,-1 4-1,1-4 1,0 4-60,-1 2 1,1-3 0,1-1 0,2-1 97,1 1 1,8 7-1,-2 2 1096,3-3 0,4 1-100,3 2 1,-2 3-1,8 7 1,1 0-621,2 0 1,-4 0 0,0 2 246,2 3 0,0 4-723,-1 6 0,-5 1 0,-6-1 565,0 1 1,-1-1-1,-3 1 317,-1-1 1,-7-5 0,4 1 356,-1 1 0,-3-4-445,7 3 1,0-6 0,6 3-1243,4-1 0,-1-2 1,6-5-1,2 0 362,2 0 0,1 0 1,1 0 830,-1 0 87,1 0 0,-8 2 1,-4 2-1,-8 1-56,-6-2 0,-5 4 0,-4 0 0,-2 0-422,2 0 1,-3 3-1,1-3 1,1 0-374,-3 0 0,6-1 0,-4-2-31,4 1 0,2 5 0,-1-4 737,1-3 0,1 0 0,2 1 1,2 1-84,-2-2 1,3-1-1,-1 0 1984,-2 3-1314,5-3 1,3 5 0,13-7-1034,7 0 1,11 0 0,2 0 0,7-2-230,4-3 1,3 3-1,7-5 1,0 2-28,-6 0 1,3-5 0,-8 4 0,1 3-611,-4 1 1,-3 2 0,-4 0 0,-3 0-2713,-6 0 3489,-3 0 0,-1-7 0,-1-1 0</inkml:trace>
  <inkml:trace contextRef="#ctx0" brushRef="#br0" timeOffset="10267">8665 696 23598,'0'16'342,"0"-6"0,0 1 1,0 1-1093,0 1 1,-9 3 1371,-6-1 1,-8 8-1,-8 1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03.12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54 62 21187,'0'-10'1694,"0"0"0,2 6-607,3-1 1,3 3 0,8 2 0,-1 0-1084,1 0 1,4 0 0,3 0 0,1 0-538,3 0 1,4 0-1,4 0 1,1 0-901,-2 0 1,-6 0 0,-4 0 1531,-2 0 0,5-6 0,-2-3 1</inkml:trace>
  <inkml:trace contextRef="#ctx0" brushRef="#br0" timeOffset="232">54 93 22127,'7'9'-941,"-6"5"1,5-4 0,-5 4 1718,-1 1 0,0 9 0,0 6 1,0 6-333,0 3 0,0 2 0,-1 6 0,-3-1-163,-1 1 0,-5-8 1,3-3-1,0-3-1111,0-2 1,-3-7 0,5-3-1878,1-4 1,1-9 2710,-2-2 1,10-5-1,-4-1 1</inkml:trace>
  <inkml:trace contextRef="#ctx0" brushRef="#br0" timeOffset="416">379 109 22496,'-11'2'1870,"1"3"0,5-2 0,-5 7-2656,-2 2 0,0 2 1,0 2-1,1-3-406,-1-2 1,-2 3 1401,-1-4 0,-7 4 0,-2 1 0</inkml:trace>
  <inkml:trace contextRef="#ctx0" brushRef="#br0" timeOffset="583">131 248 21187,'0'-15'-890,"0"-1"1,0 6 1818,0-1 1,5 10-1,0 1-1076,-1 8 0,3 6 0,-2 3 1,-2 4 346,-1 5 1,-2-2 0,0 2 0,2-1-679,3-1 0,-3 4 0,3-7 0,-3-3-918,-2 0 1,0 2-1,0 1-2275,0-2 3310,6-9 0,-4 4 1,5-5-1</inkml:trace>
  <inkml:trace contextRef="#ctx0" brushRef="#br0" timeOffset="783">270 279 21187,'14'-15'1081,"-2"1"1,-3 2-454,-2 1 0,5 3 0,-2-2 0,4 4-313,1 5 1,6 1 0,1 0-1,1 0-228,-1 0 0,4 1 0,-6 5 0,-1 4-499,-2 4 0,2 1 1,-1 1-1,-6-1-35,-4 0 0,-3 1 1,-5-1-1,0 1 113,0-1 0,-1 1 0,-5-1 0,-4 1-342,-4-1 1,-3 1 0,-2-3 0,-1 0-1907,1-3 2610,-5 0 0,0-1 0,-7-2 0</inkml:trace>
  <inkml:trace contextRef="#ctx0" brushRef="#br0" timeOffset="933">239 372 21187,'6'-10'173,"1"1"0,-1 0 190,1 1 1,5 4 0,-1-1-1,2 3-248,3 2 0,-1-5 1,3 0-1,0 2-855,3 1 1,5 2-1,-6 2 485,-1 3 1,-1-3 0,-3 4 0</inkml:trace>
  <inkml:trace contextRef="#ctx0" brushRef="#br0" timeOffset="1332">209 527 21099,'10'-6'966,"0"1"1,-5 0 0,6 3 0,1-1-638,1-2 0,5-7 1,1 3-1,3-1-597,2 0 1,0-1 0,4-3-1,-4 2 842,-2 2 1,-1 7 62,-6-2 1,-8 5-1,-5 5 1,-8 5-25,-2 4 1,-2 6-1,-6 3 1,1-1-264,-1 0 0,2 4 0,2-3 1,4-1-351,1 0 0,2-1 0,5-6 0,0 1-832,0-1 1,0 1 0,1-1-560,5 1 0,-5-6 1,6-1-4060,0-2 3509,-5-2 0,3-7 1,-8-3 988,-3-6 0,-6 3 0,2-2 0,-4-2 435,-1-2 1,-1-2 0,3 1 0,-1-1 345,-2 1 0,4 1 0,-7 2 0,6 4 477,2 1 0,1 1 0,-5 6 677,-1 0 0,1 2 1,1 3-1,2 6-350,1 2 0,8 3 0,-2-1-1026,3 1 0,2-1 227,0 1 0,14-8 0,3-1 1</inkml:trace>
  <inkml:trace contextRef="#ctx0" brushRef="#br0" timeOffset="1449">518 558 21187,'9'-7'1211,"4"5"0,-2-3 222,2 3 0,3 2 1,-2 2-1667,-4 3 0,-1 4 0,-4 4 0,3-1-965,1-1 0,3-1 0,-5 4 772,1-4 1,3 4 0,4-6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11.31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169 325 13933,'0'-10'-1067,"0"0"1533,0-3 1,-1 7 153,-4 0 0,-4 5-116,-7 1 1,1 7 0,1 3 0,2 5-222,2 6 1,0-2 0,-6 5 0,2 0-223,4 0 1,3-5-1,7 3 1,0-1-75,0 0 0,0-1 1,2-4-1,3-2-294,5-4 1,4-3-1,2-7 1,1 0 75,3 0 0,-2-7 0,2-3 1,-3-4 206,-1-2 1,-6-1-1,-1-2 1,-2-3 258,-4-2 1,-1 0-1,-4-4 1,-3 2-232,-5-1 0,-4-2 0,-2-2 0,-1 0 70,-3 0 1,1 0 0,-5 0 0,1 2 14,4 3 1,2 4 0,3 6-1,4 1-120,5-1 0,5 2 92,5 4 1,5 3 0,9 7 0,2 2-194,-2 3 1,3 4 0,1 4 0,-1-1-424,0-1 1,4-1-1,-4 6 1,1-3-2747,-1-2 3415,6 2 1,-4-11-1,7 5 1</inkml:trace>
  <inkml:trace contextRef="#ctx0" brushRef="#br0" timeOffset="334">742 217 14498,'0'-10'2022,"2"1"-1332,3 2 1,-2 2-1,8 5 1,2 0-818,6 0 1,0 0 0,5 0-1,0 0-768,0 0 0,-3 0 0,3 0 0,-2 0 890,-3 0 0,5 7 0,0 1 1</inkml:trace>
  <inkml:trace contextRef="#ctx0" brushRef="#br0" timeOffset="501">711 418 13916,'10'0'2351,"1"0"-1457,1 0 0,-4 0 1,3 0-1,1 0-683,1 0 0,8 0 1,0 2-1,-1 1-779,3 2 1,-6 2 0,3-3 0,-2 3 470,-3 1 0,0 2 1,1 6-1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09.75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202 10 12467,'8'-9'1956,"-1"9"0,-7 10 1,0 4-1555,0 2 0,0-1 1,0 0-1,0 1-464,0-1 1,7 1 0,3-1-1,6-1-118,5-4 0,3 2 1,7-6-1,0-3-24,-1-1 1,7-2-1,-1 0 1,-4 0-407,-4 0 0,-6 0 47,-6 0 0,-9 0 0,-7 1 237,-9 5 1,-7-5 0,-4 6 0,-6-2 19,-3 1 0,-2 6 1,0-4-1,0 2 159,0 1 1,-5-3-1,-2 4 1,0-1 136,0 1 0,2 2 0,5 3 1,0 0 310,1-2 0,7 4 0,6-10 1,7 1 627,3 1 0,2-6 0,6 3-501,5-1 0,7-2 0,11-5 0,4 0-183,5 0 1,3-5-1,0-2 1,5 0-317,4 1 0,6-5 0,-1 4 0,-3 0-677,-4 1 0,-9-5 0,2 4 0,-5 1-946,-5-1 1,-6 0 1651,-9 2 0,-4-4 0,-7-6 0</inkml:trace>
  <inkml:trace contextRef="#ctx0" brushRef="#br0" timeOffset="215">418 118 13916,'0'-10'248,"0"-1"0,0 6 302,0-5 0,0 8 0,-1 2-236,-4 9 1,3 11 0,-5 6 0,0 5-131,-3 5 1,-4-2 0,-3 9 0,-2 4-356,-2 3 0,-5 1 1,4-4-1,0-3-563,-1-2 0,3-4 0,6-9 1,2-3-711,2-6 1,8-10 1431,2-4 1,7-12 0,8-2-1</inkml:trace>
  <inkml:trace contextRef="#ctx0" brushRef="#br0" timeOffset="399">372 474 13916,'15'0'719,"-4"7"0,-3 3 1,-1 5-347,-3 6 0,-1-2 0,1 5 1,2 0-160,3 0 0,-4-3 0,7 3 0,4-2-169,3-3 1,6-3-1,-2-6 1,-1-5-238,0-3 1,4-4 0,-3-3 0,-1-7-352,0-7 1,-1-3 0,-6-6-1,-1 2-940,-4-1 0,3 4 1433,-8 3 0,7-4 0,-4 0 1</inkml:trace>
  <inkml:trace contextRef="#ctx0" brushRef="#br0" timeOffset="567">1115 288 14523,'-9'-2'2907,"4"-3"-4184,3 3 0,4-3 1184,3 10 1,4 4 0,6 7 0</inkml:trace>
  <inkml:trace contextRef="#ctx0" brushRef="#br0" timeOffset="716">1161 536 19652,'-8'7'2928,"1"-4"-3742,7 7 1,1-5 541,5 6 1,-5-8 0,6 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14.3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0 15688,'14'2'0,"0"1"405,1 2 0,-3 1 0,9-6 0,-2 0-28,1 0 1,6 0 0,12 0 0,8 0-65,9 0 1,19 0-1,11 0 1,7 0-179,6 0 1,0 0 0,-3 0-1,1 0-66,2 0 0,-2 0 0,-8 0 0,-5 0 66,-4 0 0,-4 5 0,-4 0 0,-11 0 32,-12 2 0,0-4 0,-3 6 0,7-2-3,3-4 0,-6 4 0,3-2 0,-4 1 14,-1 0 0,-1-4 0,-1 5 1,-4-2-91,-5 0 0,-3 0 0,-1-3 0,3 2-140,1 1 1,-5 0 0,-5-5-1,1 0-16,2 0 1,-5 2-1,-3 1 1,-4 2-28,-1-1 0,-6-3-89,0-1-1412,-6 0-1862,3 0 3326,-7-6 0,-7 4 0,-2-5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15.4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23 32 14317,'9'-7'1025,"-2"3"1,-5-4-511,3 1 1,3 2 0,8 5-282,-1 0 0,1 0 0,1 0 0,2 1-390,1 5 1,6 0 0,-3 6 0,-1-1-36,0 1 1,-3 2 0,-7 1 0,-3 1-60,-2-1 1,-2 6-1,-7-1 1,-3-1 353,-5-2 1,-6-1 0,-4-1-1,-6 1 49,-3-1 0,-2-1 0,1-2 1,3-3-101,1-2 1,7 3 0,-1-5-1,4 0-65,6 2-240,-4-5 1,14 5-1,0-9 1,10-2 45,9-1 0,5-5 0,9 3 1,1 0 183,2 0 0,6 2 1,-6 5-1,-2 0 304,-1 0 1,-2 7 0,-4 3 0,-4 6 121,-8 5 0,-11-3 0,-4 6 0,-11 1 292,-8-1 1,-6 0 0,-10 3 0,-3-3-198,-1-1 0,4-3 0,-1-4 0,4-3-538,1-2 0,7-3 0,3-4-1291,4 1 1,8-2 0,6-9-3489,6-10 4780,6 1 0,13-15 0,2 6 0</inkml:trace>
  <inkml:trace contextRef="#ctx0" brushRef="#br0" timeOffset="467">782 248 13916,'0'-15'777,"0"-1"1,-2 8 3,-3 3 1,1 10-1,-6 7 1,-2 7-443,-2 6 0,-1 0 0,-1 0 0,2 3-313,4 1 0,-4 0 0,4-1 0,-2-4-360,2-2 1,-2-1 0,5-6 0,0 1-2996,0-1 1681,2 1 0,5-9 1543,0-7 1,0-14 0,0-10 0</inkml:trace>
  <inkml:trace contextRef="#ctx0" brushRef="#br0" timeOffset="715">658 63 13784,'0'-16'-1526,"1"2"2163,5 4 0,-3 3 0,7 7-233,2 0 0,-3 0 1,1 0-1,2 2-95,2 3 0,2 5 0,-1 11 0,-1 5 207,-4 3 1,-3 7-1,-7 2 1,0 1 59,0 4 1,0 2 0,0 2 0,0-3-582,0-2 0,0-5 0,0-6 0,0-1-690,0-5 1,9-4 0,4-11 0,8-5-104,3-3 1,7-4 0,5-3-1,-2-5-3524,-1-4 4359,-2-1 1,0-8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22.95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0 109 16058,'2'-11'1217,"3"1"1,4 7 0,6-2 0,2 3-1110,4 2 0,3 0 0,9 0 0,3 0-266,5 0 0,4 0 1,1 0-1,1 0-561,-1 0 0,-6 0 0,-6 0 0,-6 0-3471,-8 0 4188,-3 0 0,-8 0 0,-2 0 0</inkml:trace>
  <inkml:trace contextRef="#ctx0" brushRef="#br0" timeOffset="200">0 294 19116,'16'0'0,"1"0"169,4 0 1,4 0 0,12 0 0,4 0-433,4 0 0,1 6 0,0-1 1,-1-2-486,-4-1 1,2-2 753,-7 0 1,0 0-1,-5 0 1</inkml:trace>
  <inkml:trace contextRef="#ctx0" brushRef="#br0" timeOffset="797">975 93 13916,'7'-15'-58,"-5"5"1,5 1 0,-2 0 1053,0 1 1,7 4-535,-2-1 0,2 5 0,0 5 0,-1 6-341,1 2 1,-4 5-1,1 0 1,-1 5 20,1 1 1,-5 2-1,1 5 1,-4-2-78,-1-3 1,0 3 0,-1-3 0,-3 1-167,-1-1 1,-5-4 0,3-6 0,0-1-761,0 1 868,-5-8 0,10-3 0,-3-10 0,4-5-154,1-4 0,6-8 0,5-4 0,2-3-23,3-2 1,-1 0 0,1-2 0,-1-1 125,1-2 0,-1 5 0,1 5 0,-1 0-35,1 2 1,-1 2 0,1 6-613,-1 1 1,-5 6 186,1 4 1,-6 10 0,5 6-1646,2 2 2026,-5-4 0,7 5 0,-6-6 0</inkml:trace>
  <inkml:trace contextRef="#ctx0" brushRef="#br0" timeOffset="1198">1331 403 13921,'-9'-16'-629,"1"8"1,4 1 697,-1 0 0,0 4 1,7-6-1,3 2 357,5 4 0,4-4 0,3 2 1,2 1-98,2 2 0,-1 2 0,-4 0 0,-1 0 72,1 0 1,-2 7 0,-4 4-280,-5 2 0,-3 3 1,-2-1-1,-2 1 57,-3-1 1,-5 1 0,-9-1-1,-2 1-83,2-1 0,-3-1 0,1-2 104,2-2 1,2-6-1,3 3 1,2-2 689,2 0-1092,6 0 1,-1-10 0,10 0 0,6 0 84,3-2 0,1 5 0,2-3 0,2 3-266,2 2 0,5-2 0,-4-1 1,0-2-261,1 1 1,4 3-1,-1 1 1,1 0 673,-1 0 0,10 0 1,-3 0-1</inkml:trace>
  <inkml:trace contextRef="#ctx0" brushRef="#br0" timeOffset="1449">1857 279 13916,'-10'-5'737,"-1"0"1,1 0 111,-5 5 1,8 0 0,7 0-916,8 0 1,8 0-1,4 0 1,6 0-814,4 0 1,0 0 0,1 0 0,0 0-763,0 0 1657,0 0 1,7 0-1,2 0 1</inkml:trace>
  <inkml:trace contextRef="#ctx0" brushRef="#br0" timeOffset="1930">2306 186 13916,'0'-10'-1933,"0"0"2125,0-3 1,0 0-1,0-3 299,0 1 1,7 1-1,3 2 1,4 3-159,1 3 0,1-5 1,-1 6-1,1 2 31,-1 1 0,1 4 1,-1 3-1,1 5-63,-1 4 1,-1 3 0,-4 4 0,-5 4 88,-3 5 1,-2 1 0,0 0 0,0 0-289,0-1 0,-2 0 1,-1-3-1,-4-3-119,-2-1 1,6-3 0,-4-4-291,0-1 1,5-4 37,-3-1 0,4-8 0,1-2 1,0-9-207,0-5 0,0-1 0,0-2 0,0-4 160,0-5 0,0 2 0,1-2 0,3-1 214,1-2 0,7-2 1,-4 0-1,3 0 64,-1 0 0,0 7 0,6 3 0,-1 4 152,1 1 1,-2 1 0,-2 1 0,-2 2-141,2 2 1,-3 6 0,1-1-334,2 3 0,2 8 0,-1 1-591,-2 1 0,1-3 0,-5 6 900,1 1 0,-4 1 1,3 3-1</inkml:trace>
  <inkml:trace contextRef="#ctx0" brushRef="#br0" timeOffset="2133">2755 325 13981,'0'11'38,"-2"-3"1,-2 1 1037,-1 0 0,0-4 0,5 5 0,0 2-563,0 2 1,0 1 0,0 1-720,0-1 0,0 1 0,0-1 1,-2 1-1028,-3-1 0,3-5 0,-3 1 1215,4 1 1,1 2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30.86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47 13916,'2'-10'-753,"3"-1"1870,5-1 0,-1 5 0,3 2 0,4 4-552,2 1 0,10 0 0,0 0 0,4 0-887,4 0 1,6 5-1,-6 0 1,-2-2-552,-1-1 1,-2 3-1,-2 0-649,-3-1 1495,-11-3 1,-1 6 0,-6 2 0</inkml:trace>
  <inkml:trace contextRef="#ctx0" brushRef="#br0" timeOffset="149">62 217 13916,'2'-8'2714,"3"2"-2009,5 5 1,6 1 0,4 0 0,6 0-1258,3 0 1,8 1 0,-1 3 0,0 1-2534,2-2 3100,-13-1 1,18-2 0,-10 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29.53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264 464 13916,'-2'-15'-370,"-3"-1"1,3 1 0,-3-1 0,3 1 1087,2-1 1,-5 6 0,0 0 0,0-2-11,-2-2 1,0 4-1,-5 1 1,2 2 48,-2 4 1,-7 3 0,-3 5 0,-1 7-175,1 7 1,-4 5-1,6 7 1,1 0-612,1 0 1,10 0-1,3 0 1,3 0-201,2 0 1,0-7 0,3-4-1,6-4-50,6-6 0,11-3 0,0-7 1,3-2 57,2-3 1,0-5 0,-2-9 0,-3-3 119,-5-3 0,-4 0 0,-3-8 0,-4-1 557,-5-3 1,-3-5-1,-4 2 1,-3-1-350,-5-1 0,-6 3 0,-4-2 0,-4 3-111,-1 0 0,-2 12 0,6 0 0,2 8 25,2 2 0,7 6-405,0-1 0,8 8 0,2-2-367,8 3 1,8 7-1,5 2 1,3 0-359,0 0 1,7 5 0,-2-3 0,5 1 1077,1 0 0,-3 0 0,-1 6 0</inkml:trace>
  <inkml:trace contextRef="#ctx0" brushRef="#br0" timeOffset="337">651 310 14375,'0'-16'806,"0"6"-14,0-1 0,2 8 0,3-4 1,7 2-560,7 0 1,0 0 0,6 5 0,3 0-1038,1 0 0,2 1 1,0 3-1,0 1-506,0-2 0,-7 4 0,-3 0 1287,-4 2 1,-2-6 0,1 4 0</inkml:trace>
  <inkml:trace contextRef="#ctx0" brushRef="#br0" timeOffset="486">666 449 14388,'-7'0'688,"7"0"0,9 0 0,12 2 0,4 1-1609,5 2 0,6 0 0,2-3 916,1 3 0,2-3 0,6 5 0</inkml:trace>
  <inkml:trace contextRef="#ctx0" brushRef="#br0" timeOffset="937">1486 310 14294,'-7'-9'-147,"4"2"1,-7 7 1252,-2 0 0,-2 7 0,-2 5 0,1 7-510,-1 7 0,1 3 0,1 2 0,2 0-409,2 0 0,6 0 0,1 0 0,6 0-310,8 0 1,6-7 0,7-5 0,9-7 68,5-7 0,-2-5 1,3-5-1,-1-7-307,-4-7 0,-3-5 0,-3-7 0,-6-2 188,-5-3 1,1 1-1,-13-4 1,-2 1 424,-1 4 0,-2 1 0,-2 0 0,-3 1-235,-5 1 1,-9 3-1,-4 13 1,1 1-142,0 4 1,-6 3 0,2 7 0,-1 2-1198,1 3 0,-1 3 1,4 9 1470,-1 4 1,5 3 0,-3 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26.65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169 83 14519,'7'-9'1623,"4"4"0,-3 3 0,3 2-2088,1 0 0,1 2 0,3 2-1207,-1 1 1,1 5 1556,-1-5 1,1 7-1,-1-3 1</inkml:trace>
  <inkml:trace contextRef="#ctx0" brushRef="#br0" timeOffset="197">30 331 13916,'-15'0'3405,"6"1"-3605,4 4 0,12-3 0,8 3 0,9-3 76,6-2 1,1-2-1,-1-1 1,1-4-589,0-2 0,0 1 0,-1-3 1,-3 5-832,-1-1 1612,-7-2 0,3 0 0,-6 3 0</inkml:trace>
  <inkml:trace contextRef="#ctx0" brushRef="#br0" timeOffset="846">262 238 13916,'0'-11'291,"0"1"659,0 7 1,0-3-510,0 12 0,0 4 0,0 11 0,0 4-11,0 5 1,-5 1-1,0-1 1,2 1-395,1 0 1,2-1 0,0-3 0,0-3-1216,0-2 1,0-1 617,0-5 1,7-10 0,3-6 0,4-8-339,1-6 0,1-10 1,-1-5-1,1-7 286,-1-4 1,1 4 0,-1-5-1,-1 0 538,-4 1 0,4-3 1,-4 5-1,2 0 246,-1 1 1,2 2 0,-4 9 510,-1 6 1,-1 8 232,-7 1 0,0 15 0,0 1 39,0 7 1,0 9-1,0-1 1,0 1-354,0 1 1,-1-3 0,-3 7-1,-3 0-679,-1-2 0,4 0 0,-1-5 0,2 1-779,-2-1 1,3 4-1,-3-3-660,3-1 1,2-7 467,0-1 1,0-10 0,2-1 0,3-10 1071,5-9 1,4 0 0,0-7 0,-1-1-106,3-2 1,-4-2 0,9 1-1,-4 3 116,-2 1 1,6 7-1,-1-3 1,-1 3 759,-1 4 0,-3-3 0,1 13 1,-1 2 170,0 1 1,-4 4 0,-3 3 0,-1 5-470,-3 4 0,-3 1 1,-1 3-1,0 1-232,0 1 1,0 3-1,-1-5 1,-4 3-115,-6-2 0,3 0 0,-3 0 0,1 1-456,1-1 1,-3-1-1,5-3-380,-1 1 1,4-6 0,-1 0 475,4 2 0,-5-3 0,0 1 0,-3 2 496,-3 2 1,-2 1 0,-1 1-1,-3 1 224,-2 4 1,-2-4 0,-6 5-1,4-1-160,2-1 1,-4 1 0,5-5 0,4-1-2656,5 0 623,5-6 0,14-2 1,3-9 1748,4-3 1,8-10-1,2-9 1</inkml:trace>
  <inkml:trace contextRef="#ctx0" brushRef="#br0" timeOffset="1047">696 377 13681,'0'-9'2036,"0"4"0,0 10-1628,0 6 1,0 2 0,0 5 0,0 0-211,0 3 0,0 5 0,1-5 1,4-3-224,6 0 1,-3-3 0,3 1 0,1-3-193,1-2 0,8-4 0,0-7 0,-1 0-683,3 0 1,-6-7-1,3-5 1,-2-6-315,-3-2 0,-5-6 1,-1 4 1155,-2-2 0,5-2 0,-3-5 1</inkml:trace>
  <inkml:trace contextRef="#ctx0" brushRef="#br0" timeOffset="1281">1005 67 17852,'15'0'293,"3"0"0,2 0 1,6 0-1091,3 0 0,4 0 0,1 0 0,2 0-1857,-1 0 2680,-3 0 1,-1-6-1,0-3 1</inkml:trace>
  <inkml:trace contextRef="#ctx0" brushRef="#br0" timeOffset="1449">1314 6 13962,'-15'0'819,"5"0"0,-1 0 370,-1 0 1,4 6 0,-3 6 0,-1 6-648,-1 2 1,-8 13 0,-1 0-1,-2 4-664,-4 6 0,-3 4 0,-3 1 0,-2 0-857,1-3 0,8-9 1,3-2-1,1-6-2938,4-8 3961,2-9 1,2-4-1,-1-7 1</inkml:trace>
  <inkml:trace contextRef="#ctx0" brushRef="#br0" timeOffset="1633">974 222 13916,'9'2'259,"-3"1"187,1 3 1,-5 6 0,3-2-1,-1 4 79,1 1 0,-3 2 1,4 2-1,0 4-412,-1 1 0,2 0 1,-4 3-1,2-1-379,-1 1 0,-3 1 0,1-1 0,2-2-1130,1-3 1,0-1 0,-3-6-3104,3 0 4359,-4 1 1,13-7 0,-5-3-1</inkml:trace>
  <inkml:trace contextRef="#ctx0" brushRef="#br0" timeOffset="1797">1191 392 13916,'10'-15'350,"0"-1"0,1 1 384,4 0 1,1 1-1,-1 3 1,0 6-133,1 4 1,1 1-1,2 0 1,3 0-527,2 0 1,1 0 0,2 0 0,-3 0-676,-2 0 0,1 5 0,-4 0-1800,1-2 1,1-1 2399,-6-2 1,-6 0-1,-2 0 1</inkml:trace>
  <inkml:trace contextRef="#ctx0" brushRef="#br0" timeOffset="1966">1469 222 13916,'-15'0'1219,"-1"0"0,8 2 0,2 3-659,5 5 0,-4 4 0,-1 3 0,3 2-169,1 2 1,2 12 0,0-3 0,0 3-558,0 0 1,2-2-1,1 0 1,4 0-575,2 0 1,1-7 0,6-5 0,-1-6-492,1-2 0,-1-8 0,1 2 1315,-1-3 1,7-9 0,2-2 0</inkml:trace>
  <inkml:trace contextRef="#ctx0" brushRef="#br0" timeOffset="2113">2042 253 13916,'-11'0'89,"1"0"-711,-2 0 698,5 0 0,0 7 0,7 2 1</inkml:trace>
  <inkml:trace contextRef="#ctx0" brushRef="#br0" timeOffset="2230">2042 501 15502,'-11'0'1554,"1"0"0,7 1-1951,-3 5 0,12-5 0,2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18:00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47 7943,'0'-9'861,"0"1"1,-1 4-43,-4-1-398,3 0-47,-5 5-127,0-7 0,-1 5-37,-8-3 1,1 4-23,-1 1 0,1 0-75,-1 0 0,1 0-218,-1 0 0,6 0-67,0 0 346,6 0 0,-3 1 167,7 4 0,0-1 9,0 6 0,0 1-46,0 4 0,0 0 0,0 1-115,0-1 0,-5 1 0,0-1 1,2 1-92,1-1 0,2 1 1,0-1-1,0 1-18,0-1 1,0 1 0,0-1-124,0 1 0,0-1 0,0 1-85,0-1 0,0-5-164,0 1 185,0-8 103,0 4 9,0-7 1,2 0-114,3 0 1,-2 0 0,7 0-475,2 0 1,2 0 0,2-2-1047,-1-3 0,-5 3 1628,1-3 0,-1 3 0,6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32.88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 78 13874,'0'-10'2260,"0"-1"-1924,0 8 1,0 3 0,0 10 0,0 6-47,0 4 0,0 5 1,0 5-1,-2 1-96,-3 0 0,4 0 0,-5 0 0,5 0-134,1 0 0,0-5 0,0-2 1,-2-2-794,-3-3 777,3-2 1,-5-10-230,7-7 0,0-7 1,0-10-1,2-3 72,3-6 0,-1-3 0,4-2 0,1-2-70,-1-3 0,3 1 0,4-4 0,1 1 141,-1 4 0,1 6 0,1 4 0,2 2-10,1 3 1,1 9 0,-4 4-1,2 5-296,2 1 1,4 0 0,-2 0 0,-1 1-321,1 5 1,2 0 0,-2 7-1,-1-3 662,0 2 0,6 8 1,-4 5-1</inkml:trace>
  <inkml:trace contextRef="#ctx0" brushRef="#br0" timeOffset="301">372 403 13916,'-9'-15'-747,"-3"4"1,7 1 1229,1-2 0,3 3 1,2 1 152,5 1 0,4 2 0,9 5 1,1 0-493,-1 0 1,-1 0-1,-3 0 1,0 1 10,1 5 1,-6 0 0,-1 6 0,-2-1 145,-4 1 1,-1 2 0,-4 1 0,-3 0 6,-5 1 1,-9-1 0,-4 1 0,1-1-33,0 1 1,-1-2-1,4-2 1,-1-4 154,1-1 0,7 3 1,2-3-382,-2 2 0,6-6 0,8 2-752,12-3 1,3-2-1,9-2 1,3-1-348,5-2 1,-1-2 0,3 4-1,-3-3-1944,-2 3 3164,0-6 0,0 1 0,0-8 0</inkml:trace>
  <inkml:trace contextRef="#ctx0" brushRef="#br0" timeOffset="534">929 295 13916,'-11'-5'1950,"1"-1"-1360,7-6 0,-3 11 0,12-5 1,6 5-389,7 1 1,5 0 0,7 0 0,1 0-1180,4 0 0,-3 0 0,5 0 0,-2 0 1032,0 0 0,0 0 0,-5 0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34.4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340 1 13916,'-10'0'0,"0"0"297,-2 0 0,-2 0 0,-1 0 0,-1 0 292,1 0 0,-1 7 0,-1 3 1,-2 4-72,-2 1 0,-4 8 1,2 3-1,-1 6-177,-3 9 0,4 2 1,3 14-1,4 2-234,6 1 0,3 3 0,7 1 0,2-2-718,3-7 1,12-5 0,14-6-1,9-2-3023,4-6 3577,10-10 1,8-4 0,8-7-1</inkml:trace>
  <inkml:trace contextRef="#ctx0" brushRef="#br0" timeOffset="553">495 249 14507,'-2'-9'-468,"-1"6"949,-2 6 1,0 6 0,5 6 0,0 2-360,0 4 0,5 1 0,0 6 1,0-3-61,2 3 0,-5 1 0,3 0 0,-2-1-168,3-2 1,-5-7 0,4 1-295,-3-3 1,-2-1 209,0-1 0,0-8-9,0-7 1,0-7 0,0-8 0,0-2 40,0-4 1,0 2 0,0-5 0,0 0-40,0 0 0,5 3 0,2-4 0,0-1 209,0 2 1,5 0 0,-2 5 0,4-2 23,2 2 1,-1 7 0,0 2 0,1 0-129,-1 1 1,1 2-1,-1 7 1,1 0-315,-1 0 1,6 2-1,0 3 1,-3 5 428,0 4 0,4 2 0,2-1 0</inkml:trace>
  <inkml:trace contextRef="#ctx0" brushRef="#br0" timeOffset="753">959 496 14442,'-10'2'4261,"1"3"-3890,3 5 0,0 4 1,6 2-1,0-1-532,0 0 1,0 3 0,0 1 0,0 1-437,0-1 0,0-2 0,0-1 0,2-2-3232,3-4 3734,-3 4 0,12-6 0,-6 8 1</inkml:trace>
  <inkml:trace contextRef="#ctx0" brushRef="#br0" timeOffset="1039">1176 450 15592,'2'-9'1323,"3"4"-1078,5 3 1,6 2-1,3 0 1,3 0-469,2 0 0,7 0 0,7 0 0,0 0-1626,-1 0 1845,6 0 1,-10 7 0,5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37.93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156 551 13916,'5'-16'-21,"0"1"1,5 4 0,-5 1 597,-1-2 1,-2 3 0,-4-1-410,-3-2 1,1 3-1,-6 1 73,-2 1 1,-2-3 0,-1 4 62,-1 3 0,1 1 1,-1 2-84,1 0 1,4 7-1,3 3 1,-1 4-151,1 2 1,4 4 0,-1 3 0,3-1-79,2 0 1,-5 4-1,0-5 0,2-2-111,1-2 0,9-2 1,1 1-1,3-2 53,-1-4 0,0-3 0,6-7 1,-1 0 106,1 0 0,4-7 0,1-3 0,0-6-117,1-4 0,-5-5 0,4-6 0,-4 1-93,-2-1 0,-4-2 0,-3-3 1,1-7-203,0-7 1,-4 2 0,3-5 0,-1 1 173,-3 0 0,-3 6 1,-1 8-1,0 6 900,0 7-451,0 13 0,0 12 0,-1 12 0,-3 6 167,-1 2 1,0 8 0,5-1 0,-2 6-82,-3 3 0,3 2 1,-3-4-1,3 4-206,2 2 0,0-6 1,0 2-1,0-3-353,0-2 1,0 0 0,2-2-1,2-3-547,1-6 1,7-3 0,-4-1 0,3-2-109,-1-4 0,5-3 0,6-7 0,-2 0 979,-2 0 0,12 0 1,4 0-1</inkml:trace>
  <inkml:trace contextRef="#ctx0" brushRef="#br0" timeOffset="268">604 427 13916,'-7'-9'686,"6"-5"1,1 13 0,10-4 0,5 3-498,6 2 0,1 0 0,6 0 0,-2 0-627,1 0 0,2 0 0,2 0 1,-1 0-601,-5 0 1,3 0 0,-7 0 1062,-3 0 0,0 0 0,-3 0 0</inkml:trace>
  <inkml:trace contextRef="#ctx0" brushRef="#br0" timeOffset="433">744 257 17253,'0'17'213,"0"3"1,0-1 0,0 7 0,0 2-124,0 1 0,0 3 0,-2 3 0,-2-1-809,-1-5 1,0 1-1,5-8 1,0 0 627,0 1 0,7-3 0,2-4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43.48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16 385 13916,'-5'-10'-157,"0"0"1,0-1 432,5-4 0,0 4-45,0 1 1,7 2 0,3-3 245,4 6 1,-4-2 0,0 2-340,2 2 0,2 1 0,0 4-55,-4 3 0,-3-2 0,-7 7 0,0 3 151,0 0 0,0 3 0,0-1 0,0 1-160,0-1 1,0 2 0,0 2 0,0 2 106,0-2 0,-2-2 0,-1-2 1,-2 1-123,1-1 0,1 1 0,-1-1-395,-1 1 1,0-6-94,5 0 1,-2-6 312,-3 1 1,4-5 0,-5-5-8,5-5 0,2-4 1,3-2-1,3-1 86,1-3 0,-3 1 0,6-5 0,-1 1 93,-1 4 1,4-3 0,-4 1-1,1 2 42,1 2 1,-6 2-1,5 1 1,0 2 38,-1 2 0,3 4 0,-5-2 0,2 1 118,3 4 1,-4 1 0,2 2-106,3 0 1,-5 0 0,1 2 0,-1 1-160,1 2 0,-6 7 0,3-1 250,-5 2 1,-1 3 0,0-1-56,0 1 0,0-1 0,0 1 1,0-1 41,0 1 0,-5-1 1,-2 2-1,0 2-116,0 2 1,-3-1-1,3-6 1,0-2-206,0-1 1,2-1 0,4 5-597,-5 1 0,5-1-50,-4 1 1,10-8-1,5-3 175,4-3 1,1-2-1,1 0 1,-1 0-891,1 0 0,1-2 1611,4-3 0,-4-3 0,5-8 0</inkml:trace>
  <inkml:trace contextRef="#ctx0" brushRef="#br0" timeOffset="850">821 463 13916,'0'-16'806,"0"1"1,0-1-617,0 1 0,-5 4 0,0 1-28,1-2 1,1 0 0,-1 0 141,-1 2 1,-5 4 0,3-2 53,-2 1 1,4 2 0,-5 5-47,-2 0 1,-2 0 0,-1 0 0,-1 2 105,1 3 0,-1 3 1,1 8-389,-1-1 0,6 1 1,0-1-1,-1 1 133,3-1 0,-4-3 1,5 4-36,-2 6 1,4-1 0,-4-1-106,2-3 1,2-1 0,5-1-163,0 1 0,2-1-234,3 1 0,4-2 0,6-4 142,1-5 1,-1-3 0,1-4 0,-1-1-16,1-3 0,-3-6 1,1 2-1,-2-4 51,0-1 0,5-1 0,-6 1 0,2-2 30,3-4 0,-1 2 0,1-7 0,-1-1 73,1-2 1,-6-2-1,0 0 1,1-2 69,-3-3 0,4 3 1,-5-3-1,0 4 121,0 1 0,0 1 0,-4 3 356,3 1 1,-1 7-23,-5-1-400,0 9 0,0 6 141,0 10 0,0-1-58,0 6 1,0 0 5,0 6 0,-5-1 1,-1 1 37,3-1 1,1-4-1,0-1 1,-1 2 43,-2 2 0,0 1 1,5 1-1,-2-1-60,-3 1 1,3-1 0,-3 0 0,2 1-55,-3-1 1,5 1 0,-5-1 0,3 3-27,-2 2 0,3-3 1,-3 4-1,3-4-121,2-1 0,-5-1 1,0 1-1,2-1 11,1 1 0,2-1 0,0 0 1,0 1-89,0-1 1,0 1-1,2-1-115,3 1 1,-4-6-1,6-1-87,0-2 1,-5 0-1,5-4-120,0 2 1,-4 0-1,7-6-39,2-5 0,-3 0 0,0-7 0,-1 3-1070,1-2 0,-1-2 1608,3-1 0,2-7 0,-4-3 1</inkml:trace>
  <inkml:trace contextRef="#ctx0" brushRef="#br0" timeOffset="1299">1331 29 17958,'14'2'223,"-4"3"0,4-1 0,-3 8 0,2 5-178,3 7 0,-1 5 0,1 4 0,-1 3 84,1 5 0,-6 4 0,-1 3 0,-3 4-146,-2 4 0,-9-2 0,-6-3 0,-4-3-999,-6-1 1,-4-1 0,-8-3 0,0-5 1107,4-7 1,8-10 0,-1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56.21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15 342 14188,'-9'-10'770,"4"0"1,5 6-1,5-1 1,5 3-241,4 2 1,3 0 0,4 0 0,3 0-214,0 0 0,5 0 1,-3 0-1,3 2-212,2 3 1,-2-3 0,-1 3 0,-4-2-79,-2 3 1,-1-5 0,-6 4-497,1-3-427,-7 5-2392,4-5-513,-11 5 3703,5-7 1,-7 0 0,0 0 0</inkml:trace>
  <inkml:trace contextRef="#ctx0" brushRef="#br0" timeOffset="418">262 187 13948,'-15'0'1519,"-1"0"1,8 2 0,2 5-1161,5 9 0,1 1 0,0 9 0,0 1-221,0 2 0,0 7 0,0 2 0,0 0-472,0 0 0,0-2 0,0-7 1,0-1-564,0-3 1,0-6-1,1 2 1,3-4-3196,1-1 4051,7-8 0,-3 6 0,6-5 1</inkml:trace>
  <inkml:trace contextRef="#ctx0" brushRef="#br0" timeOffset="918">881 497 13916,'0'-16'-835,"0"1"0,0 0 1227,0-1 0,0 6 0,0-1 1,0-1 123,0-1 1,-2-3 0,-3 1 0,-5 1-127,-4 4 0,-1-2 0,-1 6 0,-1 3 71,-4 1 1,4 2 0,-5 2 0,1 3-56,1 5 1,-1 9-1,5 4 1,1 1-214,-1 3 1,3 1 0,2-1 0,6-3-192,4-1 0,1 3 0,0-4-184,0 2 0,1-5 1,4 0-1,6-7-18,2-7 1,3-3 0,1-2-1,2-4 27,2-6 0,6 0 1,-3-13-1,0 1-9,-3-4 1,1-3 0,-1-4-1,0-1-84,1-2 1,-5-7 0,4 1-1,-4-2 11,-2-3 0,-4 1 0,-3 0 1,-1 3 218,-3 6 1,-3 3 739,-1 13 1,0 9 0,-1 14-21,-5 12 1,-2 8 0,-8 9 0,3 0-99,2 0 0,-2 0 0,4 2 0,-1 1-436,-1 2 0,3 5 1,-3-4-1,6-3-455,4-1 1,-5-2 0,1-1 0,4 1-808,4 0 1,2-7 0,9-3 0,3-5-564,0-6 1,7 2 0,0-7-1,2-2 1755,0-1 1,7-2 0,6 0 0</inkml:trace>
  <inkml:trace contextRef="#ctx0" brushRef="#br0" timeOffset="1118">1252 389 14202,'-8'-7'3576,"3"5"-3302,10-3 1,3 3 0,10 2-1,1 0-906,1 0 0,13 0 1,-2 0-1,3 0 651,4 0 1,1 0-1,8 0 1</inkml:trace>
  <inkml:trace contextRef="#ctx0" brushRef="#br0" timeOffset="1551">1809 280 13916,'-15'0'1431,"5"0"390,-1 0 1,8 2-1241,-2 3 0,3 6 0,2 7 0,0 5-184,0 1 1,0 2-1,0 5 1,0 0-194,0-1 1,-2 0 0,-1-3 0,-2-1-303,1 1 0,-3-4 1,2-3-437,2-2 0,1-8 101,2 0 1,0-13 0,2-2-1,1-9-51,2-7 1,7-3-1,-1-7 1,1 0 77,-2 0 1,4-5-1,-4 0 1,4 2 239,1 1 0,-1 4 0,-2 3 0,-2 6 249,3 2 1,0 5 417,3 2 0,-3 6 0,0 10 0,-5 7 41,-1 7 0,-2 4 0,-3 4 0,1-1-166,2 1 1,1 3 0,-6 1 0,0-1-423,0 1 1,0-7 0,0-1-1,0-3-1008,0 1 1,0 0-1,0-6 1,1-1-3656,5-4 4641,2 4 0,8-5 0,-1 6 0</inkml:trace>
  <inkml:trace contextRef="#ctx0" brushRef="#br0" timeOffset="1984">2521 451 13847,'-5'-25'-413,"0"5"0,-5-3 0,3 3 0,-2 3 1273,-3 5 1,-2 3-1,-1 6 1,-1-3 207,1 3 0,-2 6 0,-2 4 1,-2 4-217,2 6 0,-3 0 0,1 7 1,2 0-438,2 0 1,2 2 0,1 3 0,4-1-400,4-2 0,5-6 1,1 4-1,0-1-65,0-5 0,1 3 0,5-4 0,4-5-458,4-3 1,6-4 0,3-5 0,-1 0 122,0 0 1,4-2 0,-4-5 0,1-6 49,-1-6 0,4-9 1,-4 3-1,1-5 13,-1-1 1,-1-6 0,-6-6 0,1-6 30,-1-2 0,-5-8 1,-1 4-1,-2 0 40,-4 4 1,-1 8-1,-2 5 2830,0 5-1649,-7 6 0,0 25 0,-3 7 1,3 7-475,0 4 1,5 4 0,-3 3-1,2 1-252,-2 3 0,3 4 0,-3 4 1,3 2-86,2 3 0,-5 0 0,0 3 1,1-2-896,3 2 1,1-4 0,1 1-1,3-4-850,1-7 1,7 0 0,-2-8-1,4-4-3163,2-5 4864,6-5 1,2-7-1,7 0 1</inkml:trace>
  <inkml:trace contextRef="#ctx0" brushRef="#br0" timeOffset="2319">3156 358 13916,'-11'0'0,"3"-2"3292,1-3-2400,2 3 0,6-5 1,4 7-307,6 0 0,4 0 1,4 0-1,4 0-499,1 0 1,-4 5 0,4 1-1,0-3-427,0-1 1,-3 3 0,3 0-1,0-2-602,0-1 1,-5-2 0,2 0 0,-4 0-1513,-2 0 1,-4 5-25,-1 0 2381,-6 1 1,2 1-1,-6 1 1</inkml:trace>
  <inkml:trace contextRef="#ctx0" brushRef="#br0" timeOffset="2500">3140 543 14146,'-15'0'378,"4"0"0,1 0 527,-2 0 1,5 2-92,2 3 1,7-1 0,6 4 0,9 1-498,6-1 0,-3-2 1,6 2-1,0-1-443,-2-3 1,4 2 0,-6 0 0,2-3-782,3-1 0,-4-2 1,-1 0-1,-1 0-217,-1 0 0,6 0 0,-5 0 1124,-2 0 0,5 0 0,0 0 0</inkml:trace>
  <inkml:trace contextRef="#ctx0" brushRef="#br0" timeOffset="2967">4022 373 13824,'0'-15'-705,"-2"4"1927,-3 1 0,2 1-229,-8-1 1,6 3-323,-5 7 0,1 7 0,-1 3 1,3 4-285,0 2 0,6 6 1,-5 2-1,3 2-201,-2 0 0,3-1 0,-3 5 0,3-3-199,2-1 0,0 0 1,0 3-1,2-3-369,3-6 1,4-2 0,6-3 0,2-1 168,4-4 1,3-3 0,5-7 0,0 0 22,2 0 0,-7-12 0,9-5 1,-2-4 202,-3-1 1,-8-6 0,1 3 0,-4-5 36,-1-1 0,-8 0 0,-3 0 0,-3 1 190,-2-1 1,-7 0-1,-3 1 1,-4 3-56,-1 1 1,-6 7 0,-1 0 0,-1 7-94,1 7 1,-6 3 0,4 2 0,0 0-425,4 0 1,-3 0 0,3 2 0,1 3-1855,2 6 1,6 2 2137,1 3 1,0-1 0,-6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53.98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9 124 13916,'0'-15'-1670,"0"-1"3311,0 1-1024,-6 6 0,6 6 0,-2 11-239,5 8 1,8 8 0,-6-2-1,0 2-57,2 4 0,-6 1 1,5 2-1,-5-2-43,-1-3 0,0 2 0,0-6 0,0 0-52,0 1 0,0-8 0,0-5-564,0 2 255,0-5 1,0-7 0,0-12 0,0-7-164,0-6 0,2-6 0,3-4 1,4-3 26,-1-1 1,6 4 0,-4-1 0,4 4 76,2 1 0,-1 5 0,1 2 1,-1 3-223,1 8 1,1-1 0,2 9-519,1 1 0,1 2 0,-6 4 0,1 3-1819,-1 6 2703,1 2 0,6 10 1,2 1-1</inkml:trace>
  <inkml:trace contextRef="#ctx0" brushRef="#br0" timeOffset="302">458 403 13916,'-10'-14'-407,"-1"4"0,6-4 1,-3 4 3685,1-4-2757,2 5 0,12 2 0,3 7 0,4 0-157,1 0 0,-5 2 0,1 3 0,-1 6-226,-1 2 1,-2 3 0,-7-1 0,0 1 72,0-1 1,-2 1-1,-3 1 1,-6 2-199,-2 1 0,-3 1 0,1-5 1,-1-3-2,1-2 1,-1 1-1,1-7 1,-1-2 499,1-1 1,-1 3-318,1 0 0,8-6 0,7-10-284,9-3 1,9 4-1,5 2 1,1 1-592,3 3 0,-3-3 0,1 2 0,-1 2-497,0 1 0,0 2 0,3 2 1227,-1 3 1,0 4 0,5 6 0</inkml:trace>
  <inkml:trace contextRef="#ctx0" brushRef="#br0" timeOffset="518">938 248 13916,'-9'-10'1845,"4"-1"1,7 8-1416,8-2 1,7 3-1,14 2 1,2 0-1596,3 0 1,-3 0 0,4 0 1188,1 0 0,2 7 0,6 2 0</inkml:trace>
  <inkml:trace contextRef="#ctx0" brushRef="#br0" timeOffset="950">1526 109 13916,'-16'-7'-210,"6"3"1,0-4-1,-1-1 2912,3 1-2363,1 4 0,9-3 1,3 7-1,5 2-26,4 3 0,1 4 0,1 6 1,-1 2-148,1 4 1,-1-2 0,1 7 0,-3 1-90,-2 3 1,-4 0 0,-7 1-1,0-1-49,0-5 1,0 5-1,0-5 1,-2 3-184,-3-2 1,1-4 0,-4-6 172,1-1 0,-4-8 54,6-7 0,0-9 1,5-10-1,2-3-101,3-2 0,2-7 0,5-5 0,-2 0-132,2-2 1,0 5 0,0-3 0,-1 4 49,1 1 0,1 0 0,1 1 0,-2 5-84,-1 4 0,-1 9 0,5 3 0,1 3-480,-1 2 0,1 2 1,-1 4-1,1 3-2746,-1 6 3343,1 2 1,-1 10 0,1 1 0</inkml:trace>
  <inkml:trace contextRef="#ctx0" brushRef="#br0" timeOffset="1185">2021 341 14950,'-5'10'1000,"0"0"0,-2-4 0,3 4 1,-1 2 286,2 2 1,-1 1 0,1 1 0,-2 1-1000,1 3 1,2-2 0,2 2 0,0-1-799,0 2 0,0-7 0,0 5-225,0-1 0,0-4 0,2-5-2650,3-2 1,-1-2 3498,6-5 0,0-7 1,6-2-1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8:59:52.96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 25 16245,'11'-5'0,"-3"-2"369,-1-2 134,-2 6 0,-5 3 1,0 10-1,-1 5 518,-4 6 1,1-2-1,-4 7 1,-1 0-733,0-2 1,6 3-1,-4-6 1,2-2-321,0-2 1,1-2-1,9 1 1,7-2-39,7-4 0,11 2 0,9-7 0,6-1-172,8-3 0,0-2 1,2-3-1,-1-1-351,-4 1 0,-4-2 1,-5 0-1,-6 3-1194,-8 1 0,-5 2-2094,-6 0 4001,-7 0 1,-3-7-1,-6-1 1</inkml:trace>
  <inkml:trace contextRef="#ctx0" brushRef="#br0" timeOffset="215">509 118 14195,'-5'-11'488,"0"1"1,1 7-1,10-1 166,4 8 1,2-1-1,2 7 1,-1 2-634,5 2 1,2 2-1,-1-1 1,2 0-13,-2 1 0,3-6 0,-1 1 0,-4 1 23,-5 1 1,0 3 0,-7-1 0,-2 1-138,-1-1 1,-10 1 0,-8 1 0,-8 2 202,-5 1 1,-2 8-1,0-4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00.3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 7 13916,'-9'-2'-233,"4"-3"1,3 5 0,2 0 907,0 9 0,0 5 0,2 3 0,3 2-467,5 1 0,-1 3 0,1-4 0,4 1-7,5-1 1,-2 3-1,6-3 1,-1-3-73,4-4 1,5-4-1,5 3 1,5-6-36,4-3 1,10-2 0,5-2-1,7-3-140,3-6 1,-4-2 0,-1-3 0,-5 3-34,-3 2 1,-7-3 0,1 6-1,-4-1 192,-6 4 1,-3 3 0,-9 2-1,-1 0 101,-3 0 0,-11 2 0,0 3 1,-5 6 69,-6 2 1,-1-2-1,-2-1 1,0 2 146,0 2 1,0 1-147,0 1-701,0-1 141,-7-6 1,5-4 73,-3-10 0,10-4 1,5-5-1,4 2 165,2 2 1,-1 0 0,1-4 0,-1 2-24,1 2 0,6 1 0,2-3 134,0 2 0,5 5 1,-3-4-1,2 2 1,-1 4 93,-1 1 1,0 4 0,5 3 0,0 5 77,0 4 0,5 6 0,1 1 0,3 0-27,3 1 1,3-5 0,4 4-1,2-6-67,-2-4 1,0-4 0,-2-7 0,0 0-174,-3 0 1,-9-7 0,0-5 0,-2-6-417,2-2 1,-8-6 0,3 4 0,-2-1 27,0 1 0,-3 1 1,-2 6-1,-3-1-2645,-8 1 1602,3 6 0,-16 2 1563,0 7 1,-7 7 0,-9 2 0</inkml:trace>
  <inkml:trace contextRef="#ctx0" brushRef="#br0" timeOffset="484">758 580 14192,'0'-16'296,"0"6"0,2 1 0,3 2 653,6 4 1,2 1-1,3 2 1,1 0-681,4 0 0,-2 7 0,6 2 0,1 1-223,-2 0 0,-1 1 0,-10 4 1,-2 2-71,-6 4 0,-3-4 0,-4 5 0,-5-1 98,-9 0 1,-1 4-1,-8-4 1,-1-2-92,2-2 1,-4-1-1,6-1 1,-1-1 6,1-4 1,7 2-1,4-7 39,-1-1 1,5-4 0,4-4-399,6-1 0,6-7 1,8 4-1,4-1 307,5 4 1,1-2 0,1 2 0,-3 1 229,3 3 1,-1 8-1,-1 3 1,-5 4 221,-4 1 0,-8 1 0,-4 1 0,-3 3 134,-2 6 1,-13-2 0,-4 0 0,-5-1-422,-6-4 0,1 1 0,-1-3 0,4-3-741,2 0 0,1-7 1,6-2-3385,-1-3 3925,8-2 1,8-7 0,8-2 0</inkml:trace>
  <inkml:trace contextRef="#ctx0" brushRef="#br0" timeOffset="683">1470 796 14257,'-2'-8'1322,"-3"2"1,4 6-1,-6 4 1,0 5-849,-3 4 0,-4 1 0,-3 12 1,-2 1-508,-2 3 0,-6 6 0,1 0 1,-2-2-1003,2-1 0,4-9 1,7-4-1,1-2-2682,4-3 3742,3-6 0,7-16 1,0-10-1</inkml:trace>
  <inkml:trace contextRef="#ctx0" brushRef="#br0" timeOffset="884">1362 595 13916,'8'-10'446,"-1"1"312,0 2 0,-3 2 0,6 5-180,2 0 1,-3 9 0,-1 6-1,1 9 27,-1 6 1,-4 2-1,3 4 1,-2 6-315,0 2 0,2 3 1,-4-1-1,4-1-677,2-4 0,-4-3 0,4-9 0,-1-3-926,1-6 1,1-4-1,6-6 1,-1-5 1330,1-3 0,-1-9 0,0-1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02.72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86 310 14128,'11'-7'953,"-1"-3"0,-5 1 1,5-1 154,2-2 1,2 5 0,2 2-494,-1 3 0,7 2 0,3 2-581,-1 3 0,-7 2 0,-7 5 0,0-2-233,-1 2 0,3 2 0,-7 2 1,-1-1-5,-3 1 1,-2-1 0,-5 1 0,-6-1 245,-6 0 0,-1 1 1,-7-1-1,-2 1 59,-1-1 0,3-1 0,1-2 0,-1-3 89,2-2 0,-4 3 0,8-5-438,1-1-137,8-3 0,11-6 0,14-2 1,8 0 108,9 0 1,9 1 0,-2 2-1,0-1 307,-1 2 0,-1 1 0,-3 4 0,0 3 74,-2 5 0,-4 0 0,-13 4 0,-4 3 270,-5 0 0,-3 6 0,-2-3 0,-3-1 216,-8-1 0,-1 2 0,-12 1 0,0-2-372,0-2 0,0-7 1,-3-1-1,3-2-443,1-4 1,3 4 0,4-2-2160,1-1 0,1-4 44,4-6 1,10 3 2355,10-7 0,11-1 1,3-4-1</inkml:trace>
  <inkml:trace contextRef="#ctx0" brushRef="#br0" timeOffset="286">922 418 13916,'-9'-1'-334,"2"-3"1121,0-1 1,4 0 0,-7 5 22,-2 0 0,3 2 0,-1 3 1,-2 5-210,-2 4 1,-3 7 0,-2 1 0,-2 2-581,2 3 1,0 3-1,1-1 1,-3-2-632,2-1 1,3-5 0,4 3-3395,2-2 2519,7-1 1,-4-14 0,7-7 1460,0-9 1,7-5 0,1-1-1</inkml:trace>
  <inkml:trace contextRef="#ctx0" brushRef="#br0" timeOffset="533">844 155 13916,'0'-10'1104,"0"0"1,0 8-1,2 2-770,3 9 1,-1 4 0,6 5 0,2 1-70,2 1 0,1 8 1,-1-3-1,-2 5 42,-2 1 0,-4 1 0,2 3 0,-1 2 87,-3 3 0,-3 0 1,-1 1-1,0-3-430,0-1 0,0-9 0,0 1 0,0-3-1063,0-2 0,2-10 0,3 0-530,5-6 0,4-3 0,2-5 0,-1-1 1782,1-5 0,-1-2 0,1-8 1</inkml:trace>
  <inkml:trace contextRef="#ctx0" brushRef="#br0" timeOffset="1435">1664 403 14536,'0'-10'1252,"0"-1"0,7 8 0,4-2 0,2 3-981,3 2 1,5 0-1,1 2 1,2 1-484,3 2 1,3 6 0,1-4-1,0-1-899,0 1 1,5 4-1,0-6 1,-2-2 1108,-1-1 0,5 5 1,1 1-1</inkml:trace>
  <inkml:trace contextRef="#ctx0" brushRef="#br0" timeOffset="1584">1989 217 13916,'0'16'-451,"-5"1"1,0 2-1,2 3 1229,1 2 1,-3 2 0,0 5-1,-1 2-520,0 3 0,4-2 1,-5 6-1,2-2-1319,0-4 1,0-3 1017,5-5 1,0 3 0,0-5-1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9:00:17.09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249 475 24271,'0'-15'-392,"0"0"0,0 4 0,-2 1 0,-2-2 305,-1-2 1,-5 4 0,3 1 0,-2 1 662,-3-1 1,-3 6 0,-4-3 15,-2 5 0,1 2 0,4 5 1,1 4-284,-1 4 0,1 1 0,-1 2 1,3 2-417,2 2 1,-1 5 0,7-6-1,2 1-124,1 1 1,2-5-1,0 6 1,0-3-394,0 1 0,2-6 0,1-4 1,4-1 523,2-1 1,1-2-1,5-7 1,1 0 373,-1 0 1,3-2 0,0-3-1,3-6-352,-2-2 0,3-10 0,1-2 1,-1-5-257,0-1 0,4-5 0,-5-2 0,-2-3 49,-2-7 1,-2-4 0,-1-6 0,-2 3 526,-2 2 0,-6 3 0,1 10 0,-3 9 1665,-2 9 1,-2 10-932,-3 12 0,1 10 0,-6 21 0,-2 2-517,-2 3 1,-1 4 0,1 8-1,2 2-575,2 1 1,6 1-1,-1-6 1,3 1-316,2-1 1,0-5 0,0-1 0,2-2-1038,3-4 1,6-8 0,9-7-1,6-7-1432,3-7 0,4-3 3233,3-2 0,-3-14 0,5-3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11/29/2023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注意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762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4224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CICUG	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CICUG	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/>
              <a:t>Topic</a:t>
            </a:r>
            <a:endParaRPr kumimoji="1" lang="zh-CN" altLang="en-US" sz="4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/>
              <a:t>Saying</a:t>
            </a:r>
            <a:endParaRPr kumimoji="1" lang="zh-CN" alt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563" y="707053"/>
            <a:ext cx="1171401" cy="12144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kumimoji="1" lang="en-US" altLang="zh-CN"/>
              <a:t>#</a:t>
            </a:r>
            <a:endParaRPr kumimoji="1" lang="zh-CN" alt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/>
              <a:t>Sec</a:t>
            </a:r>
            <a:r>
              <a:rPr kumimoji="1" lang="zh-CN" altLang="en-US"/>
              <a:t> </a:t>
            </a:r>
            <a:r>
              <a:rPr kumimoji="1" lang="en-US" altLang="zh-CN"/>
              <a:t>title</a:t>
            </a:r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</a:rPr>
              <a:t>高中与大学</a:t>
            </a:r>
            <a:r>
              <a:rPr kumimoji="1" lang="en-US" altLang="zh-CN">
                <a:solidFill>
                  <a:schemeClr val="bg1"/>
                </a:solidFill>
              </a:rPr>
              <a:t>	~</a:t>
            </a:r>
            <a:r>
              <a:rPr kumimoji="1" lang="en-US" altLang="zh-CN" err="1">
                <a:solidFill>
                  <a:schemeClr val="bg1"/>
                </a:solidFill>
              </a:rPr>
              <a:t>UniLink</a:t>
            </a:r>
            <a:r>
              <a:rPr kumimoji="1" lang="en-US" altLang="zh-CN">
                <a:solidFill>
                  <a:schemeClr val="bg1"/>
                </a:solidFill>
              </a:rPr>
              <a:t>~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11/29/2023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176.png"/><Relationship Id="rId18" Type="http://schemas.openxmlformats.org/officeDocument/2006/relationships/customXml" Target="../ink/ink169.xml"/><Relationship Id="rId3" Type="http://schemas.openxmlformats.org/officeDocument/2006/relationships/image" Target="../media/image171.png"/><Relationship Id="rId21" Type="http://schemas.openxmlformats.org/officeDocument/2006/relationships/image" Target="../media/image180.png"/><Relationship Id="rId7" Type="http://schemas.openxmlformats.org/officeDocument/2006/relationships/image" Target="../media/image173.png"/><Relationship Id="rId12" Type="http://schemas.openxmlformats.org/officeDocument/2006/relationships/customXml" Target="../ink/ink166.xml"/><Relationship Id="rId17" Type="http://schemas.openxmlformats.org/officeDocument/2006/relationships/image" Target="../media/image178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.xml"/><Relationship Id="rId11" Type="http://schemas.openxmlformats.org/officeDocument/2006/relationships/image" Target="../media/image175.png"/><Relationship Id="rId24" Type="http://schemas.openxmlformats.org/officeDocument/2006/relationships/customXml" Target="../ink/ink172.xml"/><Relationship Id="rId5" Type="http://schemas.openxmlformats.org/officeDocument/2006/relationships/image" Target="../media/image172.png"/><Relationship Id="rId15" Type="http://schemas.openxmlformats.org/officeDocument/2006/relationships/image" Target="../media/image177.png"/><Relationship Id="rId23" Type="http://schemas.openxmlformats.org/officeDocument/2006/relationships/image" Target="../media/image181.png"/><Relationship Id="rId10" Type="http://schemas.openxmlformats.org/officeDocument/2006/relationships/customXml" Target="../ink/ink165.xml"/><Relationship Id="rId19" Type="http://schemas.openxmlformats.org/officeDocument/2006/relationships/image" Target="../media/image179.png"/><Relationship Id="rId4" Type="http://schemas.openxmlformats.org/officeDocument/2006/relationships/customXml" Target="../ink/ink162.xml"/><Relationship Id="rId9" Type="http://schemas.openxmlformats.org/officeDocument/2006/relationships/image" Target="../media/image174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5.png"/><Relationship Id="rId21" Type="http://schemas.openxmlformats.org/officeDocument/2006/relationships/customXml" Target="../ink/ink182.xml"/><Relationship Id="rId34" Type="http://schemas.openxmlformats.org/officeDocument/2006/relationships/image" Target="../media/image199.png"/><Relationship Id="rId42" Type="http://schemas.openxmlformats.org/officeDocument/2006/relationships/image" Target="../media/image203.png"/><Relationship Id="rId47" Type="http://schemas.openxmlformats.org/officeDocument/2006/relationships/customXml" Target="../ink/ink195.xml"/><Relationship Id="rId50" Type="http://schemas.openxmlformats.org/officeDocument/2006/relationships/image" Target="../media/image207.png"/><Relationship Id="rId55" Type="http://schemas.openxmlformats.org/officeDocument/2006/relationships/customXml" Target="../ink/ink199.xml"/><Relationship Id="rId63" Type="http://schemas.openxmlformats.org/officeDocument/2006/relationships/customXml" Target="../ink/ink203.xml"/><Relationship Id="rId68" Type="http://schemas.openxmlformats.org/officeDocument/2006/relationships/image" Target="../media/image216.png"/><Relationship Id="rId7" Type="http://schemas.openxmlformats.org/officeDocument/2006/relationships/customXml" Target="../ink/ink175.xml"/><Relationship Id="rId2" Type="http://schemas.openxmlformats.org/officeDocument/2006/relationships/image" Target="../media/image183.png"/><Relationship Id="rId16" Type="http://schemas.openxmlformats.org/officeDocument/2006/relationships/image" Target="../media/image190.png"/><Relationship Id="rId29" Type="http://schemas.openxmlformats.org/officeDocument/2006/relationships/customXml" Target="../ink/ink186.xml"/><Relationship Id="rId11" Type="http://schemas.openxmlformats.org/officeDocument/2006/relationships/customXml" Target="../ink/ink177.xml"/><Relationship Id="rId24" Type="http://schemas.openxmlformats.org/officeDocument/2006/relationships/image" Target="../media/image194.png"/><Relationship Id="rId32" Type="http://schemas.openxmlformats.org/officeDocument/2006/relationships/image" Target="../media/image198.png"/><Relationship Id="rId37" Type="http://schemas.openxmlformats.org/officeDocument/2006/relationships/customXml" Target="../ink/ink190.xml"/><Relationship Id="rId40" Type="http://schemas.openxmlformats.org/officeDocument/2006/relationships/image" Target="../media/image202.png"/><Relationship Id="rId45" Type="http://schemas.openxmlformats.org/officeDocument/2006/relationships/customXml" Target="../ink/ink194.xml"/><Relationship Id="rId53" Type="http://schemas.openxmlformats.org/officeDocument/2006/relationships/customXml" Target="../ink/ink198.xml"/><Relationship Id="rId58" Type="http://schemas.openxmlformats.org/officeDocument/2006/relationships/image" Target="../media/image211.png"/><Relationship Id="rId66" Type="http://schemas.openxmlformats.org/officeDocument/2006/relationships/image" Target="../media/image215.png"/><Relationship Id="rId5" Type="http://schemas.openxmlformats.org/officeDocument/2006/relationships/customXml" Target="../ink/ink174.xml"/><Relationship Id="rId61" Type="http://schemas.openxmlformats.org/officeDocument/2006/relationships/customXml" Target="../ink/ink202.xml"/><Relationship Id="rId19" Type="http://schemas.openxmlformats.org/officeDocument/2006/relationships/customXml" Target="../ink/ink181.xml"/><Relationship Id="rId14" Type="http://schemas.openxmlformats.org/officeDocument/2006/relationships/image" Target="../media/image189.png"/><Relationship Id="rId22" Type="http://schemas.openxmlformats.org/officeDocument/2006/relationships/image" Target="../media/image193.png"/><Relationship Id="rId27" Type="http://schemas.openxmlformats.org/officeDocument/2006/relationships/customXml" Target="../ink/ink185.xml"/><Relationship Id="rId30" Type="http://schemas.openxmlformats.org/officeDocument/2006/relationships/image" Target="../media/image197.png"/><Relationship Id="rId35" Type="http://schemas.openxmlformats.org/officeDocument/2006/relationships/customXml" Target="../ink/ink189.xml"/><Relationship Id="rId43" Type="http://schemas.openxmlformats.org/officeDocument/2006/relationships/customXml" Target="../ink/ink193.xml"/><Relationship Id="rId48" Type="http://schemas.openxmlformats.org/officeDocument/2006/relationships/image" Target="../media/image206.png"/><Relationship Id="rId56" Type="http://schemas.openxmlformats.org/officeDocument/2006/relationships/image" Target="../media/image210.png"/><Relationship Id="rId64" Type="http://schemas.openxmlformats.org/officeDocument/2006/relationships/image" Target="../media/image214.png"/><Relationship Id="rId8" Type="http://schemas.openxmlformats.org/officeDocument/2006/relationships/image" Target="../media/image186.png"/><Relationship Id="rId51" Type="http://schemas.openxmlformats.org/officeDocument/2006/relationships/customXml" Target="../ink/ink197.xml"/><Relationship Id="rId3" Type="http://schemas.openxmlformats.org/officeDocument/2006/relationships/customXml" Target="../ink/ink173.xml"/><Relationship Id="rId12" Type="http://schemas.openxmlformats.org/officeDocument/2006/relationships/image" Target="../media/image188.png"/><Relationship Id="rId17" Type="http://schemas.openxmlformats.org/officeDocument/2006/relationships/customXml" Target="../ink/ink180.xml"/><Relationship Id="rId25" Type="http://schemas.openxmlformats.org/officeDocument/2006/relationships/customXml" Target="../ink/ink184.xml"/><Relationship Id="rId33" Type="http://schemas.openxmlformats.org/officeDocument/2006/relationships/customXml" Target="../ink/ink188.xml"/><Relationship Id="rId38" Type="http://schemas.openxmlformats.org/officeDocument/2006/relationships/image" Target="../media/image201.png"/><Relationship Id="rId46" Type="http://schemas.openxmlformats.org/officeDocument/2006/relationships/image" Target="../media/image205.png"/><Relationship Id="rId59" Type="http://schemas.openxmlformats.org/officeDocument/2006/relationships/customXml" Target="../ink/ink201.xml"/><Relationship Id="rId67" Type="http://schemas.openxmlformats.org/officeDocument/2006/relationships/customXml" Target="../ink/ink205.xml"/><Relationship Id="rId20" Type="http://schemas.openxmlformats.org/officeDocument/2006/relationships/image" Target="../media/image192.png"/><Relationship Id="rId41" Type="http://schemas.openxmlformats.org/officeDocument/2006/relationships/customXml" Target="../ink/ink192.xml"/><Relationship Id="rId54" Type="http://schemas.openxmlformats.org/officeDocument/2006/relationships/image" Target="../media/image209.png"/><Relationship Id="rId6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5" Type="http://schemas.openxmlformats.org/officeDocument/2006/relationships/customXml" Target="../ink/ink179.xml"/><Relationship Id="rId23" Type="http://schemas.openxmlformats.org/officeDocument/2006/relationships/customXml" Target="../ink/ink183.xml"/><Relationship Id="rId28" Type="http://schemas.openxmlformats.org/officeDocument/2006/relationships/image" Target="../media/image196.png"/><Relationship Id="rId36" Type="http://schemas.openxmlformats.org/officeDocument/2006/relationships/image" Target="../media/image200.png"/><Relationship Id="rId49" Type="http://schemas.openxmlformats.org/officeDocument/2006/relationships/customXml" Target="../ink/ink196.xml"/><Relationship Id="rId57" Type="http://schemas.openxmlformats.org/officeDocument/2006/relationships/customXml" Target="../ink/ink200.xml"/><Relationship Id="rId10" Type="http://schemas.openxmlformats.org/officeDocument/2006/relationships/image" Target="../media/image187.png"/><Relationship Id="rId31" Type="http://schemas.openxmlformats.org/officeDocument/2006/relationships/customXml" Target="../ink/ink187.xml"/><Relationship Id="rId44" Type="http://schemas.openxmlformats.org/officeDocument/2006/relationships/image" Target="../media/image204.png"/><Relationship Id="rId52" Type="http://schemas.openxmlformats.org/officeDocument/2006/relationships/image" Target="../media/image208.png"/><Relationship Id="rId60" Type="http://schemas.openxmlformats.org/officeDocument/2006/relationships/image" Target="../media/image212.png"/><Relationship Id="rId65" Type="http://schemas.openxmlformats.org/officeDocument/2006/relationships/customXml" Target="../ink/ink204.xml"/><Relationship Id="rId4" Type="http://schemas.openxmlformats.org/officeDocument/2006/relationships/image" Target="../media/image184.png"/><Relationship Id="rId9" Type="http://schemas.openxmlformats.org/officeDocument/2006/relationships/customXml" Target="../ink/ink176.xml"/><Relationship Id="rId13" Type="http://schemas.openxmlformats.org/officeDocument/2006/relationships/customXml" Target="../ink/ink178.xml"/><Relationship Id="rId18" Type="http://schemas.openxmlformats.org/officeDocument/2006/relationships/image" Target="../media/image191.png"/><Relationship Id="rId39" Type="http://schemas.openxmlformats.org/officeDocument/2006/relationships/customXml" Target="../ink/ink19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customXml" Target="../ink/ink206.xml"/><Relationship Id="rId7" Type="http://schemas.openxmlformats.org/officeDocument/2006/relationships/customXml" Target="../ink/ink208.xm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customXml" Target="../ink/ink207.xml"/><Relationship Id="rId4" Type="http://schemas.openxmlformats.org/officeDocument/2006/relationships/image" Target="../media/image2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9.xml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customXml" Target="../ink/ink210.xml"/><Relationship Id="rId4" Type="http://schemas.openxmlformats.org/officeDocument/2006/relationships/image" Target="../media/image222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6.png"/><Relationship Id="rId21" Type="http://schemas.openxmlformats.org/officeDocument/2006/relationships/customXml" Target="../ink/ink220.xml"/><Relationship Id="rId34" Type="http://schemas.openxmlformats.org/officeDocument/2006/relationships/image" Target="../media/image240.png"/><Relationship Id="rId42" Type="http://schemas.openxmlformats.org/officeDocument/2006/relationships/image" Target="../media/image244.png"/><Relationship Id="rId47" Type="http://schemas.openxmlformats.org/officeDocument/2006/relationships/customXml" Target="../ink/ink233.xml"/><Relationship Id="rId50" Type="http://schemas.openxmlformats.org/officeDocument/2006/relationships/image" Target="../media/image248.png"/><Relationship Id="rId55" Type="http://schemas.openxmlformats.org/officeDocument/2006/relationships/customXml" Target="../ink/ink237.xml"/><Relationship Id="rId63" Type="http://schemas.openxmlformats.org/officeDocument/2006/relationships/customXml" Target="../ink/ink241.xml"/><Relationship Id="rId7" Type="http://schemas.openxmlformats.org/officeDocument/2006/relationships/customXml" Target="../ink/ink213.xml"/><Relationship Id="rId2" Type="http://schemas.openxmlformats.org/officeDocument/2006/relationships/image" Target="../media/image224.png"/><Relationship Id="rId16" Type="http://schemas.openxmlformats.org/officeDocument/2006/relationships/image" Target="../media/image231.png"/><Relationship Id="rId29" Type="http://schemas.openxmlformats.org/officeDocument/2006/relationships/customXml" Target="../ink/ink224.xml"/><Relationship Id="rId11" Type="http://schemas.openxmlformats.org/officeDocument/2006/relationships/customXml" Target="../ink/ink215.xml"/><Relationship Id="rId24" Type="http://schemas.openxmlformats.org/officeDocument/2006/relationships/image" Target="../media/image235.png"/><Relationship Id="rId32" Type="http://schemas.openxmlformats.org/officeDocument/2006/relationships/image" Target="../media/image239.png"/><Relationship Id="rId37" Type="http://schemas.openxmlformats.org/officeDocument/2006/relationships/customXml" Target="../ink/ink228.xml"/><Relationship Id="rId40" Type="http://schemas.openxmlformats.org/officeDocument/2006/relationships/image" Target="../media/image243.png"/><Relationship Id="rId45" Type="http://schemas.openxmlformats.org/officeDocument/2006/relationships/customXml" Target="../ink/ink232.xml"/><Relationship Id="rId53" Type="http://schemas.openxmlformats.org/officeDocument/2006/relationships/customXml" Target="../ink/ink236.xml"/><Relationship Id="rId58" Type="http://schemas.openxmlformats.org/officeDocument/2006/relationships/image" Target="../media/image252.png"/><Relationship Id="rId66" Type="http://schemas.openxmlformats.org/officeDocument/2006/relationships/image" Target="../media/image256.png"/><Relationship Id="rId5" Type="http://schemas.openxmlformats.org/officeDocument/2006/relationships/customXml" Target="../ink/ink212.xml"/><Relationship Id="rId61" Type="http://schemas.openxmlformats.org/officeDocument/2006/relationships/customXml" Target="../ink/ink240.xml"/><Relationship Id="rId19" Type="http://schemas.openxmlformats.org/officeDocument/2006/relationships/customXml" Target="../ink/ink219.xml"/><Relationship Id="rId14" Type="http://schemas.openxmlformats.org/officeDocument/2006/relationships/image" Target="../media/image230.png"/><Relationship Id="rId22" Type="http://schemas.openxmlformats.org/officeDocument/2006/relationships/image" Target="../media/image234.png"/><Relationship Id="rId27" Type="http://schemas.openxmlformats.org/officeDocument/2006/relationships/customXml" Target="../ink/ink223.xml"/><Relationship Id="rId30" Type="http://schemas.openxmlformats.org/officeDocument/2006/relationships/image" Target="../media/image238.png"/><Relationship Id="rId35" Type="http://schemas.openxmlformats.org/officeDocument/2006/relationships/customXml" Target="../ink/ink227.xml"/><Relationship Id="rId43" Type="http://schemas.openxmlformats.org/officeDocument/2006/relationships/customXml" Target="../ink/ink231.xml"/><Relationship Id="rId48" Type="http://schemas.openxmlformats.org/officeDocument/2006/relationships/image" Target="../media/image247.png"/><Relationship Id="rId56" Type="http://schemas.openxmlformats.org/officeDocument/2006/relationships/image" Target="../media/image251.png"/><Relationship Id="rId64" Type="http://schemas.openxmlformats.org/officeDocument/2006/relationships/image" Target="../media/image255.png"/><Relationship Id="rId8" Type="http://schemas.openxmlformats.org/officeDocument/2006/relationships/image" Target="../media/image227.png"/><Relationship Id="rId51" Type="http://schemas.openxmlformats.org/officeDocument/2006/relationships/customXml" Target="../ink/ink235.xml"/><Relationship Id="rId3" Type="http://schemas.openxmlformats.org/officeDocument/2006/relationships/customXml" Target="../ink/ink211.xml"/><Relationship Id="rId12" Type="http://schemas.openxmlformats.org/officeDocument/2006/relationships/image" Target="../media/image229.png"/><Relationship Id="rId17" Type="http://schemas.openxmlformats.org/officeDocument/2006/relationships/customXml" Target="../ink/ink218.xml"/><Relationship Id="rId25" Type="http://schemas.openxmlformats.org/officeDocument/2006/relationships/customXml" Target="../ink/ink222.xml"/><Relationship Id="rId33" Type="http://schemas.openxmlformats.org/officeDocument/2006/relationships/customXml" Target="../ink/ink226.xml"/><Relationship Id="rId38" Type="http://schemas.openxmlformats.org/officeDocument/2006/relationships/image" Target="../media/image242.png"/><Relationship Id="rId46" Type="http://schemas.openxmlformats.org/officeDocument/2006/relationships/image" Target="../media/image246.png"/><Relationship Id="rId59" Type="http://schemas.openxmlformats.org/officeDocument/2006/relationships/customXml" Target="../ink/ink239.xml"/><Relationship Id="rId20" Type="http://schemas.openxmlformats.org/officeDocument/2006/relationships/image" Target="../media/image233.png"/><Relationship Id="rId41" Type="http://schemas.openxmlformats.org/officeDocument/2006/relationships/customXml" Target="../ink/ink230.xml"/><Relationship Id="rId54" Type="http://schemas.openxmlformats.org/officeDocument/2006/relationships/image" Target="../media/image250.png"/><Relationship Id="rId6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5" Type="http://schemas.openxmlformats.org/officeDocument/2006/relationships/customXml" Target="../ink/ink217.xml"/><Relationship Id="rId23" Type="http://schemas.openxmlformats.org/officeDocument/2006/relationships/customXml" Target="../ink/ink221.xml"/><Relationship Id="rId28" Type="http://schemas.openxmlformats.org/officeDocument/2006/relationships/image" Target="../media/image237.png"/><Relationship Id="rId36" Type="http://schemas.openxmlformats.org/officeDocument/2006/relationships/image" Target="../media/image241.png"/><Relationship Id="rId49" Type="http://schemas.openxmlformats.org/officeDocument/2006/relationships/customXml" Target="../ink/ink234.xml"/><Relationship Id="rId57" Type="http://schemas.openxmlformats.org/officeDocument/2006/relationships/customXml" Target="../ink/ink238.xml"/><Relationship Id="rId10" Type="http://schemas.openxmlformats.org/officeDocument/2006/relationships/image" Target="../media/image228.png"/><Relationship Id="rId31" Type="http://schemas.openxmlformats.org/officeDocument/2006/relationships/customXml" Target="../ink/ink225.xml"/><Relationship Id="rId44" Type="http://schemas.openxmlformats.org/officeDocument/2006/relationships/image" Target="../media/image245.png"/><Relationship Id="rId52" Type="http://schemas.openxmlformats.org/officeDocument/2006/relationships/image" Target="../media/image249.png"/><Relationship Id="rId60" Type="http://schemas.openxmlformats.org/officeDocument/2006/relationships/image" Target="../media/image253.png"/><Relationship Id="rId65" Type="http://schemas.openxmlformats.org/officeDocument/2006/relationships/customXml" Target="../ink/ink242.xml"/><Relationship Id="rId4" Type="http://schemas.openxmlformats.org/officeDocument/2006/relationships/image" Target="../media/image225.png"/><Relationship Id="rId9" Type="http://schemas.openxmlformats.org/officeDocument/2006/relationships/customXml" Target="../ink/ink214.xml"/><Relationship Id="rId13" Type="http://schemas.openxmlformats.org/officeDocument/2006/relationships/customXml" Target="../ink/ink216.xml"/><Relationship Id="rId18" Type="http://schemas.openxmlformats.org/officeDocument/2006/relationships/image" Target="../media/image232.png"/><Relationship Id="rId39" Type="http://schemas.openxmlformats.org/officeDocument/2006/relationships/customXml" Target="../ink/ink229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4.xml"/><Relationship Id="rId21" Type="http://schemas.openxmlformats.org/officeDocument/2006/relationships/image" Target="../media/image267.png"/><Relationship Id="rId42" Type="http://schemas.openxmlformats.org/officeDocument/2006/relationships/customXml" Target="../ink/ink262.xml"/><Relationship Id="rId47" Type="http://schemas.openxmlformats.org/officeDocument/2006/relationships/image" Target="../media/image280.png"/><Relationship Id="rId63" Type="http://schemas.openxmlformats.org/officeDocument/2006/relationships/image" Target="../media/image288.png"/><Relationship Id="rId68" Type="http://schemas.openxmlformats.org/officeDocument/2006/relationships/customXml" Target="../ink/ink275.xml"/><Relationship Id="rId2" Type="http://schemas.openxmlformats.org/officeDocument/2006/relationships/image" Target="../media/image257.png"/><Relationship Id="rId16" Type="http://schemas.openxmlformats.org/officeDocument/2006/relationships/customXml" Target="../ink/ink249.xml"/><Relationship Id="rId29" Type="http://schemas.openxmlformats.org/officeDocument/2006/relationships/image" Target="../media/image271.png"/><Relationship Id="rId11" Type="http://schemas.openxmlformats.org/officeDocument/2006/relationships/image" Target="../media/image262.png"/><Relationship Id="rId24" Type="http://schemas.openxmlformats.org/officeDocument/2006/relationships/customXml" Target="../ink/ink253.xml"/><Relationship Id="rId32" Type="http://schemas.openxmlformats.org/officeDocument/2006/relationships/customXml" Target="../ink/ink257.xml"/><Relationship Id="rId37" Type="http://schemas.openxmlformats.org/officeDocument/2006/relationships/image" Target="../media/image275.png"/><Relationship Id="rId40" Type="http://schemas.openxmlformats.org/officeDocument/2006/relationships/customXml" Target="../ink/ink261.xml"/><Relationship Id="rId45" Type="http://schemas.openxmlformats.org/officeDocument/2006/relationships/image" Target="../media/image279.png"/><Relationship Id="rId53" Type="http://schemas.openxmlformats.org/officeDocument/2006/relationships/image" Target="../media/image283.png"/><Relationship Id="rId58" Type="http://schemas.openxmlformats.org/officeDocument/2006/relationships/customXml" Target="../ink/ink270.xml"/><Relationship Id="rId66" Type="http://schemas.openxmlformats.org/officeDocument/2006/relationships/customXml" Target="../ink/ink274.xml"/><Relationship Id="rId5" Type="http://schemas.openxmlformats.org/officeDocument/2006/relationships/image" Target="../media/image259.png"/><Relationship Id="rId61" Type="http://schemas.openxmlformats.org/officeDocument/2006/relationships/image" Target="../media/image287.png"/><Relationship Id="rId19" Type="http://schemas.openxmlformats.org/officeDocument/2006/relationships/image" Target="../media/image266.png"/><Relationship Id="rId14" Type="http://schemas.openxmlformats.org/officeDocument/2006/relationships/customXml" Target="../ink/ink248.xml"/><Relationship Id="rId22" Type="http://schemas.openxmlformats.org/officeDocument/2006/relationships/customXml" Target="../ink/ink252.xml"/><Relationship Id="rId27" Type="http://schemas.openxmlformats.org/officeDocument/2006/relationships/image" Target="../media/image270.png"/><Relationship Id="rId30" Type="http://schemas.openxmlformats.org/officeDocument/2006/relationships/customXml" Target="../ink/ink256.xml"/><Relationship Id="rId35" Type="http://schemas.openxmlformats.org/officeDocument/2006/relationships/image" Target="../media/image274.png"/><Relationship Id="rId43" Type="http://schemas.openxmlformats.org/officeDocument/2006/relationships/image" Target="../media/image278.png"/><Relationship Id="rId48" Type="http://schemas.openxmlformats.org/officeDocument/2006/relationships/customXml" Target="../ink/ink265.xml"/><Relationship Id="rId56" Type="http://schemas.openxmlformats.org/officeDocument/2006/relationships/customXml" Target="../ink/ink269.xml"/><Relationship Id="rId64" Type="http://schemas.openxmlformats.org/officeDocument/2006/relationships/customXml" Target="../ink/ink273.xml"/><Relationship Id="rId69" Type="http://schemas.openxmlformats.org/officeDocument/2006/relationships/image" Target="../media/image291.png"/><Relationship Id="rId8" Type="http://schemas.openxmlformats.org/officeDocument/2006/relationships/customXml" Target="../ink/ink245.xml"/><Relationship Id="rId51" Type="http://schemas.openxmlformats.org/officeDocument/2006/relationships/image" Target="../media/image282.png"/><Relationship Id="rId72" Type="http://schemas.openxmlformats.org/officeDocument/2006/relationships/customXml" Target="../ink/ink277.xml"/><Relationship Id="rId3" Type="http://schemas.openxmlformats.org/officeDocument/2006/relationships/image" Target="../media/image258.png"/><Relationship Id="rId12" Type="http://schemas.openxmlformats.org/officeDocument/2006/relationships/customXml" Target="../ink/ink247.xml"/><Relationship Id="rId17" Type="http://schemas.openxmlformats.org/officeDocument/2006/relationships/image" Target="../media/image265.png"/><Relationship Id="rId25" Type="http://schemas.openxmlformats.org/officeDocument/2006/relationships/image" Target="../media/image269.png"/><Relationship Id="rId33" Type="http://schemas.openxmlformats.org/officeDocument/2006/relationships/image" Target="../media/image273.png"/><Relationship Id="rId38" Type="http://schemas.openxmlformats.org/officeDocument/2006/relationships/customXml" Target="../ink/ink260.xml"/><Relationship Id="rId46" Type="http://schemas.openxmlformats.org/officeDocument/2006/relationships/customXml" Target="../ink/ink264.xml"/><Relationship Id="rId59" Type="http://schemas.openxmlformats.org/officeDocument/2006/relationships/image" Target="../media/image286.png"/><Relationship Id="rId67" Type="http://schemas.openxmlformats.org/officeDocument/2006/relationships/image" Target="../media/image290.png"/><Relationship Id="rId20" Type="http://schemas.openxmlformats.org/officeDocument/2006/relationships/customXml" Target="../ink/ink251.xml"/><Relationship Id="rId41" Type="http://schemas.openxmlformats.org/officeDocument/2006/relationships/image" Target="../media/image277.png"/><Relationship Id="rId54" Type="http://schemas.openxmlformats.org/officeDocument/2006/relationships/customXml" Target="../ink/ink268.xml"/><Relationship Id="rId62" Type="http://schemas.openxmlformats.org/officeDocument/2006/relationships/customXml" Target="../ink/ink272.xml"/><Relationship Id="rId70" Type="http://schemas.openxmlformats.org/officeDocument/2006/relationships/customXml" Target="../ink/ink2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4.xml"/><Relationship Id="rId15" Type="http://schemas.openxmlformats.org/officeDocument/2006/relationships/image" Target="../media/image264.png"/><Relationship Id="rId23" Type="http://schemas.openxmlformats.org/officeDocument/2006/relationships/image" Target="../media/image268.png"/><Relationship Id="rId28" Type="http://schemas.openxmlformats.org/officeDocument/2006/relationships/customXml" Target="../ink/ink255.xml"/><Relationship Id="rId36" Type="http://schemas.openxmlformats.org/officeDocument/2006/relationships/customXml" Target="../ink/ink259.xml"/><Relationship Id="rId49" Type="http://schemas.openxmlformats.org/officeDocument/2006/relationships/image" Target="../media/image281.png"/><Relationship Id="rId57" Type="http://schemas.openxmlformats.org/officeDocument/2006/relationships/image" Target="../media/image285.png"/><Relationship Id="rId10" Type="http://schemas.openxmlformats.org/officeDocument/2006/relationships/customXml" Target="../ink/ink246.xml"/><Relationship Id="rId31" Type="http://schemas.openxmlformats.org/officeDocument/2006/relationships/image" Target="../media/image272.png"/><Relationship Id="rId44" Type="http://schemas.openxmlformats.org/officeDocument/2006/relationships/customXml" Target="../ink/ink263.xml"/><Relationship Id="rId52" Type="http://schemas.openxmlformats.org/officeDocument/2006/relationships/customXml" Target="../ink/ink267.xml"/><Relationship Id="rId60" Type="http://schemas.openxmlformats.org/officeDocument/2006/relationships/customXml" Target="../ink/ink271.xml"/><Relationship Id="rId65" Type="http://schemas.openxmlformats.org/officeDocument/2006/relationships/image" Target="../media/image289.png"/><Relationship Id="rId73" Type="http://schemas.openxmlformats.org/officeDocument/2006/relationships/image" Target="../media/image293.png"/><Relationship Id="rId4" Type="http://schemas.openxmlformats.org/officeDocument/2006/relationships/customXml" Target="../ink/ink243.xml"/><Relationship Id="rId9" Type="http://schemas.openxmlformats.org/officeDocument/2006/relationships/image" Target="../media/image261.png"/><Relationship Id="rId13" Type="http://schemas.openxmlformats.org/officeDocument/2006/relationships/image" Target="../media/image263.png"/><Relationship Id="rId18" Type="http://schemas.openxmlformats.org/officeDocument/2006/relationships/customXml" Target="../ink/ink250.xml"/><Relationship Id="rId39" Type="http://schemas.openxmlformats.org/officeDocument/2006/relationships/image" Target="../media/image276.png"/><Relationship Id="rId34" Type="http://schemas.openxmlformats.org/officeDocument/2006/relationships/customXml" Target="../ink/ink258.xml"/><Relationship Id="rId50" Type="http://schemas.openxmlformats.org/officeDocument/2006/relationships/customXml" Target="../ink/ink266.xml"/><Relationship Id="rId55" Type="http://schemas.openxmlformats.org/officeDocument/2006/relationships/image" Target="../media/image284.png"/><Relationship Id="rId7" Type="http://schemas.openxmlformats.org/officeDocument/2006/relationships/image" Target="../media/image260.png"/><Relationship Id="rId71" Type="http://schemas.openxmlformats.org/officeDocument/2006/relationships/image" Target="../media/image2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customXml" Target="../ink/ink283.xml"/><Relationship Id="rId18" Type="http://schemas.openxmlformats.org/officeDocument/2006/relationships/image" Target="../media/image302.png"/><Relationship Id="rId26" Type="http://schemas.openxmlformats.org/officeDocument/2006/relationships/image" Target="../media/image306.png"/><Relationship Id="rId3" Type="http://schemas.openxmlformats.org/officeDocument/2006/relationships/customXml" Target="../ink/ink278.xml"/><Relationship Id="rId21" Type="http://schemas.openxmlformats.org/officeDocument/2006/relationships/customXml" Target="../ink/ink287.xml"/><Relationship Id="rId7" Type="http://schemas.openxmlformats.org/officeDocument/2006/relationships/customXml" Target="../ink/ink280.xml"/><Relationship Id="rId12" Type="http://schemas.openxmlformats.org/officeDocument/2006/relationships/image" Target="../media/image299.png"/><Relationship Id="rId17" Type="http://schemas.openxmlformats.org/officeDocument/2006/relationships/customXml" Target="../ink/ink285.xml"/><Relationship Id="rId25" Type="http://schemas.openxmlformats.org/officeDocument/2006/relationships/customXml" Target="../ink/ink289.xml"/><Relationship Id="rId2" Type="http://schemas.openxmlformats.org/officeDocument/2006/relationships/image" Target="../media/image294.png"/><Relationship Id="rId16" Type="http://schemas.openxmlformats.org/officeDocument/2006/relationships/image" Target="../media/image301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1" Type="http://schemas.openxmlformats.org/officeDocument/2006/relationships/customXml" Target="../ink/ink282.xml"/><Relationship Id="rId24" Type="http://schemas.openxmlformats.org/officeDocument/2006/relationships/image" Target="../media/image305.png"/><Relationship Id="rId5" Type="http://schemas.openxmlformats.org/officeDocument/2006/relationships/customXml" Target="../ink/ink279.xml"/><Relationship Id="rId15" Type="http://schemas.openxmlformats.org/officeDocument/2006/relationships/customXml" Target="../ink/ink284.xml"/><Relationship Id="rId23" Type="http://schemas.openxmlformats.org/officeDocument/2006/relationships/customXml" Target="../ink/ink288.xml"/><Relationship Id="rId28" Type="http://schemas.openxmlformats.org/officeDocument/2006/relationships/image" Target="../media/image307.png"/><Relationship Id="rId10" Type="http://schemas.openxmlformats.org/officeDocument/2006/relationships/image" Target="../media/image298.png"/><Relationship Id="rId19" Type="http://schemas.openxmlformats.org/officeDocument/2006/relationships/customXml" Target="../ink/ink286.xml"/><Relationship Id="rId4" Type="http://schemas.openxmlformats.org/officeDocument/2006/relationships/image" Target="../media/image295.png"/><Relationship Id="rId9" Type="http://schemas.openxmlformats.org/officeDocument/2006/relationships/customXml" Target="../ink/ink281.xml"/><Relationship Id="rId14" Type="http://schemas.openxmlformats.org/officeDocument/2006/relationships/image" Target="../media/image300.png"/><Relationship Id="rId22" Type="http://schemas.openxmlformats.org/officeDocument/2006/relationships/image" Target="../media/image304.png"/><Relationship Id="rId27" Type="http://schemas.openxmlformats.org/officeDocument/2006/relationships/customXml" Target="../ink/ink29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customXml" Target="../ink/ink296.xml"/><Relationship Id="rId18" Type="http://schemas.openxmlformats.org/officeDocument/2006/relationships/image" Target="../media/image316.png"/><Relationship Id="rId3" Type="http://schemas.openxmlformats.org/officeDocument/2006/relationships/customXml" Target="../ink/ink291.xml"/><Relationship Id="rId7" Type="http://schemas.openxmlformats.org/officeDocument/2006/relationships/customXml" Target="../ink/ink293.xml"/><Relationship Id="rId12" Type="http://schemas.openxmlformats.org/officeDocument/2006/relationships/image" Target="../media/image313.png"/><Relationship Id="rId17" Type="http://schemas.openxmlformats.org/officeDocument/2006/relationships/customXml" Target="../ink/ink298.xml"/><Relationship Id="rId2" Type="http://schemas.openxmlformats.org/officeDocument/2006/relationships/image" Target="../media/image308.png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customXml" Target="../ink/ink295.xml"/><Relationship Id="rId5" Type="http://schemas.openxmlformats.org/officeDocument/2006/relationships/customXml" Target="../ink/ink292.xml"/><Relationship Id="rId15" Type="http://schemas.openxmlformats.org/officeDocument/2006/relationships/customXml" Target="../ink/ink297.xml"/><Relationship Id="rId10" Type="http://schemas.openxmlformats.org/officeDocument/2006/relationships/image" Target="../media/image312.png"/><Relationship Id="rId4" Type="http://schemas.openxmlformats.org/officeDocument/2006/relationships/image" Target="../media/image309.png"/><Relationship Id="rId9" Type="http://schemas.openxmlformats.org/officeDocument/2006/relationships/customXml" Target="../ink/ink294.xml"/><Relationship Id="rId14" Type="http://schemas.openxmlformats.org/officeDocument/2006/relationships/image" Target="../media/image314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0.png"/><Relationship Id="rId21" Type="http://schemas.openxmlformats.org/officeDocument/2006/relationships/customXml" Target="../ink/ink307.xml"/><Relationship Id="rId34" Type="http://schemas.openxmlformats.org/officeDocument/2006/relationships/image" Target="../media/image334.png"/><Relationship Id="rId42" Type="http://schemas.openxmlformats.org/officeDocument/2006/relationships/image" Target="../media/image338.png"/><Relationship Id="rId47" Type="http://schemas.openxmlformats.org/officeDocument/2006/relationships/customXml" Target="../ink/ink320.xml"/><Relationship Id="rId50" Type="http://schemas.openxmlformats.org/officeDocument/2006/relationships/image" Target="../media/image342.png"/><Relationship Id="rId55" Type="http://schemas.openxmlformats.org/officeDocument/2006/relationships/customXml" Target="../ink/ink324.xml"/><Relationship Id="rId63" Type="http://schemas.openxmlformats.org/officeDocument/2006/relationships/customXml" Target="../ink/ink328.xml"/><Relationship Id="rId68" Type="http://schemas.openxmlformats.org/officeDocument/2006/relationships/image" Target="../media/image351.png"/><Relationship Id="rId7" Type="http://schemas.openxmlformats.org/officeDocument/2006/relationships/customXml" Target="../ink/ink300.xml"/><Relationship Id="rId2" Type="http://schemas.openxmlformats.org/officeDocument/2006/relationships/image" Target="../media/image317.png"/><Relationship Id="rId16" Type="http://schemas.openxmlformats.org/officeDocument/2006/relationships/image" Target="../media/image325.png"/><Relationship Id="rId29" Type="http://schemas.openxmlformats.org/officeDocument/2006/relationships/customXml" Target="../ink/ink311.xml"/><Relationship Id="rId11" Type="http://schemas.openxmlformats.org/officeDocument/2006/relationships/customXml" Target="../ink/ink302.xml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customXml" Target="../ink/ink315.xml"/><Relationship Id="rId40" Type="http://schemas.openxmlformats.org/officeDocument/2006/relationships/image" Target="../media/image337.png"/><Relationship Id="rId45" Type="http://schemas.openxmlformats.org/officeDocument/2006/relationships/customXml" Target="../ink/ink319.xml"/><Relationship Id="rId53" Type="http://schemas.openxmlformats.org/officeDocument/2006/relationships/customXml" Target="../ink/ink323.xml"/><Relationship Id="rId58" Type="http://schemas.openxmlformats.org/officeDocument/2006/relationships/image" Target="../media/image346.png"/><Relationship Id="rId66" Type="http://schemas.openxmlformats.org/officeDocument/2006/relationships/image" Target="../media/image350.png"/><Relationship Id="rId5" Type="http://schemas.openxmlformats.org/officeDocument/2006/relationships/customXml" Target="../ink/ink299.xml"/><Relationship Id="rId61" Type="http://schemas.openxmlformats.org/officeDocument/2006/relationships/customXml" Target="../ink/ink327.xml"/><Relationship Id="rId19" Type="http://schemas.openxmlformats.org/officeDocument/2006/relationships/customXml" Target="../ink/ink306.xml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customXml" Target="../ink/ink310.xml"/><Relationship Id="rId30" Type="http://schemas.openxmlformats.org/officeDocument/2006/relationships/image" Target="../media/image332.png"/><Relationship Id="rId35" Type="http://schemas.openxmlformats.org/officeDocument/2006/relationships/customXml" Target="../ink/ink314.xml"/><Relationship Id="rId43" Type="http://schemas.openxmlformats.org/officeDocument/2006/relationships/customXml" Target="../ink/ink318.xml"/><Relationship Id="rId48" Type="http://schemas.openxmlformats.org/officeDocument/2006/relationships/image" Target="../media/image341.png"/><Relationship Id="rId56" Type="http://schemas.openxmlformats.org/officeDocument/2006/relationships/image" Target="../media/image345.png"/><Relationship Id="rId64" Type="http://schemas.openxmlformats.org/officeDocument/2006/relationships/image" Target="../media/image349.png"/><Relationship Id="rId8" Type="http://schemas.openxmlformats.org/officeDocument/2006/relationships/image" Target="../media/image321.png"/><Relationship Id="rId51" Type="http://schemas.openxmlformats.org/officeDocument/2006/relationships/customXml" Target="../ink/ink322.xml"/><Relationship Id="rId3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customXml" Target="../ink/ink305.xml"/><Relationship Id="rId25" Type="http://schemas.openxmlformats.org/officeDocument/2006/relationships/customXml" Target="../ink/ink309.xml"/><Relationship Id="rId33" Type="http://schemas.openxmlformats.org/officeDocument/2006/relationships/customXml" Target="../ink/ink313.xml"/><Relationship Id="rId38" Type="http://schemas.openxmlformats.org/officeDocument/2006/relationships/image" Target="../media/image336.png"/><Relationship Id="rId46" Type="http://schemas.openxmlformats.org/officeDocument/2006/relationships/image" Target="../media/image340.png"/><Relationship Id="rId59" Type="http://schemas.openxmlformats.org/officeDocument/2006/relationships/customXml" Target="../ink/ink326.xml"/><Relationship Id="rId67" Type="http://schemas.openxmlformats.org/officeDocument/2006/relationships/customXml" Target="../ink/ink330.xml"/><Relationship Id="rId20" Type="http://schemas.openxmlformats.org/officeDocument/2006/relationships/image" Target="../media/image327.png"/><Relationship Id="rId41" Type="http://schemas.openxmlformats.org/officeDocument/2006/relationships/customXml" Target="../ink/ink317.xml"/><Relationship Id="rId54" Type="http://schemas.openxmlformats.org/officeDocument/2006/relationships/image" Target="../media/image344.png"/><Relationship Id="rId6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5" Type="http://schemas.openxmlformats.org/officeDocument/2006/relationships/customXml" Target="../ink/ink304.xml"/><Relationship Id="rId23" Type="http://schemas.openxmlformats.org/officeDocument/2006/relationships/customXml" Target="../ink/ink308.xml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customXml" Target="../ink/ink321.xml"/><Relationship Id="rId57" Type="http://schemas.openxmlformats.org/officeDocument/2006/relationships/customXml" Target="../ink/ink325.xml"/><Relationship Id="rId10" Type="http://schemas.openxmlformats.org/officeDocument/2006/relationships/image" Target="../media/image322.png"/><Relationship Id="rId31" Type="http://schemas.openxmlformats.org/officeDocument/2006/relationships/customXml" Target="../ink/ink312.xml"/><Relationship Id="rId44" Type="http://schemas.openxmlformats.org/officeDocument/2006/relationships/image" Target="../media/image339.png"/><Relationship Id="rId52" Type="http://schemas.openxmlformats.org/officeDocument/2006/relationships/image" Target="../media/image343.png"/><Relationship Id="rId60" Type="http://schemas.openxmlformats.org/officeDocument/2006/relationships/image" Target="../media/image347.png"/><Relationship Id="rId65" Type="http://schemas.openxmlformats.org/officeDocument/2006/relationships/customXml" Target="../ink/ink329.xml"/><Relationship Id="rId4" Type="http://schemas.openxmlformats.org/officeDocument/2006/relationships/image" Target="../media/image319.png"/><Relationship Id="rId9" Type="http://schemas.openxmlformats.org/officeDocument/2006/relationships/customXml" Target="../ink/ink301.xml"/><Relationship Id="rId13" Type="http://schemas.openxmlformats.org/officeDocument/2006/relationships/customXml" Target="../ink/ink303.xml"/><Relationship Id="rId18" Type="http://schemas.openxmlformats.org/officeDocument/2006/relationships/image" Target="../media/image326.png"/><Relationship Id="rId39" Type="http://schemas.openxmlformats.org/officeDocument/2006/relationships/customXml" Target="../ink/ink3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3.xml"/><Relationship Id="rId13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6.png"/><Relationship Id="rId12" Type="http://schemas.openxmlformats.org/officeDocument/2006/relationships/customXml" Target="../ink/ink335.xml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2.xml"/><Relationship Id="rId11" Type="http://schemas.openxmlformats.org/officeDocument/2006/relationships/image" Target="../media/image358.png"/><Relationship Id="rId5" Type="http://schemas.openxmlformats.org/officeDocument/2006/relationships/image" Target="../media/image355.png"/><Relationship Id="rId15" Type="http://schemas.openxmlformats.org/officeDocument/2006/relationships/image" Target="../media/image360.png"/><Relationship Id="rId10" Type="http://schemas.openxmlformats.org/officeDocument/2006/relationships/customXml" Target="../ink/ink334.xml"/><Relationship Id="rId4" Type="http://schemas.openxmlformats.org/officeDocument/2006/relationships/customXml" Target="../ink/ink331.xml"/><Relationship Id="rId9" Type="http://schemas.openxmlformats.org/officeDocument/2006/relationships/image" Target="../media/image357.png"/><Relationship Id="rId14" Type="http://schemas.openxmlformats.org/officeDocument/2006/relationships/customXml" Target="../ink/ink33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customXml" Target="../ink/ink337.xml"/><Relationship Id="rId7" Type="http://schemas.openxmlformats.org/officeDocument/2006/relationships/customXml" Target="../ink/ink339.xml"/><Relationship Id="rId12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customXml" Target="../ink/ink341.xml"/><Relationship Id="rId5" Type="http://schemas.openxmlformats.org/officeDocument/2006/relationships/customXml" Target="../ink/ink338.xml"/><Relationship Id="rId10" Type="http://schemas.openxmlformats.org/officeDocument/2006/relationships/image" Target="../media/image365.png"/><Relationship Id="rId4" Type="http://schemas.openxmlformats.org/officeDocument/2006/relationships/image" Target="../media/image362.png"/><Relationship Id="rId9" Type="http://schemas.openxmlformats.org/officeDocument/2006/relationships/customXml" Target="../ink/ink3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0.png"/><Relationship Id="rId21" Type="http://schemas.openxmlformats.org/officeDocument/2006/relationships/customXml" Target="../ink/ink351.xml"/><Relationship Id="rId42" Type="http://schemas.openxmlformats.org/officeDocument/2006/relationships/image" Target="../media/image388.png"/><Relationship Id="rId47" Type="http://schemas.openxmlformats.org/officeDocument/2006/relationships/customXml" Target="../ink/ink364.xml"/><Relationship Id="rId63" Type="http://schemas.openxmlformats.org/officeDocument/2006/relationships/customXml" Target="../ink/ink372.xml"/><Relationship Id="rId68" Type="http://schemas.openxmlformats.org/officeDocument/2006/relationships/image" Target="../media/image401.png"/><Relationship Id="rId84" Type="http://schemas.openxmlformats.org/officeDocument/2006/relationships/image" Target="../media/image409.png"/><Relationship Id="rId89" Type="http://schemas.openxmlformats.org/officeDocument/2006/relationships/customXml" Target="../ink/ink385.xml"/><Relationship Id="rId16" Type="http://schemas.openxmlformats.org/officeDocument/2006/relationships/image" Target="../media/image375.png"/><Relationship Id="rId11" Type="http://schemas.openxmlformats.org/officeDocument/2006/relationships/customXml" Target="../ink/ink346.xml"/><Relationship Id="rId32" Type="http://schemas.openxmlformats.org/officeDocument/2006/relationships/image" Target="../media/image383.png"/><Relationship Id="rId37" Type="http://schemas.openxmlformats.org/officeDocument/2006/relationships/customXml" Target="../ink/ink359.xml"/><Relationship Id="rId53" Type="http://schemas.openxmlformats.org/officeDocument/2006/relationships/customXml" Target="../ink/ink367.xml"/><Relationship Id="rId58" Type="http://schemas.openxmlformats.org/officeDocument/2006/relationships/image" Target="../media/image396.png"/><Relationship Id="rId74" Type="http://schemas.openxmlformats.org/officeDocument/2006/relationships/image" Target="../media/image404.png"/><Relationship Id="rId79" Type="http://schemas.openxmlformats.org/officeDocument/2006/relationships/customXml" Target="../ink/ink380.xml"/><Relationship Id="rId5" Type="http://schemas.openxmlformats.org/officeDocument/2006/relationships/customXml" Target="../ink/ink343.xml"/><Relationship Id="rId90" Type="http://schemas.openxmlformats.org/officeDocument/2006/relationships/image" Target="../media/image412.png"/><Relationship Id="rId14" Type="http://schemas.openxmlformats.org/officeDocument/2006/relationships/image" Target="../media/image374.png"/><Relationship Id="rId22" Type="http://schemas.openxmlformats.org/officeDocument/2006/relationships/image" Target="../media/image378.png"/><Relationship Id="rId27" Type="http://schemas.openxmlformats.org/officeDocument/2006/relationships/customXml" Target="../ink/ink354.xml"/><Relationship Id="rId30" Type="http://schemas.openxmlformats.org/officeDocument/2006/relationships/image" Target="../media/image382.png"/><Relationship Id="rId35" Type="http://schemas.openxmlformats.org/officeDocument/2006/relationships/customXml" Target="../ink/ink358.xml"/><Relationship Id="rId43" Type="http://schemas.openxmlformats.org/officeDocument/2006/relationships/customXml" Target="../ink/ink362.xml"/><Relationship Id="rId48" Type="http://schemas.openxmlformats.org/officeDocument/2006/relationships/image" Target="../media/image391.png"/><Relationship Id="rId56" Type="http://schemas.openxmlformats.org/officeDocument/2006/relationships/image" Target="../media/image395.png"/><Relationship Id="rId64" Type="http://schemas.openxmlformats.org/officeDocument/2006/relationships/image" Target="../media/image399.png"/><Relationship Id="rId69" Type="http://schemas.openxmlformats.org/officeDocument/2006/relationships/customXml" Target="../ink/ink375.xml"/><Relationship Id="rId77" Type="http://schemas.openxmlformats.org/officeDocument/2006/relationships/customXml" Target="../ink/ink379.xml"/><Relationship Id="rId8" Type="http://schemas.openxmlformats.org/officeDocument/2006/relationships/image" Target="../media/image371.png"/><Relationship Id="rId51" Type="http://schemas.openxmlformats.org/officeDocument/2006/relationships/customXml" Target="../ink/ink366.xml"/><Relationship Id="rId72" Type="http://schemas.openxmlformats.org/officeDocument/2006/relationships/image" Target="../media/image403.png"/><Relationship Id="rId80" Type="http://schemas.openxmlformats.org/officeDocument/2006/relationships/image" Target="../media/image407.png"/><Relationship Id="rId85" Type="http://schemas.openxmlformats.org/officeDocument/2006/relationships/customXml" Target="../ink/ink383.xml"/><Relationship Id="rId3" Type="http://schemas.openxmlformats.org/officeDocument/2006/relationships/customXml" Target="../ink/ink342.xml"/><Relationship Id="rId12" Type="http://schemas.openxmlformats.org/officeDocument/2006/relationships/image" Target="../media/image373.png"/><Relationship Id="rId17" Type="http://schemas.openxmlformats.org/officeDocument/2006/relationships/customXml" Target="../ink/ink349.xml"/><Relationship Id="rId25" Type="http://schemas.openxmlformats.org/officeDocument/2006/relationships/customXml" Target="../ink/ink353.xml"/><Relationship Id="rId33" Type="http://schemas.openxmlformats.org/officeDocument/2006/relationships/customXml" Target="../ink/ink357.xml"/><Relationship Id="rId38" Type="http://schemas.openxmlformats.org/officeDocument/2006/relationships/image" Target="../media/image386.png"/><Relationship Id="rId46" Type="http://schemas.openxmlformats.org/officeDocument/2006/relationships/image" Target="../media/image390.png"/><Relationship Id="rId59" Type="http://schemas.openxmlformats.org/officeDocument/2006/relationships/customXml" Target="../ink/ink370.xml"/><Relationship Id="rId67" Type="http://schemas.openxmlformats.org/officeDocument/2006/relationships/customXml" Target="../ink/ink374.xml"/><Relationship Id="rId20" Type="http://schemas.openxmlformats.org/officeDocument/2006/relationships/image" Target="../media/image377.png"/><Relationship Id="rId41" Type="http://schemas.openxmlformats.org/officeDocument/2006/relationships/customXml" Target="../ink/ink361.xml"/><Relationship Id="rId54" Type="http://schemas.openxmlformats.org/officeDocument/2006/relationships/image" Target="../media/image394.png"/><Relationship Id="rId62" Type="http://schemas.openxmlformats.org/officeDocument/2006/relationships/image" Target="../media/image398.png"/><Relationship Id="rId70" Type="http://schemas.openxmlformats.org/officeDocument/2006/relationships/image" Target="../media/image402.png"/><Relationship Id="rId75" Type="http://schemas.openxmlformats.org/officeDocument/2006/relationships/customXml" Target="../ink/ink378.xml"/><Relationship Id="rId83" Type="http://schemas.openxmlformats.org/officeDocument/2006/relationships/customXml" Target="../ink/ink382.xml"/><Relationship Id="rId88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5" Type="http://schemas.openxmlformats.org/officeDocument/2006/relationships/customXml" Target="../ink/ink348.xml"/><Relationship Id="rId23" Type="http://schemas.openxmlformats.org/officeDocument/2006/relationships/customXml" Target="../ink/ink352.xml"/><Relationship Id="rId28" Type="http://schemas.openxmlformats.org/officeDocument/2006/relationships/image" Target="../media/image381.png"/><Relationship Id="rId36" Type="http://schemas.openxmlformats.org/officeDocument/2006/relationships/image" Target="../media/image385.png"/><Relationship Id="rId49" Type="http://schemas.openxmlformats.org/officeDocument/2006/relationships/customXml" Target="../ink/ink365.xml"/><Relationship Id="rId57" Type="http://schemas.openxmlformats.org/officeDocument/2006/relationships/customXml" Target="../ink/ink369.xml"/><Relationship Id="rId10" Type="http://schemas.openxmlformats.org/officeDocument/2006/relationships/image" Target="../media/image372.png"/><Relationship Id="rId31" Type="http://schemas.openxmlformats.org/officeDocument/2006/relationships/customXml" Target="../ink/ink356.xml"/><Relationship Id="rId44" Type="http://schemas.openxmlformats.org/officeDocument/2006/relationships/image" Target="../media/image389.png"/><Relationship Id="rId52" Type="http://schemas.openxmlformats.org/officeDocument/2006/relationships/image" Target="../media/image393.png"/><Relationship Id="rId60" Type="http://schemas.openxmlformats.org/officeDocument/2006/relationships/image" Target="../media/image397.png"/><Relationship Id="rId65" Type="http://schemas.openxmlformats.org/officeDocument/2006/relationships/customXml" Target="../ink/ink373.xml"/><Relationship Id="rId73" Type="http://schemas.openxmlformats.org/officeDocument/2006/relationships/customXml" Target="../ink/ink377.xml"/><Relationship Id="rId78" Type="http://schemas.openxmlformats.org/officeDocument/2006/relationships/image" Target="../media/image406.png"/><Relationship Id="rId81" Type="http://schemas.openxmlformats.org/officeDocument/2006/relationships/customXml" Target="../ink/ink381.xml"/><Relationship Id="rId86" Type="http://schemas.openxmlformats.org/officeDocument/2006/relationships/image" Target="../media/image410.png"/><Relationship Id="rId4" Type="http://schemas.openxmlformats.org/officeDocument/2006/relationships/image" Target="../media/image369.png"/><Relationship Id="rId9" Type="http://schemas.openxmlformats.org/officeDocument/2006/relationships/customXml" Target="../ink/ink345.xml"/><Relationship Id="rId13" Type="http://schemas.openxmlformats.org/officeDocument/2006/relationships/customXml" Target="../ink/ink347.xml"/><Relationship Id="rId18" Type="http://schemas.openxmlformats.org/officeDocument/2006/relationships/image" Target="../media/image376.png"/><Relationship Id="rId39" Type="http://schemas.openxmlformats.org/officeDocument/2006/relationships/customXml" Target="../ink/ink360.xml"/><Relationship Id="rId34" Type="http://schemas.openxmlformats.org/officeDocument/2006/relationships/image" Target="../media/image384.png"/><Relationship Id="rId50" Type="http://schemas.openxmlformats.org/officeDocument/2006/relationships/image" Target="../media/image392.png"/><Relationship Id="rId55" Type="http://schemas.openxmlformats.org/officeDocument/2006/relationships/customXml" Target="../ink/ink368.xml"/><Relationship Id="rId76" Type="http://schemas.openxmlformats.org/officeDocument/2006/relationships/image" Target="../media/image405.png"/><Relationship Id="rId7" Type="http://schemas.openxmlformats.org/officeDocument/2006/relationships/customXml" Target="../ink/ink344.xml"/><Relationship Id="rId71" Type="http://schemas.openxmlformats.org/officeDocument/2006/relationships/customXml" Target="../ink/ink376.xml"/><Relationship Id="rId2" Type="http://schemas.openxmlformats.org/officeDocument/2006/relationships/image" Target="../media/image368.png"/><Relationship Id="rId29" Type="http://schemas.openxmlformats.org/officeDocument/2006/relationships/customXml" Target="../ink/ink355.xml"/><Relationship Id="rId24" Type="http://schemas.openxmlformats.org/officeDocument/2006/relationships/image" Target="../media/image379.png"/><Relationship Id="rId40" Type="http://schemas.openxmlformats.org/officeDocument/2006/relationships/image" Target="../media/image387.png"/><Relationship Id="rId45" Type="http://schemas.openxmlformats.org/officeDocument/2006/relationships/customXml" Target="../ink/ink363.xml"/><Relationship Id="rId66" Type="http://schemas.openxmlformats.org/officeDocument/2006/relationships/image" Target="../media/image400.png"/><Relationship Id="rId87" Type="http://schemas.openxmlformats.org/officeDocument/2006/relationships/customXml" Target="../ink/ink384.xml"/><Relationship Id="rId61" Type="http://schemas.openxmlformats.org/officeDocument/2006/relationships/customXml" Target="../ink/ink371.xml"/><Relationship Id="rId82" Type="http://schemas.openxmlformats.org/officeDocument/2006/relationships/image" Target="../media/image408.png"/><Relationship Id="rId19" Type="http://schemas.openxmlformats.org/officeDocument/2006/relationships/customXml" Target="../ink/ink35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8.xml"/><Relationship Id="rId13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6.png"/><Relationship Id="rId12" Type="http://schemas.openxmlformats.org/officeDocument/2006/relationships/customXml" Target="../ink/ink390.xml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7.xml"/><Relationship Id="rId11" Type="http://schemas.openxmlformats.org/officeDocument/2006/relationships/image" Target="../media/image418.png"/><Relationship Id="rId5" Type="http://schemas.openxmlformats.org/officeDocument/2006/relationships/image" Target="../media/image415.png"/><Relationship Id="rId15" Type="http://schemas.openxmlformats.org/officeDocument/2006/relationships/image" Target="../media/image420.png"/><Relationship Id="rId10" Type="http://schemas.openxmlformats.org/officeDocument/2006/relationships/customXml" Target="../ink/ink389.xml"/><Relationship Id="rId4" Type="http://schemas.openxmlformats.org/officeDocument/2006/relationships/customXml" Target="../ink/ink386.xml"/><Relationship Id="rId9" Type="http://schemas.openxmlformats.org/officeDocument/2006/relationships/image" Target="../media/image417.png"/><Relationship Id="rId14" Type="http://schemas.openxmlformats.org/officeDocument/2006/relationships/customXml" Target="../ink/ink391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3.png"/><Relationship Id="rId21" Type="http://schemas.openxmlformats.org/officeDocument/2006/relationships/customXml" Target="../ink/ink401.xml"/><Relationship Id="rId42" Type="http://schemas.openxmlformats.org/officeDocument/2006/relationships/image" Target="../media/image441.png"/><Relationship Id="rId47" Type="http://schemas.openxmlformats.org/officeDocument/2006/relationships/customXml" Target="../ink/ink414.xml"/><Relationship Id="rId63" Type="http://schemas.openxmlformats.org/officeDocument/2006/relationships/customXml" Target="../ink/ink422.xml"/><Relationship Id="rId68" Type="http://schemas.openxmlformats.org/officeDocument/2006/relationships/image" Target="../media/image454.pn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9" Type="http://schemas.openxmlformats.org/officeDocument/2006/relationships/customXml" Target="../ink/ink405.xml"/><Relationship Id="rId11" Type="http://schemas.openxmlformats.org/officeDocument/2006/relationships/customXml" Target="../ink/ink396.xml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customXml" Target="../ink/ink409.xml"/><Relationship Id="rId40" Type="http://schemas.openxmlformats.org/officeDocument/2006/relationships/image" Target="../media/image440.png"/><Relationship Id="rId45" Type="http://schemas.openxmlformats.org/officeDocument/2006/relationships/customXml" Target="../ink/ink413.xml"/><Relationship Id="rId53" Type="http://schemas.openxmlformats.org/officeDocument/2006/relationships/customXml" Target="../ink/ink417.xml"/><Relationship Id="rId58" Type="http://schemas.openxmlformats.org/officeDocument/2006/relationships/image" Target="../media/image449.png"/><Relationship Id="rId66" Type="http://schemas.openxmlformats.org/officeDocument/2006/relationships/image" Target="../media/image453.png"/><Relationship Id="rId74" Type="http://schemas.openxmlformats.org/officeDocument/2006/relationships/image" Target="../media/image457.png"/><Relationship Id="rId5" Type="http://schemas.openxmlformats.org/officeDocument/2006/relationships/customXml" Target="../ink/ink393.xml"/><Relationship Id="rId61" Type="http://schemas.openxmlformats.org/officeDocument/2006/relationships/customXml" Target="../ink/ink421.xml"/><Relationship Id="rId19" Type="http://schemas.openxmlformats.org/officeDocument/2006/relationships/customXml" Target="../ink/ink400.xml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customXml" Target="../ink/ink404.xml"/><Relationship Id="rId30" Type="http://schemas.openxmlformats.org/officeDocument/2006/relationships/image" Target="../media/image435.png"/><Relationship Id="rId35" Type="http://schemas.openxmlformats.org/officeDocument/2006/relationships/customXml" Target="../ink/ink408.xml"/><Relationship Id="rId43" Type="http://schemas.openxmlformats.org/officeDocument/2006/relationships/customXml" Target="../ink/ink412.xml"/><Relationship Id="rId48" Type="http://schemas.openxmlformats.org/officeDocument/2006/relationships/image" Target="../media/image444.png"/><Relationship Id="rId56" Type="http://schemas.openxmlformats.org/officeDocument/2006/relationships/image" Target="../media/image448.png"/><Relationship Id="rId64" Type="http://schemas.openxmlformats.org/officeDocument/2006/relationships/image" Target="../media/image452.png"/><Relationship Id="rId69" Type="http://schemas.openxmlformats.org/officeDocument/2006/relationships/customXml" Target="../ink/ink425.xml"/><Relationship Id="rId8" Type="http://schemas.openxmlformats.org/officeDocument/2006/relationships/image" Target="../media/image424.png"/><Relationship Id="rId51" Type="http://schemas.openxmlformats.org/officeDocument/2006/relationships/customXml" Target="../ink/ink416.xml"/><Relationship Id="rId72" Type="http://schemas.openxmlformats.org/officeDocument/2006/relationships/image" Target="../media/image456.png"/><Relationship Id="rId3" Type="http://schemas.openxmlformats.org/officeDocument/2006/relationships/customXml" Target="../ink/ink392.xml"/><Relationship Id="rId12" Type="http://schemas.openxmlformats.org/officeDocument/2006/relationships/image" Target="../media/image426.png"/><Relationship Id="rId17" Type="http://schemas.openxmlformats.org/officeDocument/2006/relationships/customXml" Target="../ink/ink399.xml"/><Relationship Id="rId25" Type="http://schemas.openxmlformats.org/officeDocument/2006/relationships/customXml" Target="../ink/ink403.xml"/><Relationship Id="rId33" Type="http://schemas.openxmlformats.org/officeDocument/2006/relationships/customXml" Target="../ink/ink407.xml"/><Relationship Id="rId38" Type="http://schemas.openxmlformats.org/officeDocument/2006/relationships/image" Target="../media/image439.png"/><Relationship Id="rId46" Type="http://schemas.openxmlformats.org/officeDocument/2006/relationships/image" Target="../media/image443.png"/><Relationship Id="rId59" Type="http://schemas.openxmlformats.org/officeDocument/2006/relationships/customXml" Target="../ink/ink420.xml"/><Relationship Id="rId67" Type="http://schemas.openxmlformats.org/officeDocument/2006/relationships/customXml" Target="../ink/ink424.xml"/><Relationship Id="rId20" Type="http://schemas.openxmlformats.org/officeDocument/2006/relationships/image" Target="../media/image430.png"/><Relationship Id="rId41" Type="http://schemas.openxmlformats.org/officeDocument/2006/relationships/customXml" Target="../ink/ink411.xml"/><Relationship Id="rId54" Type="http://schemas.openxmlformats.org/officeDocument/2006/relationships/image" Target="../media/image447.png"/><Relationship Id="rId62" Type="http://schemas.openxmlformats.org/officeDocument/2006/relationships/image" Target="../media/image451.png"/><Relationship Id="rId70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5" Type="http://schemas.openxmlformats.org/officeDocument/2006/relationships/customXml" Target="../ink/ink398.xml"/><Relationship Id="rId23" Type="http://schemas.openxmlformats.org/officeDocument/2006/relationships/customXml" Target="../ink/ink402.xml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customXml" Target="../ink/ink415.xml"/><Relationship Id="rId57" Type="http://schemas.openxmlformats.org/officeDocument/2006/relationships/customXml" Target="../ink/ink419.xml"/><Relationship Id="rId10" Type="http://schemas.openxmlformats.org/officeDocument/2006/relationships/image" Target="../media/image425.png"/><Relationship Id="rId31" Type="http://schemas.openxmlformats.org/officeDocument/2006/relationships/customXml" Target="../ink/ink406.xml"/><Relationship Id="rId44" Type="http://schemas.openxmlformats.org/officeDocument/2006/relationships/image" Target="../media/image442.png"/><Relationship Id="rId52" Type="http://schemas.openxmlformats.org/officeDocument/2006/relationships/image" Target="../media/image446.png"/><Relationship Id="rId60" Type="http://schemas.openxmlformats.org/officeDocument/2006/relationships/image" Target="../media/image450.png"/><Relationship Id="rId65" Type="http://schemas.openxmlformats.org/officeDocument/2006/relationships/customXml" Target="../ink/ink423.xml"/><Relationship Id="rId73" Type="http://schemas.openxmlformats.org/officeDocument/2006/relationships/customXml" Target="../ink/ink427.xml"/><Relationship Id="rId4" Type="http://schemas.openxmlformats.org/officeDocument/2006/relationships/image" Target="../media/image422.png"/><Relationship Id="rId9" Type="http://schemas.openxmlformats.org/officeDocument/2006/relationships/customXml" Target="../ink/ink395.xml"/><Relationship Id="rId13" Type="http://schemas.openxmlformats.org/officeDocument/2006/relationships/customXml" Target="../ink/ink397.xml"/><Relationship Id="rId18" Type="http://schemas.openxmlformats.org/officeDocument/2006/relationships/image" Target="../media/image429.png"/><Relationship Id="rId39" Type="http://schemas.openxmlformats.org/officeDocument/2006/relationships/customXml" Target="../ink/ink410.xml"/><Relationship Id="rId34" Type="http://schemas.openxmlformats.org/officeDocument/2006/relationships/image" Target="../media/image437.png"/><Relationship Id="rId50" Type="http://schemas.openxmlformats.org/officeDocument/2006/relationships/image" Target="../media/image445.png"/><Relationship Id="rId55" Type="http://schemas.openxmlformats.org/officeDocument/2006/relationships/customXml" Target="../ink/ink418.xml"/><Relationship Id="rId7" Type="http://schemas.openxmlformats.org/officeDocument/2006/relationships/customXml" Target="../ink/ink394.xml"/><Relationship Id="rId71" Type="http://schemas.openxmlformats.org/officeDocument/2006/relationships/customXml" Target="../ink/ink4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8.xml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customXml" Target="../ink/ink429.xml"/><Relationship Id="rId4" Type="http://schemas.openxmlformats.org/officeDocument/2006/relationships/image" Target="../media/image4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customXml" Target="../ink/ink430.xml"/><Relationship Id="rId7" Type="http://schemas.openxmlformats.org/officeDocument/2006/relationships/customXml" Target="../ink/ink432.xml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customXml" Target="../ink/ink431.xml"/><Relationship Id="rId10" Type="http://schemas.openxmlformats.org/officeDocument/2006/relationships/image" Target="../media/image465.png"/><Relationship Id="rId4" Type="http://schemas.openxmlformats.org/officeDocument/2006/relationships/image" Target="../media/image462.png"/><Relationship Id="rId9" Type="http://schemas.openxmlformats.org/officeDocument/2006/relationships/customXml" Target="../ink/ink4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9.png"/><Relationship Id="rId21" Type="http://schemas.openxmlformats.org/officeDocument/2006/relationships/customXml" Target="../ink/ink443.xml"/><Relationship Id="rId34" Type="http://schemas.openxmlformats.org/officeDocument/2006/relationships/image" Target="../media/image483.png"/><Relationship Id="rId42" Type="http://schemas.openxmlformats.org/officeDocument/2006/relationships/image" Target="../media/image487.png"/><Relationship Id="rId47" Type="http://schemas.openxmlformats.org/officeDocument/2006/relationships/customXml" Target="../ink/ink456.xml"/><Relationship Id="rId50" Type="http://schemas.openxmlformats.org/officeDocument/2006/relationships/image" Target="../media/image491.png"/><Relationship Id="rId55" Type="http://schemas.openxmlformats.org/officeDocument/2006/relationships/customXml" Target="../ink/ink460.xml"/><Relationship Id="rId63" Type="http://schemas.openxmlformats.org/officeDocument/2006/relationships/customXml" Target="../ink/ink464.xml"/><Relationship Id="rId7" Type="http://schemas.openxmlformats.org/officeDocument/2006/relationships/customXml" Target="../ink/ink436.xml"/><Relationship Id="rId2" Type="http://schemas.openxmlformats.org/officeDocument/2006/relationships/image" Target="../media/image467.png"/><Relationship Id="rId16" Type="http://schemas.openxmlformats.org/officeDocument/2006/relationships/image" Target="../media/image474.png"/><Relationship Id="rId29" Type="http://schemas.openxmlformats.org/officeDocument/2006/relationships/customXml" Target="../ink/ink447.xml"/><Relationship Id="rId11" Type="http://schemas.openxmlformats.org/officeDocument/2006/relationships/customXml" Target="../ink/ink438.xml"/><Relationship Id="rId24" Type="http://schemas.openxmlformats.org/officeDocument/2006/relationships/image" Target="../media/image478.png"/><Relationship Id="rId32" Type="http://schemas.openxmlformats.org/officeDocument/2006/relationships/image" Target="../media/image482.png"/><Relationship Id="rId37" Type="http://schemas.openxmlformats.org/officeDocument/2006/relationships/customXml" Target="../ink/ink451.xml"/><Relationship Id="rId40" Type="http://schemas.openxmlformats.org/officeDocument/2006/relationships/image" Target="../media/image486.png"/><Relationship Id="rId45" Type="http://schemas.openxmlformats.org/officeDocument/2006/relationships/customXml" Target="../ink/ink455.xml"/><Relationship Id="rId53" Type="http://schemas.openxmlformats.org/officeDocument/2006/relationships/customXml" Target="../ink/ink459.xml"/><Relationship Id="rId58" Type="http://schemas.openxmlformats.org/officeDocument/2006/relationships/image" Target="../media/image495.png"/><Relationship Id="rId66" Type="http://schemas.openxmlformats.org/officeDocument/2006/relationships/image" Target="../media/image499.png"/><Relationship Id="rId5" Type="http://schemas.openxmlformats.org/officeDocument/2006/relationships/customXml" Target="../ink/ink435.xml"/><Relationship Id="rId61" Type="http://schemas.openxmlformats.org/officeDocument/2006/relationships/customXml" Target="../ink/ink463.xml"/><Relationship Id="rId19" Type="http://schemas.openxmlformats.org/officeDocument/2006/relationships/customXml" Target="../ink/ink442.xml"/><Relationship Id="rId14" Type="http://schemas.openxmlformats.org/officeDocument/2006/relationships/image" Target="../media/image473.png"/><Relationship Id="rId22" Type="http://schemas.openxmlformats.org/officeDocument/2006/relationships/image" Target="../media/image477.png"/><Relationship Id="rId27" Type="http://schemas.openxmlformats.org/officeDocument/2006/relationships/customXml" Target="../ink/ink446.xml"/><Relationship Id="rId30" Type="http://schemas.openxmlformats.org/officeDocument/2006/relationships/image" Target="../media/image481.png"/><Relationship Id="rId35" Type="http://schemas.openxmlformats.org/officeDocument/2006/relationships/customXml" Target="../ink/ink450.xml"/><Relationship Id="rId43" Type="http://schemas.openxmlformats.org/officeDocument/2006/relationships/customXml" Target="../ink/ink454.xml"/><Relationship Id="rId48" Type="http://schemas.openxmlformats.org/officeDocument/2006/relationships/image" Target="../media/image490.png"/><Relationship Id="rId56" Type="http://schemas.openxmlformats.org/officeDocument/2006/relationships/image" Target="../media/image494.png"/><Relationship Id="rId64" Type="http://schemas.openxmlformats.org/officeDocument/2006/relationships/image" Target="../media/image498.png"/><Relationship Id="rId8" Type="http://schemas.openxmlformats.org/officeDocument/2006/relationships/image" Target="../media/image470.png"/><Relationship Id="rId51" Type="http://schemas.openxmlformats.org/officeDocument/2006/relationships/customXml" Target="../ink/ink458.xml"/><Relationship Id="rId3" Type="http://schemas.openxmlformats.org/officeDocument/2006/relationships/customXml" Target="../ink/ink434.xml"/><Relationship Id="rId12" Type="http://schemas.openxmlformats.org/officeDocument/2006/relationships/image" Target="../media/image472.png"/><Relationship Id="rId17" Type="http://schemas.openxmlformats.org/officeDocument/2006/relationships/customXml" Target="../ink/ink441.xml"/><Relationship Id="rId25" Type="http://schemas.openxmlformats.org/officeDocument/2006/relationships/customXml" Target="../ink/ink445.xml"/><Relationship Id="rId33" Type="http://schemas.openxmlformats.org/officeDocument/2006/relationships/customXml" Target="../ink/ink449.xml"/><Relationship Id="rId38" Type="http://schemas.openxmlformats.org/officeDocument/2006/relationships/image" Target="../media/image485.png"/><Relationship Id="rId46" Type="http://schemas.openxmlformats.org/officeDocument/2006/relationships/image" Target="../media/image489.png"/><Relationship Id="rId59" Type="http://schemas.openxmlformats.org/officeDocument/2006/relationships/customXml" Target="../ink/ink462.xml"/><Relationship Id="rId20" Type="http://schemas.openxmlformats.org/officeDocument/2006/relationships/image" Target="../media/image476.png"/><Relationship Id="rId41" Type="http://schemas.openxmlformats.org/officeDocument/2006/relationships/customXml" Target="../ink/ink453.xml"/><Relationship Id="rId54" Type="http://schemas.openxmlformats.org/officeDocument/2006/relationships/image" Target="../media/image493.png"/><Relationship Id="rId6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15" Type="http://schemas.openxmlformats.org/officeDocument/2006/relationships/customXml" Target="../ink/ink440.xml"/><Relationship Id="rId23" Type="http://schemas.openxmlformats.org/officeDocument/2006/relationships/customXml" Target="../ink/ink444.xml"/><Relationship Id="rId28" Type="http://schemas.openxmlformats.org/officeDocument/2006/relationships/image" Target="../media/image480.png"/><Relationship Id="rId36" Type="http://schemas.openxmlformats.org/officeDocument/2006/relationships/image" Target="../media/image484.png"/><Relationship Id="rId49" Type="http://schemas.openxmlformats.org/officeDocument/2006/relationships/customXml" Target="../ink/ink457.xml"/><Relationship Id="rId57" Type="http://schemas.openxmlformats.org/officeDocument/2006/relationships/customXml" Target="../ink/ink461.xml"/><Relationship Id="rId10" Type="http://schemas.openxmlformats.org/officeDocument/2006/relationships/image" Target="../media/image471.png"/><Relationship Id="rId31" Type="http://schemas.openxmlformats.org/officeDocument/2006/relationships/customXml" Target="../ink/ink448.xml"/><Relationship Id="rId44" Type="http://schemas.openxmlformats.org/officeDocument/2006/relationships/image" Target="../media/image488.png"/><Relationship Id="rId52" Type="http://schemas.openxmlformats.org/officeDocument/2006/relationships/image" Target="../media/image492.png"/><Relationship Id="rId60" Type="http://schemas.openxmlformats.org/officeDocument/2006/relationships/image" Target="../media/image496.png"/><Relationship Id="rId65" Type="http://schemas.openxmlformats.org/officeDocument/2006/relationships/customXml" Target="../ink/ink465.xml"/><Relationship Id="rId4" Type="http://schemas.openxmlformats.org/officeDocument/2006/relationships/image" Target="../media/image468.png"/><Relationship Id="rId9" Type="http://schemas.openxmlformats.org/officeDocument/2006/relationships/customXml" Target="../ink/ink437.xml"/><Relationship Id="rId13" Type="http://schemas.openxmlformats.org/officeDocument/2006/relationships/customXml" Target="../ink/ink439.xml"/><Relationship Id="rId18" Type="http://schemas.openxmlformats.org/officeDocument/2006/relationships/image" Target="../media/image475.png"/><Relationship Id="rId39" Type="http://schemas.openxmlformats.org/officeDocument/2006/relationships/customXml" Target="../ink/ink45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20.png"/><Relationship Id="rId42" Type="http://schemas.openxmlformats.org/officeDocument/2006/relationships/image" Target="../media/image24.png"/><Relationship Id="rId47" Type="http://schemas.openxmlformats.org/officeDocument/2006/relationships/customXml" Target="../ink/ink24.xml"/><Relationship Id="rId50" Type="http://schemas.openxmlformats.org/officeDocument/2006/relationships/image" Target="../media/image28.png"/><Relationship Id="rId55" Type="http://schemas.openxmlformats.org/officeDocument/2006/relationships/customXml" Target="../ink/ink28.xml"/><Relationship Id="rId7" Type="http://schemas.openxmlformats.org/officeDocument/2006/relationships/customXml" Target="../ink/ink4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37" Type="http://schemas.openxmlformats.org/officeDocument/2006/relationships/customXml" Target="../ink/ink19.xml"/><Relationship Id="rId40" Type="http://schemas.openxmlformats.org/officeDocument/2006/relationships/image" Target="../media/image23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" Type="http://schemas.openxmlformats.org/officeDocument/2006/relationships/customXml" Target="../ink/ink3.xml"/><Relationship Id="rId10" Type="http://schemas.openxmlformats.org/officeDocument/2006/relationships/image" Target="../media/image8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4" Type="http://schemas.openxmlformats.org/officeDocument/2006/relationships/image" Target="../media/image25.png"/><Relationship Id="rId52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customXml" Target="../ink/ink5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4.xml"/><Relationship Id="rId30" Type="http://schemas.openxmlformats.org/officeDocument/2006/relationships/image" Target="../media/image18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7.png"/><Relationship Id="rId56" Type="http://schemas.openxmlformats.org/officeDocument/2006/relationships/image" Target="../media/image31.png"/><Relationship Id="rId8" Type="http://schemas.openxmlformats.org/officeDocument/2006/relationships/image" Target="../media/image7.png"/><Relationship Id="rId51" Type="http://schemas.openxmlformats.org/officeDocument/2006/relationships/customXml" Target="../ink/ink26.xml"/><Relationship Id="rId3" Type="http://schemas.openxmlformats.org/officeDocument/2006/relationships/customXml" Target="../ink/ink2.xml"/><Relationship Id="rId12" Type="http://schemas.openxmlformats.org/officeDocument/2006/relationships/image" Target="../media/image9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22.png"/><Relationship Id="rId46" Type="http://schemas.openxmlformats.org/officeDocument/2006/relationships/image" Target="../media/image26.png"/><Relationship Id="rId20" Type="http://schemas.openxmlformats.org/officeDocument/2006/relationships/image" Target="../media/image13.png"/><Relationship Id="rId41" Type="http://schemas.openxmlformats.org/officeDocument/2006/relationships/customXml" Target="../ink/ink21.xml"/><Relationship Id="rId5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49" Type="http://schemas.openxmlformats.org/officeDocument/2006/relationships/customXml" Target="../ink/ink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34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customXml" Target="../ink/ink29.xml"/><Relationship Id="rId21" Type="http://schemas.openxmlformats.org/officeDocument/2006/relationships/customXml" Target="../ink/ink38.xml"/><Relationship Id="rId7" Type="http://schemas.openxmlformats.org/officeDocument/2006/relationships/customXml" Target="../ink/ink31.xml"/><Relationship Id="rId12" Type="http://schemas.openxmlformats.org/officeDocument/2006/relationships/image" Target="../media/image37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33.xml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openxmlformats.org/officeDocument/2006/relationships/customXml" Target="../ink/ink37.xml"/><Relationship Id="rId31" Type="http://schemas.openxmlformats.org/officeDocument/2006/relationships/customXml" Target="../ink/ink43.xml"/><Relationship Id="rId4" Type="http://schemas.openxmlformats.org/officeDocument/2006/relationships/image" Target="../media/image33.png"/><Relationship Id="rId9" Type="http://schemas.openxmlformats.org/officeDocument/2006/relationships/customXml" Target="../ink/ink32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customXml" Target="../ink/ink41.xml"/><Relationship Id="rId30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customXml" Target="../ink/ink53.xml"/><Relationship Id="rId42" Type="http://schemas.openxmlformats.org/officeDocument/2006/relationships/image" Target="../media/image68.png"/><Relationship Id="rId47" Type="http://schemas.openxmlformats.org/officeDocument/2006/relationships/customXml" Target="../ink/ink66.xml"/><Relationship Id="rId63" Type="http://schemas.openxmlformats.org/officeDocument/2006/relationships/customXml" Target="../ink/ink74.xml"/><Relationship Id="rId68" Type="http://schemas.openxmlformats.org/officeDocument/2006/relationships/image" Target="../media/image81.png"/><Relationship Id="rId7" Type="http://schemas.openxmlformats.org/officeDocument/2006/relationships/customXml" Target="../ink/ink46.xml"/><Relationship Id="rId71" Type="http://schemas.openxmlformats.org/officeDocument/2006/relationships/customXml" Target="../ink/ink78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9" Type="http://schemas.openxmlformats.org/officeDocument/2006/relationships/customXml" Target="../ink/ink57.xml"/><Relationship Id="rId11" Type="http://schemas.openxmlformats.org/officeDocument/2006/relationships/customXml" Target="../ink/ink48.xml"/><Relationship Id="rId24" Type="http://schemas.openxmlformats.org/officeDocument/2006/relationships/image" Target="../media/image59.png"/><Relationship Id="rId32" Type="http://schemas.openxmlformats.org/officeDocument/2006/relationships/image" Target="../media/image63.png"/><Relationship Id="rId37" Type="http://schemas.openxmlformats.org/officeDocument/2006/relationships/customXml" Target="../ink/ink61.xml"/><Relationship Id="rId40" Type="http://schemas.openxmlformats.org/officeDocument/2006/relationships/image" Target="../media/image67.png"/><Relationship Id="rId45" Type="http://schemas.openxmlformats.org/officeDocument/2006/relationships/customXml" Target="../ink/ink65.xml"/><Relationship Id="rId53" Type="http://schemas.openxmlformats.org/officeDocument/2006/relationships/customXml" Target="../ink/ink69.xml"/><Relationship Id="rId58" Type="http://schemas.openxmlformats.org/officeDocument/2006/relationships/image" Target="../media/image76.png"/><Relationship Id="rId66" Type="http://schemas.openxmlformats.org/officeDocument/2006/relationships/image" Target="../media/image80.png"/><Relationship Id="rId5" Type="http://schemas.openxmlformats.org/officeDocument/2006/relationships/customXml" Target="../ink/ink45.xml"/><Relationship Id="rId61" Type="http://schemas.openxmlformats.org/officeDocument/2006/relationships/customXml" Target="../ink/ink73.xml"/><Relationship Id="rId19" Type="http://schemas.openxmlformats.org/officeDocument/2006/relationships/customXml" Target="../ink/ink52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customXml" Target="../ink/ink56.xml"/><Relationship Id="rId30" Type="http://schemas.openxmlformats.org/officeDocument/2006/relationships/image" Target="../media/image62.png"/><Relationship Id="rId35" Type="http://schemas.openxmlformats.org/officeDocument/2006/relationships/customXml" Target="../ink/ink60.xml"/><Relationship Id="rId43" Type="http://schemas.openxmlformats.org/officeDocument/2006/relationships/customXml" Target="../ink/ink64.xml"/><Relationship Id="rId48" Type="http://schemas.openxmlformats.org/officeDocument/2006/relationships/image" Target="../media/image71.png"/><Relationship Id="rId56" Type="http://schemas.openxmlformats.org/officeDocument/2006/relationships/image" Target="../media/image75.png"/><Relationship Id="rId64" Type="http://schemas.openxmlformats.org/officeDocument/2006/relationships/image" Target="../media/image79.png"/><Relationship Id="rId69" Type="http://schemas.openxmlformats.org/officeDocument/2006/relationships/customXml" Target="../ink/ink77.xml"/><Relationship Id="rId8" Type="http://schemas.openxmlformats.org/officeDocument/2006/relationships/image" Target="../media/image51.png"/><Relationship Id="rId51" Type="http://schemas.openxmlformats.org/officeDocument/2006/relationships/customXml" Target="../ink/ink68.xml"/><Relationship Id="rId72" Type="http://schemas.openxmlformats.org/officeDocument/2006/relationships/image" Target="../media/image83.png"/><Relationship Id="rId3" Type="http://schemas.openxmlformats.org/officeDocument/2006/relationships/customXml" Target="../ink/ink44.xml"/><Relationship Id="rId12" Type="http://schemas.openxmlformats.org/officeDocument/2006/relationships/image" Target="../media/image53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33" Type="http://schemas.openxmlformats.org/officeDocument/2006/relationships/customXml" Target="../ink/ink59.xml"/><Relationship Id="rId38" Type="http://schemas.openxmlformats.org/officeDocument/2006/relationships/image" Target="../media/image66.png"/><Relationship Id="rId46" Type="http://schemas.openxmlformats.org/officeDocument/2006/relationships/image" Target="../media/image70.png"/><Relationship Id="rId59" Type="http://schemas.openxmlformats.org/officeDocument/2006/relationships/customXml" Target="../ink/ink72.xml"/><Relationship Id="rId67" Type="http://schemas.openxmlformats.org/officeDocument/2006/relationships/customXml" Target="../ink/ink76.xml"/><Relationship Id="rId20" Type="http://schemas.openxmlformats.org/officeDocument/2006/relationships/image" Target="../media/image57.png"/><Relationship Id="rId41" Type="http://schemas.openxmlformats.org/officeDocument/2006/relationships/customXml" Target="../ink/ink63.xml"/><Relationship Id="rId54" Type="http://schemas.openxmlformats.org/officeDocument/2006/relationships/image" Target="../media/image74.png"/><Relationship Id="rId62" Type="http://schemas.openxmlformats.org/officeDocument/2006/relationships/image" Target="../media/image78.png"/><Relationship Id="rId7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61.png"/><Relationship Id="rId36" Type="http://schemas.openxmlformats.org/officeDocument/2006/relationships/image" Target="../media/image65.png"/><Relationship Id="rId49" Type="http://schemas.openxmlformats.org/officeDocument/2006/relationships/customXml" Target="../ink/ink67.xml"/><Relationship Id="rId57" Type="http://schemas.openxmlformats.org/officeDocument/2006/relationships/customXml" Target="../ink/ink71.xml"/><Relationship Id="rId10" Type="http://schemas.openxmlformats.org/officeDocument/2006/relationships/image" Target="../media/image52.png"/><Relationship Id="rId31" Type="http://schemas.openxmlformats.org/officeDocument/2006/relationships/customXml" Target="../ink/ink58.xml"/><Relationship Id="rId44" Type="http://schemas.openxmlformats.org/officeDocument/2006/relationships/image" Target="../media/image69.png"/><Relationship Id="rId52" Type="http://schemas.openxmlformats.org/officeDocument/2006/relationships/image" Target="../media/image73.png"/><Relationship Id="rId60" Type="http://schemas.openxmlformats.org/officeDocument/2006/relationships/image" Target="../media/image77.png"/><Relationship Id="rId65" Type="http://schemas.openxmlformats.org/officeDocument/2006/relationships/customXml" Target="../ink/ink75.xml"/><Relationship Id="rId4" Type="http://schemas.openxmlformats.org/officeDocument/2006/relationships/image" Target="../media/image49.png"/><Relationship Id="rId9" Type="http://schemas.openxmlformats.org/officeDocument/2006/relationships/customXml" Target="../ink/ink47.xml"/><Relationship Id="rId13" Type="http://schemas.openxmlformats.org/officeDocument/2006/relationships/customXml" Target="../ink/ink49.xml"/><Relationship Id="rId18" Type="http://schemas.openxmlformats.org/officeDocument/2006/relationships/image" Target="../media/image56.png"/><Relationship Id="rId39" Type="http://schemas.openxmlformats.org/officeDocument/2006/relationships/customXml" Target="../ink/ink62.xml"/><Relationship Id="rId34" Type="http://schemas.openxmlformats.org/officeDocument/2006/relationships/image" Target="../media/image64.png"/><Relationship Id="rId50" Type="http://schemas.openxmlformats.org/officeDocument/2006/relationships/image" Target="../media/image72.png"/><Relationship Id="rId55" Type="http://schemas.openxmlformats.org/officeDocument/2006/relationships/customXml" Target="../ink/ink70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0.xml"/><Relationship Id="rId21" Type="http://schemas.openxmlformats.org/officeDocument/2006/relationships/image" Target="../media/image94.png"/><Relationship Id="rId42" Type="http://schemas.openxmlformats.org/officeDocument/2006/relationships/customXml" Target="../ink/ink98.xml"/><Relationship Id="rId47" Type="http://schemas.openxmlformats.org/officeDocument/2006/relationships/image" Target="../media/image107.png"/><Relationship Id="rId63" Type="http://schemas.openxmlformats.org/officeDocument/2006/relationships/image" Target="../media/image115.png"/><Relationship Id="rId68" Type="http://schemas.openxmlformats.org/officeDocument/2006/relationships/customXml" Target="../ink/ink111.xml"/><Relationship Id="rId16" Type="http://schemas.openxmlformats.org/officeDocument/2006/relationships/customXml" Target="../ink/ink85.xml"/><Relationship Id="rId11" Type="http://schemas.openxmlformats.org/officeDocument/2006/relationships/image" Target="../media/image89.png"/><Relationship Id="rId32" Type="http://schemas.openxmlformats.org/officeDocument/2006/relationships/customXml" Target="../ink/ink93.xml"/><Relationship Id="rId37" Type="http://schemas.openxmlformats.org/officeDocument/2006/relationships/image" Target="../media/image102.png"/><Relationship Id="rId53" Type="http://schemas.openxmlformats.org/officeDocument/2006/relationships/image" Target="../media/image110.png"/><Relationship Id="rId58" Type="http://schemas.openxmlformats.org/officeDocument/2006/relationships/customXml" Target="../ink/ink106.xml"/><Relationship Id="rId74" Type="http://schemas.openxmlformats.org/officeDocument/2006/relationships/customXml" Target="../ink/ink114.xml"/><Relationship Id="rId79" Type="http://schemas.openxmlformats.org/officeDocument/2006/relationships/image" Target="../media/image123.png"/><Relationship Id="rId5" Type="http://schemas.openxmlformats.org/officeDocument/2006/relationships/image" Target="../media/image86.png"/><Relationship Id="rId61" Type="http://schemas.openxmlformats.org/officeDocument/2006/relationships/image" Target="../media/image114.png"/><Relationship Id="rId82" Type="http://schemas.openxmlformats.org/officeDocument/2006/relationships/customXml" Target="../ink/ink118.xml"/><Relationship Id="rId19" Type="http://schemas.openxmlformats.org/officeDocument/2006/relationships/image" Target="../media/image93.png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97.png"/><Relationship Id="rId30" Type="http://schemas.openxmlformats.org/officeDocument/2006/relationships/customXml" Target="../ink/ink92.xml"/><Relationship Id="rId35" Type="http://schemas.openxmlformats.org/officeDocument/2006/relationships/image" Target="../media/image101.png"/><Relationship Id="rId43" Type="http://schemas.openxmlformats.org/officeDocument/2006/relationships/image" Target="../media/image105.png"/><Relationship Id="rId48" Type="http://schemas.openxmlformats.org/officeDocument/2006/relationships/customXml" Target="../ink/ink101.xml"/><Relationship Id="rId56" Type="http://schemas.openxmlformats.org/officeDocument/2006/relationships/customXml" Target="../ink/ink105.xml"/><Relationship Id="rId64" Type="http://schemas.openxmlformats.org/officeDocument/2006/relationships/customXml" Target="../ink/ink109.xml"/><Relationship Id="rId69" Type="http://schemas.openxmlformats.org/officeDocument/2006/relationships/image" Target="../media/image118.png"/><Relationship Id="rId77" Type="http://schemas.openxmlformats.org/officeDocument/2006/relationships/image" Target="../media/image122.png"/><Relationship Id="rId8" Type="http://schemas.openxmlformats.org/officeDocument/2006/relationships/customXml" Target="../ink/ink81.xml"/><Relationship Id="rId51" Type="http://schemas.openxmlformats.org/officeDocument/2006/relationships/image" Target="../media/image109.png"/><Relationship Id="rId72" Type="http://schemas.openxmlformats.org/officeDocument/2006/relationships/customXml" Target="../ink/ink113.xml"/><Relationship Id="rId80" Type="http://schemas.openxmlformats.org/officeDocument/2006/relationships/customXml" Target="../ink/ink117.xml"/><Relationship Id="rId3" Type="http://schemas.openxmlformats.org/officeDocument/2006/relationships/image" Target="../media/image85.png"/><Relationship Id="rId12" Type="http://schemas.openxmlformats.org/officeDocument/2006/relationships/customXml" Target="../ink/ink83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00.png"/><Relationship Id="rId38" Type="http://schemas.openxmlformats.org/officeDocument/2006/relationships/customXml" Target="../ink/ink96.xml"/><Relationship Id="rId46" Type="http://schemas.openxmlformats.org/officeDocument/2006/relationships/customXml" Target="../ink/ink100.xml"/><Relationship Id="rId59" Type="http://schemas.openxmlformats.org/officeDocument/2006/relationships/image" Target="../media/image113.png"/><Relationship Id="rId67" Type="http://schemas.openxmlformats.org/officeDocument/2006/relationships/image" Target="../media/image117.png"/><Relationship Id="rId20" Type="http://schemas.openxmlformats.org/officeDocument/2006/relationships/customXml" Target="../ink/ink87.xml"/><Relationship Id="rId41" Type="http://schemas.openxmlformats.org/officeDocument/2006/relationships/image" Target="../media/image104.png"/><Relationship Id="rId54" Type="http://schemas.openxmlformats.org/officeDocument/2006/relationships/customXml" Target="../ink/ink104.xml"/><Relationship Id="rId62" Type="http://schemas.openxmlformats.org/officeDocument/2006/relationships/customXml" Target="../ink/ink108.xml"/><Relationship Id="rId70" Type="http://schemas.openxmlformats.org/officeDocument/2006/relationships/customXml" Target="../ink/ink112.xml"/><Relationship Id="rId75" Type="http://schemas.openxmlformats.org/officeDocument/2006/relationships/image" Target="../media/image121.png"/><Relationship Id="rId83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91.xml"/><Relationship Id="rId36" Type="http://schemas.openxmlformats.org/officeDocument/2006/relationships/customXml" Target="../ink/ink95.xml"/><Relationship Id="rId49" Type="http://schemas.openxmlformats.org/officeDocument/2006/relationships/image" Target="../media/image108.png"/><Relationship Id="rId57" Type="http://schemas.openxmlformats.org/officeDocument/2006/relationships/image" Target="../media/image112.png"/><Relationship Id="rId10" Type="http://schemas.openxmlformats.org/officeDocument/2006/relationships/customXml" Target="../ink/ink82.xml"/><Relationship Id="rId31" Type="http://schemas.openxmlformats.org/officeDocument/2006/relationships/image" Target="../media/image99.png"/><Relationship Id="rId44" Type="http://schemas.openxmlformats.org/officeDocument/2006/relationships/customXml" Target="../ink/ink99.xml"/><Relationship Id="rId52" Type="http://schemas.openxmlformats.org/officeDocument/2006/relationships/customXml" Target="../ink/ink103.xml"/><Relationship Id="rId60" Type="http://schemas.openxmlformats.org/officeDocument/2006/relationships/customXml" Target="../ink/ink107.xml"/><Relationship Id="rId65" Type="http://schemas.openxmlformats.org/officeDocument/2006/relationships/image" Target="../media/image116.png"/><Relationship Id="rId73" Type="http://schemas.openxmlformats.org/officeDocument/2006/relationships/image" Target="../media/image120.png"/><Relationship Id="rId78" Type="http://schemas.openxmlformats.org/officeDocument/2006/relationships/customXml" Target="../ink/ink116.xml"/><Relationship Id="rId81" Type="http://schemas.openxmlformats.org/officeDocument/2006/relationships/image" Target="../media/image124.png"/><Relationship Id="rId4" Type="http://schemas.openxmlformats.org/officeDocument/2006/relationships/customXml" Target="../ink/ink79.xml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86.xml"/><Relationship Id="rId39" Type="http://schemas.openxmlformats.org/officeDocument/2006/relationships/image" Target="../media/image103.png"/><Relationship Id="rId34" Type="http://schemas.openxmlformats.org/officeDocument/2006/relationships/customXml" Target="../ink/ink94.xml"/><Relationship Id="rId50" Type="http://schemas.openxmlformats.org/officeDocument/2006/relationships/customXml" Target="../ink/ink102.xml"/><Relationship Id="rId55" Type="http://schemas.openxmlformats.org/officeDocument/2006/relationships/image" Target="../media/image111.png"/><Relationship Id="rId76" Type="http://schemas.openxmlformats.org/officeDocument/2006/relationships/customXml" Target="../ink/ink115.xml"/><Relationship Id="rId7" Type="http://schemas.openxmlformats.org/officeDocument/2006/relationships/image" Target="../media/image87.png"/><Relationship Id="rId71" Type="http://schemas.openxmlformats.org/officeDocument/2006/relationships/image" Target="../media/image119.png"/><Relationship Id="rId2" Type="http://schemas.openxmlformats.org/officeDocument/2006/relationships/image" Target="../media/image84.png"/><Relationship Id="rId29" Type="http://schemas.openxmlformats.org/officeDocument/2006/relationships/image" Target="../media/image98.png"/><Relationship Id="rId24" Type="http://schemas.openxmlformats.org/officeDocument/2006/relationships/customXml" Target="../ink/ink89.xml"/><Relationship Id="rId40" Type="http://schemas.openxmlformats.org/officeDocument/2006/relationships/customXml" Target="../ink/ink97.xml"/><Relationship Id="rId45" Type="http://schemas.openxmlformats.org/officeDocument/2006/relationships/image" Target="../media/image106.png"/><Relationship Id="rId66" Type="http://schemas.openxmlformats.org/officeDocument/2006/relationships/customXml" Target="../ink/ink110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34.png"/><Relationship Id="rId26" Type="http://schemas.openxmlformats.org/officeDocument/2006/relationships/image" Target="../media/image138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42.png"/><Relationship Id="rId42" Type="http://schemas.openxmlformats.org/officeDocument/2006/relationships/image" Target="../media/image146.png"/><Relationship Id="rId7" Type="http://schemas.openxmlformats.org/officeDocument/2006/relationships/customXml" Target="../ink/ink121.xml"/><Relationship Id="rId2" Type="http://schemas.openxmlformats.org/officeDocument/2006/relationships/image" Target="../media/image126.png"/><Relationship Id="rId16" Type="http://schemas.openxmlformats.org/officeDocument/2006/relationships/image" Target="../media/image133.png"/><Relationship Id="rId20" Type="http://schemas.openxmlformats.org/officeDocument/2006/relationships/image" Target="../media/image135.png"/><Relationship Id="rId29" Type="http://schemas.openxmlformats.org/officeDocument/2006/relationships/customXml" Target="../ink/ink132.xml"/><Relationship Id="rId41" Type="http://schemas.openxmlformats.org/officeDocument/2006/relationships/customXml" Target="../ink/ink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customXml" Target="../ink/ink123.xml"/><Relationship Id="rId24" Type="http://schemas.openxmlformats.org/officeDocument/2006/relationships/image" Target="../media/image137.png"/><Relationship Id="rId32" Type="http://schemas.openxmlformats.org/officeDocument/2006/relationships/image" Target="../media/image141.png"/><Relationship Id="rId37" Type="http://schemas.openxmlformats.org/officeDocument/2006/relationships/customXml" Target="../ink/ink136.xml"/><Relationship Id="rId40" Type="http://schemas.openxmlformats.org/officeDocument/2006/relationships/image" Target="../media/image145.png"/><Relationship Id="rId5" Type="http://schemas.openxmlformats.org/officeDocument/2006/relationships/customXml" Target="../ink/ink120.xml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39.png"/><Relationship Id="rId36" Type="http://schemas.openxmlformats.org/officeDocument/2006/relationships/image" Target="../media/image143.png"/><Relationship Id="rId10" Type="http://schemas.openxmlformats.org/officeDocument/2006/relationships/image" Target="../media/image130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" Type="http://schemas.openxmlformats.org/officeDocument/2006/relationships/image" Target="../media/image127.png"/><Relationship Id="rId9" Type="http://schemas.openxmlformats.org/officeDocument/2006/relationships/customXml" Target="../ink/ink122.xml"/><Relationship Id="rId14" Type="http://schemas.openxmlformats.org/officeDocument/2006/relationships/image" Target="../media/image132.png"/><Relationship Id="rId22" Type="http://schemas.openxmlformats.org/officeDocument/2006/relationships/image" Target="../media/image136.png"/><Relationship Id="rId27" Type="http://schemas.openxmlformats.org/officeDocument/2006/relationships/customXml" Target="../ink/ink131.xml"/><Relationship Id="rId30" Type="http://schemas.openxmlformats.org/officeDocument/2006/relationships/image" Target="../media/image140.png"/><Relationship Id="rId35" Type="http://schemas.openxmlformats.org/officeDocument/2006/relationships/customXml" Target="../ink/ink135.xml"/><Relationship Id="rId8" Type="http://schemas.openxmlformats.org/officeDocument/2006/relationships/image" Target="../media/image129.png"/><Relationship Id="rId3" Type="http://schemas.openxmlformats.org/officeDocument/2006/relationships/customXml" Target="../ink/ink119.xml"/><Relationship Id="rId12" Type="http://schemas.openxmlformats.org/officeDocument/2006/relationships/image" Target="../media/image131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4.xml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customXml" Target="../ink/ink157.xml"/><Relationship Id="rId21" Type="http://schemas.openxmlformats.org/officeDocument/2006/relationships/customXml" Target="../ink/ink148.xml"/><Relationship Id="rId34" Type="http://schemas.openxmlformats.org/officeDocument/2006/relationships/image" Target="../media/image163.png"/><Relationship Id="rId42" Type="http://schemas.openxmlformats.org/officeDocument/2006/relationships/image" Target="../media/image167.png"/><Relationship Id="rId47" Type="http://schemas.openxmlformats.org/officeDocument/2006/relationships/customXml" Target="../ink/ink161.xml"/><Relationship Id="rId7" Type="http://schemas.openxmlformats.org/officeDocument/2006/relationships/customXml" Target="../ink/ink141.xml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9" Type="http://schemas.openxmlformats.org/officeDocument/2006/relationships/customXml" Target="../ink/ink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customXml" Target="../ink/ink143.xml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customXml" Target="../ink/ink156.xml"/><Relationship Id="rId40" Type="http://schemas.openxmlformats.org/officeDocument/2006/relationships/image" Target="../media/image166.png"/><Relationship Id="rId45" Type="http://schemas.openxmlformats.org/officeDocument/2006/relationships/customXml" Target="../ink/ink160.xml"/><Relationship Id="rId5" Type="http://schemas.openxmlformats.org/officeDocument/2006/relationships/customXml" Target="../ink/ink140.xml"/><Relationship Id="rId15" Type="http://schemas.openxmlformats.org/officeDocument/2006/relationships/customXml" Target="../ink/ink145.xml"/><Relationship Id="rId23" Type="http://schemas.openxmlformats.org/officeDocument/2006/relationships/customXml" Target="../ink/ink149.xml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customXml" Target="../ink/ink147.xml"/><Relationship Id="rId31" Type="http://schemas.openxmlformats.org/officeDocument/2006/relationships/customXml" Target="../ink/ink153.xml"/><Relationship Id="rId44" Type="http://schemas.openxmlformats.org/officeDocument/2006/relationships/image" Target="../media/image168.png"/><Relationship Id="rId4" Type="http://schemas.openxmlformats.org/officeDocument/2006/relationships/image" Target="../media/image148.png"/><Relationship Id="rId9" Type="http://schemas.openxmlformats.org/officeDocument/2006/relationships/customXml" Target="../ink/ink142.xml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customXml" Target="../ink/ink151.xml"/><Relationship Id="rId30" Type="http://schemas.openxmlformats.org/officeDocument/2006/relationships/image" Target="../media/image161.png"/><Relationship Id="rId35" Type="http://schemas.openxmlformats.org/officeDocument/2006/relationships/customXml" Target="../ink/ink155.xml"/><Relationship Id="rId43" Type="http://schemas.openxmlformats.org/officeDocument/2006/relationships/customXml" Target="../ink/ink159.xml"/><Relationship Id="rId48" Type="http://schemas.openxmlformats.org/officeDocument/2006/relationships/image" Target="../media/image170.png"/><Relationship Id="rId8" Type="http://schemas.openxmlformats.org/officeDocument/2006/relationships/image" Target="../media/image150.png"/><Relationship Id="rId3" Type="http://schemas.openxmlformats.org/officeDocument/2006/relationships/customXml" Target="../ink/ink139.xml"/><Relationship Id="rId12" Type="http://schemas.openxmlformats.org/officeDocument/2006/relationships/image" Target="../media/image152.png"/><Relationship Id="rId17" Type="http://schemas.openxmlformats.org/officeDocument/2006/relationships/customXml" Target="../ink/ink146.xml"/><Relationship Id="rId25" Type="http://schemas.openxmlformats.org/officeDocument/2006/relationships/customXml" Target="../ink/ink150.xml"/><Relationship Id="rId33" Type="http://schemas.openxmlformats.org/officeDocument/2006/relationships/customXml" Target="../ink/ink154.xml"/><Relationship Id="rId38" Type="http://schemas.openxmlformats.org/officeDocument/2006/relationships/image" Target="../media/image165.png"/><Relationship Id="rId46" Type="http://schemas.openxmlformats.org/officeDocument/2006/relationships/image" Target="../media/image169.png"/><Relationship Id="rId20" Type="http://schemas.openxmlformats.org/officeDocument/2006/relationships/image" Target="../media/image156.png"/><Relationship Id="rId41" Type="http://schemas.openxmlformats.org/officeDocument/2006/relationships/customXml" Target="../ink/ink1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5331854" y="2194560"/>
            <a:ext cx="3059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/>
              <a:t>大学物理</a:t>
            </a:r>
            <a:r>
              <a:rPr kumimoji="1" lang="en-US" altLang="zh-CN" sz="4000"/>
              <a:t>C2</a:t>
            </a:r>
            <a:r>
              <a:rPr kumimoji="1" lang="zh-CN" altLang="en-US" sz="4000"/>
              <a:t>复习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/>
              <a:t>Review</a:t>
            </a:r>
            <a:r>
              <a:rPr kumimoji="1" lang="zh-CN" altLang="en-US" sz="4800"/>
              <a:t> </a:t>
            </a:r>
            <a:r>
              <a:rPr kumimoji="1" lang="en-US" altLang="zh-CN" sz="4800"/>
              <a:t>2</a:t>
            </a:r>
            <a:endParaRPr kumimoji="1" lang="zh-CN" altLang="en-US" sz="4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612B6-0FF1-4D3C-E9AE-1A113A6E4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0" y="1075310"/>
            <a:ext cx="4667268" cy="263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483B8-B08A-F3CC-F572-E309D6DC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35084-234A-DC16-C78E-75C8B54C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光的衍射</a:t>
            </a:r>
          </a:p>
        </p:txBody>
      </p:sp>
    </p:spTree>
    <p:extLst>
      <p:ext uri="{BB962C8B-B14F-4D97-AF65-F5344CB8AC3E}">
        <p14:creationId xmlns:p14="http://schemas.microsoft.com/office/powerpoint/2010/main" val="973425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BF9FF-0DD0-A115-AAAE-B224CA05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63F5B1-1E04-D622-51E1-189792D2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>
                <a:effectLst/>
                <a:latin typeface="Courier New" panose="02070309020205020404" pitchFamily="49" charset="0"/>
              </a:rPr>
              <a:t>单缝夫琅禾费衍射</a:t>
            </a:r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49722-98FA-0E85-ED43-57CEE1AF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90261"/>
            <a:ext cx="7315200" cy="276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4BBF0CA-0DBC-16CB-CA28-22CECEA09387}"/>
                  </a:ext>
                </a:extLst>
              </p14:cNvPr>
              <p14:cNvContentPartPr/>
              <p14:nvPr/>
            </p14:nvContentPartPr>
            <p14:xfrm>
              <a:off x="763725" y="4045856"/>
              <a:ext cx="1166760" cy="13734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4BBF0CA-0DBC-16CB-CA28-22CECEA093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167" y="4038296"/>
                <a:ext cx="1181875" cy="13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F335C74-372A-6224-8832-B124751B4F40}"/>
                  </a:ext>
                </a:extLst>
              </p14:cNvPr>
              <p14:cNvContentPartPr/>
              <p14:nvPr/>
            </p14:nvContentPartPr>
            <p14:xfrm>
              <a:off x="649965" y="4716176"/>
              <a:ext cx="876600" cy="569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F335C74-372A-6224-8832-B124751B4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485" y="4700686"/>
                <a:ext cx="907200" cy="600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311B192-CCE7-ABC0-A798-DD20A259F41D}"/>
                  </a:ext>
                </a:extLst>
              </p14:cNvPr>
              <p14:cNvContentPartPr/>
              <p14:nvPr/>
            </p14:nvContentPartPr>
            <p14:xfrm>
              <a:off x="222645" y="4821656"/>
              <a:ext cx="252000" cy="427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311B192-CCE7-ABC0-A798-DD20A259F4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125" y="4801119"/>
                <a:ext cx="292680" cy="463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D561C7A-A598-4EF7-F86A-1BF49FC29AE9}"/>
                  </a:ext>
                </a:extLst>
              </p14:cNvPr>
              <p14:cNvContentPartPr/>
              <p14:nvPr/>
            </p14:nvContentPartPr>
            <p14:xfrm>
              <a:off x="3721125" y="3283376"/>
              <a:ext cx="858960" cy="417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D561C7A-A598-4EF7-F86A-1BF49FC29A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5645" y="3267761"/>
                <a:ext cx="889560" cy="72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E6FC6F1-EBE2-418E-8D84-CE8A0FFCD454}"/>
                  </a:ext>
                </a:extLst>
              </p14:cNvPr>
              <p14:cNvContentPartPr/>
              <p14:nvPr/>
            </p14:nvContentPartPr>
            <p14:xfrm>
              <a:off x="2784405" y="2204096"/>
              <a:ext cx="2723760" cy="8276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E6FC6F1-EBE2-418E-8D84-CE8A0FFCD4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68925" y="2188609"/>
                <a:ext cx="2754360" cy="858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C208E3A-1B20-3070-F477-004E3A6646AF}"/>
                  </a:ext>
                </a:extLst>
              </p14:cNvPr>
              <p14:cNvContentPartPr/>
              <p14:nvPr/>
            </p14:nvContentPartPr>
            <p14:xfrm>
              <a:off x="6811725" y="3921656"/>
              <a:ext cx="2002680" cy="3585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C208E3A-1B20-3070-F477-004E3A6646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04165" y="3914096"/>
                <a:ext cx="20178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8D36D97-D50F-4073-A28A-030BF49A61D6}"/>
                  </a:ext>
                </a:extLst>
              </p14:cNvPr>
              <p14:cNvContentPartPr/>
              <p14:nvPr/>
            </p14:nvContentPartPr>
            <p14:xfrm>
              <a:off x="957045" y="2805656"/>
              <a:ext cx="7127280" cy="10198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8D36D97-D50F-4073-A28A-030BF49A61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6604" y="2795216"/>
                <a:ext cx="7147441" cy="10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9DFA4FB-610F-EF96-2664-4C1E73F47650}"/>
                  </a:ext>
                </a:extLst>
              </p14:cNvPr>
              <p14:cNvContentPartPr/>
              <p14:nvPr/>
            </p14:nvContentPartPr>
            <p14:xfrm>
              <a:off x="6816405" y="4353296"/>
              <a:ext cx="1070280" cy="2714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9DFA4FB-610F-EF96-2664-4C1E73F4765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08845" y="4345726"/>
                <a:ext cx="1085400" cy="286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3B91818-77DF-A80F-8556-D616B1CD1998}"/>
                  </a:ext>
                </a:extLst>
              </p14:cNvPr>
              <p14:cNvContentPartPr/>
              <p14:nvPr/>
            </p14:nvContentPartPr>
            <p14:xfrm>
              <a:off x="6416805" y="4711496"/>
              <a:ext cx="1501560" cy="2484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3B91818-77DF-A80F-8556-D616B1CD19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09245" y="4703936"/>
                <a:ext cx="1516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423F12A-5245-C369-306A-7339BDFBBE80}"/>
                  </a:ext>
                </a:extLst>
              </p14:cNvPr>
              <p14:cNvContentPartPr/>
              <p14:nvPr/>
            </p14:nvContentPartPr>
            <p14:xfrm>
              <a:off x="8680845" y="4954856"/>
              <a:ext cx="18720" cy="140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423F12A-5245-C369-306A-7339BDFBBE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73285" y="4947296"/>
                <a:ext cx="338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6D242AC-3EA3-F0A3-47A5-15AADEA13170}"/>
                  </a:ext>
                </a:extLst>
              </p14:cNvPr>
              <p14:cNvContentPartPr/>
              <p14:nvPr/>
            </p14:nvContentPartPr>
            <p14:xfrm>
              <a:off x="8014845" y="4702496"/>
              <a:ext cx="496440" cy="2944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6D242AC-3EA3-F0A3-47A5-15AADEA131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07285" y="4694936"/>
                <a:ext cx="511560" cy="3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14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7BD2E0-288A-3958-6561-2358285F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CCF389-AD7F-862E-AF25-2B096BFB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光栅衍射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DBF07-C0BE-A8CA-52A6-205761BD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20" y="1233253"/>
            <a:ext cx="7912100" cy="316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1854DF-BBD1-2029-750D-6C4F9802162E}"/>
                  </a:ext>
                </a:extLst>
              </p14:cNvPr>
              <p14:cNvContentPartPr/>
              <p14:nvPr/>
            </p14:nvContentPartPr>
            <p14:xfrm>
              <a:off x="6506288" y="419754"/>
              <a:ext cx="797040" cy="925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1854DF-BBD1-2029-750D-6C4F980216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5848" y="409310"/>
                <a:ext cx="817200" cy="945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6362DB-3815-0C17-F1B2-2BD9CB3A47D5}"/>
                  </a:ext>
                </a:extLst>
              </p14:cNvPr>
              <p14:cNvContentPartPr/>
              <p14:nvPr/>
            </p14:nvContentPartPr>
            <p14:xfrm>
              <a:off x="6534008" y="442074"/>
              <a:ext cx="1153440" cy="111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6362DB-3815-0C17-F1B2-2BD9CB3A4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3568" y="431600"/>
                <a:ext cx="1173600" cy="132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5A11B9-47B0-88AE-599C-D0EED44D11EA}"/>
                  </a:ext>
                </a:extLst>
              </p14:cNvPr>
              <p14:cNvContentPartPr/>
              <p14:nvPr/>
            </p14:nvContentPartPr>
            <p14:xfrm>
              <a:off x="6528608" y="559074"/>
              <a:ext cx="1175400" cy="741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5A11B9-47B0-88AE-599C-D0EED44D11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8171" y="548634"/>
                <a:ext cx="1193035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9E8DEC3-B275-3E04-19B5-CB6B5ED6EA10}"/>
                  </a:ext>
                </a:extLst>
              </p14:cNvPr>
              <p14:cNvContentPartPr/>
              <p14:nvPr/>
            </p14:nvContentPartPr>
            <p14:xfrm>
              <a:off x="6483968" y="1271874"/>
              <a:ext cx="852480" cy="9028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9E8DEC3-B275-3E04-19B5-CB6B5ED6EA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6411" y="1264314"/>
                <a:ext cx="867594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523B486-5C7F-C58F-8E42-A19CFA834F08}"/>
                  </a:ext>
                </a:extLst>
              </p14:cNvPr>
              <p14:cNvContentPartPr/>
              <p14:nvPr/>
            </p14:nvContentPartPr>
            <p14:xfrm>
              <a:off x="6974288" y="2291394"/>
              <a:ext cx="28080" cy="338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523B486-5C7F-C58F-8E42-A19CFA834F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66728" y="2283834"/>
                <a:ext cx="432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0241243-99F8-6143-F7A1-A6038728B6BC}"/>
                  </a:ext>
                </a:extLst>
              </p14:cNvPr>
              <p14:cNvContentPartPr/>
              <p14:nvPr/>
            </p14:nvContentPartPr>
            <p14:xfrm>
              <a:off x="6968528" y="2408394"/>
              <a:ext cx="11520" cy="28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0241243-99F8-6143-F7A1-A6038728B6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60968" y="2400930"/>
                <a:ext cx="26640" cy="43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69048EA-B3AC-8A97-1959-ED45ACFB7688}"/>
                  </a:ext>
                </a:extLst>
              </p14:cNvPr>
              <p14:cNvContentPartPr/>
              <p14:nvPr/>
            </p14:nvContentPartPr>
            <p14:xfrm>
              <a:off x="6957368" y="2508474"/>
              <a:ext cx="50400" cy="39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69048EA-B3AC-8A97-1959-ED45ACFB76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49808" y="2500914"/>
                <a:ext cx="655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3ECF691-9456-AB63-477C-6A06BBFE14C7}"/>
                  </a:ext>
                </a:extLst>
              </p14:cNvPr>
              <p14:cNvContentPartPr/>
              <p14:nvPr/>
            </p14:nvContentPartPr>
            <p14:xfrm>
              <a:off x="6963128" y="91074"/>
              <a:ext cx="50400" cy="284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3ECF691-9456-AB63-477C-6A06BBFE14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55568" y="83504"/>
                <a:ext cx="65520" cy="299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F7F0A9D-3AA0-68AF-ABAF-B0A575EF36A4}"/>
                  </a:ext>
                </a:extLst>
              </p14:cNvPr>
              <p14:cNvContentPartPr/>
              <p14:nvPr/>
            </p14:nvContentPartPr>
            <p14:xfrm>
              <a:off x="7263728" y="1299954"/>
              <a:ext cx="334440" cy="838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F7F0A9D-3AA0-68AF-ABAF-B0A575EF36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56168" y="1292394"/>
                <a:ext cx="3495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C840347-C36A-D027-0BF7-D82ACD30648B}"/>
                  </a:ext>
                </a:extLst>
              </p14:cNvPr>
              <p14:cNvContentPartPr/>
              <p14:nvPr/>
            </p14:nvContentPartPr>
            <p14:xfrm>
              <a:off x="7286048" y="1478154"/>
              <a:ext cx="340200" cy="1843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C840347-C36A-D027-0BF7-D82ACD30648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78480" y="1470594"/>
                <a:ext cx="355336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1F7BB5C-9E01-EBB6-5DBF-315CE3735581}"/>
                  </a:ext>
                </a:extLst>
              </p14:cNvPr>
              <p14:cNvContentPartPr/>
              <p14:nvPr/>
            </p14:nvContentPartPr>
            <p14:xfrm>
              <a:off x="5236208" y="330834"/>
              <a:ext cx="1186200" cy="5907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1F7BB5C-9E01-EBB6-5DBF-315CE373558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28648" y="323274"/>
                <a:ext cx="120132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2DD2D42-557D-61A7-E9ED-2D47EA094463}"/>
                  </a:ext>
                </a:extLst>
              </p14:cNvPr>
              <p14:cNvContentPartPr/>
              <p14:nvPr/>
            </p14:nvContentPartPr>
            <p14:xfrm>
              <a:off x="3919217" y="3110541"/>
              <a:ext cx="610560" cy="810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2DD2D42-557D-61A7-E9ED-2D47EA09446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11657" y="3103014"/>
                <a:ext cx="625680" cy="96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9531C9C-6370-44A0-8A5E-B06AC22FDDF3}"/>
                  </a:ext>
                </a:extLst>
              </p14:cNvPr>
              <p14:cNvContentPartPr/>
              <p14:nvPr/>
            </p14:nvContentPartPr>
            <p14:xfrm>
              <a:off x="4557137" y="2289741"/>
              <a:ext cx="527760" cy="2091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9531C9C-6370-44A0-8A5E-B06AC22FDD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49582" y="2282194"/>
                <a:ext cx="542870" cy="224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9FC6DEB-B5CB-2ACA-6BDC-3E8399A85840}"/>
                  </a:ext>
                </a:extLst>
              </p14:cNvPr>
              <p14:cNvContentPartPr/>
              <p14:nvPr/>
            </p14:nvContentPartPr>
            <p14:xfrm>
              <a:off x="4611857" y="2597541"/>
              <a:ext cx="115920" cy="2696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9FC6DEB-B5CB-2ACA-6BDC-3E8399A8584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04297" y="2589981"/>
                <a:ext cx="131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91FC67-2BCF-8325-ADB2-769CB1DBBFB2}"/>
                  </a:ext>
                </a:extLst>
              </p14:cNvPr>
              <p14:cNvContentPartPr/>
              <p14:nvPr/>
            </p14:nvContentPartPr>
            <p14:xfrm>
              <a:off x="3943782" y="2905061"/>
              <a:ext cx="62280" cy="279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91FC67-2BCF-8325-ADB2-769CB1DBBFB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89782" y="2797061"/>
                <a:ext cx="1699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B1A5E2-4951-9BD8-D41C-6B5E40FA9310}"/>
                  </a:ext>
                </a:extLst>
              </p14:cNvPr>
              <p14:cNvContentPartPr/>
              <p14:nvPr/>
            </p14:nvContentPartPr>
            <p14:xfrm>
              <a:off x="1111662" y="4492661"/>
              <a:ext cx="343080" cy="129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B1A5E2-4951-9BD8-D41C-6B5E40FA931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1222" y="4482192"/>
                <a:ext cx="363240" cy="150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6837A7C-D1D0-EBAC-6593-C50E4573B3DF}"/>
                  </a:ext>
                </a:extLst>
              </p14:cNvPr>
              <p14:cNvContentPartPr/>
              <p14:nvPr/>
            </p14:nvContentPartPr>
            <p14:xfrm>
              <a:off x="1077822" y="4560701"/>
              <a:ext cx="354600" cy="573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6837A7C-D1D0-EBAC-6593-C50E4573B3D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67371" y="4550254"/>
                <a:ext cx="374780" cy="593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B064680-CDB6-EE11-727E-EEDD78A4368F}"/>
                  </a:ext>
                </a:extLst>
              </p14:cNvPr>
              <p14:cNvContentPartPr/>
              <p14:nvPr/>
            </p14:nvContentPartPr>
            <p14:xfrm>
              <a:off x="3067182" y="4588421"/>
              <a:ext cx="1950480" cy="3373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B064680-CDB6-EE11-727E-EEDD78A4368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056740" y="4577992"/>
                <a:ext cx="1970644" cy="357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AE29060-41DD-25B4-6CB4-22724471498F}"/>
                  </a:ext>
                </a:extLst>
              </p14:cNvPr>
              <p14:cNvContentPartPr/>
              <p14:nvPr/>
            </p14:nvContentPartPr>
            <p14:xfrm>
              <a:off x="2876022" y="4728821"/>
              <a:ext cx="28800" cy="90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AE29060-41DD-25B4-6CB4-22724471498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865450" y="4718339"/>
                <a:ext cx="49215" cy="110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20EA274-5488-E7D8-4EB0-5FFAE89AA7ED}"/>
                  </a:ext>
                </a:extLst>
              </p14:cNvPr>
              <p14:cNvContentPartPr/>
              <p14:nvPr/>
            </p14:nvContentPartPr>
            <p14:xfrm>
              <a:off x="2106342" y="4610741"/>
              <a:ext cx="607320" cy="309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20EA274-5488-E7D8-4EB0-5FFAE89AA7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95902" y="4600301"/>
                <a:ext cx="6274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B43BC55-A9C9-8C58-4827-837A80F0DF4E}"/>
                  </a:ext>
                </a:extLst>
              </p14:cNvPr>
              <p14:cNvContentPartPr/>
              <p14:nvPr/>
            </p14:nvContentPartPr>
            <p14:xfrm>
              <a:off x="1448982" y="4498421"/>
              <a:ext cx="320400" cy="511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B43BC55-A9C9-8C58-4827-837A80F0DF4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38554" y="4487974"/>
                <a:ext cx="340537" cy="532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11051E-A3C3-7BBF-98BC-504DE5B03B56}"/>
                  </a:ext>
                </a:extLst>
              </p14:cNvPr>
              <p14:cNvContentPartPr/>
              <p14:nvPr/>
            </p14:nvContentPartPr>
            <p14:xfrm>
              <a:off x="1117422" y="5498861"/>
              <a:ext cx="348480" cy="5619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11051E-A3C3-7BBF-98BC-504DE5B03B5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06993" y="5488428"/>
                <a:ext cx="368619" cy="582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BF59CE2-E98D-3EC9-CE5B-FD40F04C1FA3}"/>
                  </a:ext>
                </a:extLst>
              </p14:cNvPr>
              <p14:cNvContentPartPr/>
              <p14:nvPr/>
            </p14:nvContentPartPr>
            <p14:xfrm>
              <a:off x="1409382" y="5498861"/>
              <a:ext cx="438840" cy="1461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BF59CE2-E98D-3EC9-CE5B-FD40F04C1FA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98933" y="5488447"/>
                <a:ext cx="459017" cy="166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4E5C2C4-A0B1-B4B4-B5A2-D68A1A873963}"/>
                  </a:ext>
                </a:extLst>
              </p14:cNvPr>
              <p14:cNvContentPartPr/>
              <p14:nvPr/>
            </p14:nvContentPartPr>
            <p14:xfrm>
              <a:off x="2128662" y="5790821"/>
              <a:ext cx="90720" cy="1634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4E5C2C4-A0B1-B4B4-B5A2-D68A1A87396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18180" y="5780358"/>
                <a:ext cx="110960" cy="183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40B6F2B-CCAD-50BC-8B84-B6967FB7C17F}"/>
                  </a:ext>
                </a:extLst>
              </p14:cNvPr>
              <p14:cNvContentPartPr/>
              <p14:nvPr/>
            </p14:nvContentPartPr>
            <p14:xfrm>
              <a:off x="3072942" y="5734661"/>
              <a:ext cx="624240" cy="2340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40B6F2B-CCAD-50BC-8B84-B6967FB7C17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65382" y="5727089"/>
                <a:ext cx="639360" cy="249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53736ED-0A72-BB55-607D-51CF01D3B604}"/>
                  </a:ext>
                </a:extLst>
              </p14:cNvPr>
              <p14:cNvContentPartPr/>
              <p14:nvPr/>
            </p14:nvContentPartPr>
            <p14:xfrm>
              <a:off x="2819862" y="5745821"/>
              <a:ext cx="28800" cy="1296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53736ED-0A72-BB55-607D-51CF01D3B60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12206" y="5738261"/>
                <a:ext cx="44111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A164151-C310-90AD-0199-D2A3616446C5}"/>
                  </a:ext>
                </a:extLst>
              </p14:cNvPr>
              <p14:cNvContentPartPr/>
              <p14:nvPr/>
            </p14:nvContentPartPr>
            <p14:xfrm>
              <a:off x="2022102" y="5650421"/>
              <a:ext cx="641160" cy="3574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A164151-C310-90AD-0199-D2A3616446C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11662" y="5639992"/>
                <a:ext cx="658800" cy="375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FD492BB-F326-0255-F4E0-01057D9C9CBE}"/>
                  </a:ext>
                </a:extLst>
              </p14:cNvPr>
              <p14:cNvContentPartPr/>
              <p14:nvPr/>
            </p14:nvContentPartPr>
            <p14:xfrm>
              <a:off x="1145502" y="5661581"/>
              <a:ext cx="286920" cy="3488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FD492BB-F326-0255-F4E0-01057D9C9CB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37942" y="5654021"/>
                <a:ext cx="3020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8CC938A-4FD6-1331-3A5F-EDC44FB041E4}"/>
                  </a:ext>
                </a:extLst>
              </p14:cNvPr>
              <p14:cNvContentPartPr/>
              <p14:nvPr/>
            </p14:nvContentPartPr>
            <p14:xfrm>
              <a:off x="3719142" y="5672741"/>
              <a:ext cx="781560" cy="3211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8CC938A-4FD6-1331-3A5F-EDC44FB041E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711582" y="5665173"/>
                <a:ext cx="796680" cy="336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D3EA4BA-0F78-1F6B-D1C6-6267A9AC56B8}"/>
                  </a:ext>
                </a:extLst>
              </p14:cNvPr>
              <p14:cNvContentPartPr/>
              <p14:nvPr/>
            </p14:nvContentPartPr>
            <p14:xfrm>
              <a:off x="5551182" y="4689941"/>
              <a:ext cx="562320" cy="2181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D3EA4BA-0F78-1F6B-D1C6-6267A9AC56B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43622" y="4682381"/>
                <a:ext cx="577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F24691E-52DD-D179-E480-00A40CFC7F8D}"/>
                  </a:ext>
                </a:extLst>
              </p14:cNvPr>
              <p14:cNvContentPartPr/>
              <p14:nvPr/>
            </p14:nvContentPartPr>
            <p14:xfrm>
              <a:off x="6270462" y="4700741"/>
              <a:ext cx="320760" cy="1857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F24691E-52DD-D179-E480-00A40CFC7F8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62902" y="4693196"/>
                <a:ext cx="335880" cy="200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0D8C081-8FAE-8A68-4392-503E141493D3}"/>
                  </a:ext>
                </a:extLst>
              </p14:cNvPr>
              <p14:cNvContentPartPr/>
              <p14:nvPr/>
            </p14:nvContentPartPr>
            <p14:xfrm>
              <a:off x="6237342" y="5571581"/>
              <a:ext cx="421200" cy="1576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0D8C081-8FAE-8A68-4392-503E141493D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229782" y="5564021"/>
                <a:ext cx="4363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8701E76-6CA4-3AC6-F22C-C70DB999BA01}"/>
                  </a:ext>
                </a:extLst>
              </p14:cNvPr>
              <p14:cNvContentPartPr/>
              <p14:nvPr/>
            </p14:nvContentPartPr>
            <p14:xfrm>
              <a:off x="5466942" y="5594981"/>
              <a:ext cx="584640" cy="2016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8701E76-6CA4-3AC6-F22C-C70DB999BA0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459382" y="5587434"/>
                <a:ext cx="599760" cy="2166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142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27387-3741-556F-9FB4-17336393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1DD349-D6E5-AEF4-B27B-2DFDDF19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光栅衍射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68850-7B89-1CE8-5EDD-317FACB0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5956"/>
            <a:ext cx="7765774" cy="7201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207012-1829-1702-5C20-EA828E20DDCC}"/>
                  </a:ext>
                </a:extLst>
              </p14:cNvPr>
              <p14:cNvContentPartPr/>
              <p14:nvPr/>
            </p14:nvContentPartPr>
            <p14:xfrm>
              <a:off x="2167208" y="2188794"/>
              <a:ext cx="1248120" cy="219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207012-1829-1702-5C20-EA828E20DD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9648" y="2181234"/>
                <a:ext cx="12632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91745C8-1A4B-7950-64D4-C12A64725FF0}"/>
                  </a:ext>
                </a:extLst>
              </p14:cNvPr>
              <p14:cNvContentPartPr/>
              <p14:nvPr/>
            </p14:nvContentPartPr>
            <p14:xfrm>
              <a:off x="2178368" y="2592714"/>
              <a:ext cx="729720" cy="267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91745C8-1A4B-7950-64D4-C12A64725F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7933" y="2585154"/>
                <a:ext cx="747351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78271A4-8FC3-9E5B-A917-D863C3845310}"/>
                  </a:ext>
                </a:extLst>
              </p14:cNvPr>
              <p14:cNvContentPartPr/>
              <p14:nvPr/>
            </p14:nvContentPartPr>
            <p14:xfrm>
              <a:off x="2058128" y="3027234"/>
              <a:ext cx="1769040" cy="7567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78271A4-8FC3-9E5B-A917-D863C38453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0568" y="3019670"/>
                <a:ext cx="1784160" cy="7718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7176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40B72D-4678-AEEE-4A3A-5000A4CB7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7A00FD6-0240-6C1A-614B-4406ACFA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/>
                <a:cs typeface="Arial"/>
              </a:rPr>
              <a:t>光栅衍射级数判断</a:t>
            </a:r>
          </a:p>
        </p:txBody>
      </p:sp>
      <p:pic>
        <p:nvPicPr>
          <p:cNvPr id="4" name="图片 3" descr="图表, 直方图&#10;&#10;已自动生成说明">
            <a:extLst>
              <a:ext uri="{FF2B5EF4-FFF2-40B4-BE49-F238E27FC236}">
                <a16:creationId xmlns:a16="http://schemas.microsoft.com/office/drawing/2014/main" id="{CFC05226-DE83-A232-E027-908808E3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23" y="1239758"/>
            <a:ext cx="6872748" cy="26455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21ABBF1-2215-624B-B944-3314A15A6AE6}"/>
                  </a:ext>
                </a:extLst>
              </p14:cNvPr>
              <p14:cNvContentPartPr/>
              <p14:nvPr/>
            </p14:nvContentPartPr>
            <p14:xfrm>
              <a:off x="3261968" y="3728514"/>
              <a:ext cx="2544840" cy="39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21ABBF1-2215-624B-B944-3314A15A6A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6488" y="3713034"/>
                <a:ext cx="25754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35561FF-8630-B7C1-E97D-273286287311}"/>
                  </a:ext>
                </a:extLst>
              </p14:cNvPr>
              <p14:cNvContentPartPr/>
              <p14:nvPr/>
            </p14:nvContentPartPr>
            <p14:xfrm>
              <a:off x="883995" y="4026773"/>
              <a:ext cx="586440" cy="22201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35561FF-8630-B7C1-E97D-2732862873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440" y="4019213"/>
                <a:ext cx="601551" cy="22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8232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CE0FED-05A5-AA90-012D-1842161A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3AE6BA-5AA9-72BB-3385-756291A3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光栅衍射公式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52933-49F8-7FF1-2AEF-535C4FEF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94703"/>
            <a:ext cx="7752522" cy="12472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094BB5-315D-BF68-E987-1B3383F55518}"/>
                  </a:ext>
                </a:extLst>
              </p14:cNvPr>
              <p14:cNvContentPartPr/>
              <p14:nvPr/>
            </p14:nvContentPartPr>
            <p14:xfrm>
              <a:off x="891368" y="2920674"/>
              <a:ext cx="209520" cy="200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094BB5-315D-BF68-E987-1B3383F555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808" y="2913114"/>
                <a:ext cx="224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EE04338-4203-D793-3F9C-98CDB9A0AB18}"/>
                  </a:ext>
                </a:extLst>
              </p14:cNvPr>
              <p14:cNvContentPartPr/>
              <p14:nvPr/>
            </p14:nvContentPartPr>
            <p14:xfrm>
              <a:off x="2251142" y="2939629"/>
              <a:ext cx="547920" cy="133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EE04338-4203-D793-3F9C-98CDB9A0AB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3577" y="2932089"/>
                <a:ext cx="563050" cy="14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B857ABD-6439-F37D-0C19-3CAF2C63CF4C}"/>
                  </a:ext>
                </a:extLst>
              </p14:cNvPr>
              <p14:cNvContentPartPr/>
              <p14:nvPr/>
            </p14:nvContentPartPr>
            <p14:xfrm>
              <a:off x="1110662" y="2906869"/>
              <a:ext cx="889200" cy="209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B857ABD-6439-F37D-0C19-3CAF2C63CF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3102" y="2899309"/>
                <a:ext cx="9043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259D3A7-A704-8FA8-4C3B-9DF0C6215045}"/>
                  </a:ext>
                </a:extLst>
              </p14:cNvPr>
              <p14:cNvContentPartPr/>
              <p14:nvPr/>
            </p14:nvContentPartPr>
            <p14:xfrm>
              <a:off x="2863142" y="2960149"/>
              <a:ext cx="323280" cy="115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259D3A7-A704-8FA8-4C3B-9DF0C62150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5590" y="2952589"/>
                <a:ext cx="338383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2098C53-B537-B466-97F5-F2F4D1A4AFB1}"/>
                  </a:ext>
                </a:extLst>
              </p14:cNvPr>
              <p14:cNvContentPartPr/>
              <p14:nvPr/>
            </p14:nvContentPartPr>
            <p14:xfrm>
              <a:off x="3329462" y="3063960"/>
              <a:ext cx="11880" cy="9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2098C53-B537-B466-97F5-F2F4D1A4AF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21902" y="3056109"/>
                <a:ext cx="27000" cy="25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A4A2F4F-6A62-13C5-0A1B-51FB043DACBD}"/>
                  </a:ext>
                </a:extLst>
              </p14:cNvPr>
              <p14:cNvContentPartPr/>
              <p14:nvPr/>
            </p14:nvContentPartPr>
            <p14:xfrm>
              <a:off x="3463382" y="2918880"/>
              <a:ext cx="1254240" cy="1918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A4A2F4F-6A62-13C5-0A1B-51FB043DAC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55822" y="2911320"/>
                <a:ext cx="12693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60DF712-53EA-1EFA-06BC-C328C2FE37B0}"/>
                  </a:ext>
                </a:extLst>
              </p14:cNvPr>
              <p14:cNvContentPartPr/>
              <p14:nvPr/>
            </p14:nvContentPartPr>
            <p14:xfrm>
              <a:off x="1517018" y="3225742"/>
              <a:ext cx="314280" cy="1756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60DF712-53EA-1EFA-06BC-C328C2FE37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09458" y="3218197"/>
                <a:ext cx="329400" cy="190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4EF380C-8F7C-13C5-9EBD-563185BC404B}"/>
                  </a:ext>
                </a:extLst>
              </p14:cNvPr>
              <p14:cNvContentPartPr/>
              <p14:nvPr/>
            </p14:nvContentPartPr>
            <p14:xfrm>
              <a:off x="1933178" y="3244102"/>
              <a:ext cx="713160" cy="1483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4EF380C-8F7C-13C5-9EBD-563185BC40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25618" y="3236542"/>
                <a:ext cx="728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D912469-EDFB-1E34-F6B3-305B1B6BCBCD}"/>
                  </a:ext>
                </a:extLst>
              </p14:cNvPr>
              <p14:cNvContentPartPr/>
              <p14:nvPr/>
            </p14:nvContentPartPr>
            <p14:xfrm>
              <a:off x="3205778" y="3230062"/>
              <a:ext cx="200160" cy="928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D912469-EDFB-1E34-F6B3-305B1B6B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98218" y="3222502"/>
                <a:ext cx="2152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6FF2742-166C-747C-B881-BC5A9EC48850}"/>
                  </a:ext>
                </a:extLst>
              </p14:cNvPr>
              <p14:cNvContentPartPr/>
              <p14:nvPr/>
            </p14:nvContentPartPr>
            <p14:xfrm>
              <a:off x="3448234" y="3231594"/>
              <a:ext cx="221040" cy="126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6FF2742-166C-747C-B881-BC5A9EC4885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40662" y="3224055"/>
                <a:ext cx="236185" cy="141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AB2C365-E9D9-4BF3-3B1B-D80A963787B5}"/>
                  </a:ext>
                </a:extLst>
              </p14:cNvPr>
              <p14:cNvContentPartPr/>
              <p14:nvPr/>
            </p14:nvContentPartPr>
            <p14:xfrm>
              <a:off x="4207114" y="3253194"/>
              <a:ext cx="409680" cy="2739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AB2C365-E9D9-4BF3-3B1B-D80A963787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9554" y="3245634"/>
                <a:ext cx="4248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4AF98F0-467C-DA35-AAB8-935D1081C83D}"/>
                  </a:ext>
                </a:extLst>
              </p14:cNvPr>
              <p14:cNvContentPartPr/>
              <p14:nvPr/>
            </p14:nvContentPartPr>
            <p14:xfrm>
              <a:off x="3804274" y="3357594"/>
              <a:ext cx="154080" cy="619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4AF98F0-467C-DA35-AAB8-935D1081C83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96696" y="3350034"/>
                <a:ext cx="169235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630B423-1FBE-0F0A-5719-F3F8FA1C0A5F}"/>
                  </a:ext>
                </a:extLst>
              </p14:cNvPr>
              <p14:cNvContentPartPr/>
              <p14:nvPr/>
            </p14:nvContentPartPr>
            <p14:xfrm>
              <a:off x="2886994" y="3388914"/>
              <a:ext cx="766800" cy="1508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630B423-1FBE-0F0A-5719-F3F8FA1C0A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79434" y="3381354"/>
                <a:ext cx="7819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351E440-7104-7579-A6D6-8174C71063A7}"/>
                  </a:ext>
                </a:extLst>
              </p14:cNvPr>
              <p14:cNvContentPartPr/>
              <p14:nvPr/>
            </p14:nvContentPartPr>
            <p14:xfrm>
              <a:off x="5026114" y="3517794"/>
              <a:ext cx="3600" cy="64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351E440-7104-7579-A6D6-8174C71063A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18554" y="3510632"/>
                <a:ext cx="18720" cy="20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4454097-5BC6-AC2B-B2CC-7C40B2C82CF9}"/>
                  </a:ext>
                </a:extLst>
              </p14:cNvPr>
              <p14:cNvContentPartPr/>
              <p14:nvPr/>
            </p14:nvContentPartPr>
            <p14:xfrm>
              <a:off x="4711834" y="3234474"/>
              <a:ext cx="163080" cy="2772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4454097-5BC6-AC2B-B2CC-7C40B2C82CF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04274" y="3226914"/>
                <a:ext cx="1782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E1A0734-3320-8384-F05E-29CD19FE3C4C}"/>
                  </a:ext>
                </a:extLst>
              </p14:cNvPr>
              <p14:cNvContentPartPr/>
              <p14:nvPr/>
            </p14:nvContentPartPr>
            <p14:xfrm>
              <a:off x="697708" y="3021340"/>
              <a:ext cx="20520" cy="810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E1A0734-3320-8384-F05E-29CD19FE3C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0148" y="3013780"/>
                <a:ext cx="356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D2F634E-9636-9D5E-2153-BDCDCD2468AD}"/>
                  </a:ext>
                </a:extLst>
              </p14:cNvPr>
              <p14:cNvContentPartPr/>
              <p14:nvPr/>
            </p14:nvContentPartPr>
            <p14:xfrm>
              <a:off x="738028" y="3018460"/>
              <a:ext cx="6120" cy="550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D2F634E-9636-9D5E-2153-BDCDCD2468A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0468" y="3010900"/>
                <a:ext cx="212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172DF87-CFD3-AEBF-1036-F6F09079D641}"/>
                  </a:ext>
                </a:extLst>
              </p14:cNvPr>
              <p14:cNvContentPartPr/>
              <p14:nvPr/>
            </p14:nvContentPartPr>
            <p14:xfrm>
              <a:off x="778348" y="3009820"/>
              <a:ext cx="17640" cy="954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172DF87-CFD3-AEBF-1036-F6F09079D64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0788" y="3002260"/>
                <a:ext cx="327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DC84C3B-EEF2-6DE4-D97E-C5377F2EB54A}"/>
                  </a:ext>
                </a:extLst>
              </p14:cNvPr>
              <p14:cNvContentPartPr/>
              <p14:nvPr/>
            </p14:nvContentPartPr>
            <p14:xfrm>
              <a:off x="752428" y="3788500"/>
              <a:ext cx="1851480" cy="2221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DC84C3B-EEF2-6DE4-D97E-C5377F2EB54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4868" y="3780952"/>
                <a:ext cx="1866600" cy="237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BA5361A-0E9A-FB21-8C9F-4921184D7A02}"/>
                  </a:ext>
                </a:extLst>
              </p14:cNvPr>
              <p14:cNvContentPartPr/>
              <p14:nvPr/>
            </p14:nvContentPartPr>
            <p14:xfrm>
              <a:off x="2721628" y="3828820"/>
              <a:ext cx="320400" cy="2109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BA5361A-0E9A-FB21-8C9F-4921184D7A0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14068" y="3821247"/>
                <a:ext cx="335520" cy="226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73A2D9B7-7609-0720-23BE-79F27E07597F}"/>
                  </a:ext>
                </a:extLst>
              </p14:cNvPr>
              <p14:cNvContentPartPr/>
              <p14:nvPr/>
            </p14:nvContentPartPr>
            <p14:xfrm>
              <a:off x="1006855" y="4281771"/>
              <a:ext cx="833760" cy="26748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73A2D9B7-7609-0720-23BE-79F27E07597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91375" y="4266270"/>
                <a:ext cx="864360" cy="298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C801AFB1-1940-4606-1492-DEC58551F3AF}"/>
                  </a:ext>
                </a:extLst>
              </p14:cNvPr>
              <p14:cNvContentPartPr/>
              <p14:nvPr/>
            </p14:nvContentPartPr>
            <p14:xfrm>
              <a:off x="2460175" y="4274211"/>
              <a:ext cx="234720" cy="29088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C801AFB1-1940-4606-1492-DEC58551F3A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44695" y="4258731"/>
                <a:ext cx="2653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6A463922-CDFF-B312-A6D4-3076DBA78B7E}"/>
                  </a:ext>
                </a:extLst>
              </p14:cNvPr>
              <p14:cNvContentPartPr/>
              <p14:nvPr/>
            </p14:nvContentPartPr>
            <p14:xfrm>
              <a:off x="1964815" y="4267011"/>
              <a:ext cx="383760" cy="25668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6A463922-CDFF-B312-A6D4-3076DBA78B7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949320" y="4251509"/>
                <a:ext cx="414389" cy="287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B5C55ADF-9F71-F361-3763-669694BB8E61}"/>
                  </a:ext>
                </a:extLst>
              </p14:cNvPr>
              <p14:cNvContentPartPr/>
              <p14:nvPr/>
            </p14:nvContentPartPr>
            <p14:xfrm>
              <a:off x="1002175" y="4694331"/>
              <a:ext cx="1782720" cy="26316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B5C55ADF-9F71-F361-3763-669694BB8E6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86695" y="4678851"/>
                <a:ext cx="1813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35193B91-9623-214E-1637-5C4740ED7293}"/>
                  </a:ext>
                </a:extLst>
              </p14:cNvPr>
              <p14:cNvContentPartPr/>
              <p14:nvPr/>
            </p14:nvContentPartPr>
            <p14:xfrm>
              <a:off x="1736215" y="4858131"/>
              <a:ext cx="28080" cy="12960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35193B91-9623-214E-1637-5C4740ED729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20735" y="4842651"/>
                <a:ext cx="586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19B9F30B-8813-A567-5A8E-1305C3AA3DEA}"/>
                  </a:ext>
                </a:extLst>
              </p14:cNvPr>
              <p14:cNvContentPartPr/>
              <p14:nvPr/>
            </p14:nvContentPartPr>
            <p14:xfrm>
              <a:off x="3001975" y="4666611"/>
              <a:ext cx="1039320" cy="40896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19B9F30B-8813-A567-5A8E-1305C3AA3DE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86495" y="4651131"/>
                <a:ext cx="10699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97902A5F-E9F7-C6BE-5FE4-8BCC9240BFB5}"/>
                  </a:ext>
                </a:extLst>
              </p14:cNvPr>
              <p14:cNvContentPartPr/>
              <p14:nvPr/>
            </p14:nvContentPartPr>
            <p14:xfrm>
              <a:off x="3410215" y="4165491"/>
              <a:ext cx="1065240" cy="40428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97902A5F-E9F7-C6BE-5FE4-8BCC9240BFB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94730" y="4150025"/>
                <a:ext cx="1095850" cy="434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24E77020-CF60-4B4E-8516-53DC30B8B806}"/>
                  </a:ext>
                </a:extLst>
              </p14:cNvPr>
              <p14:cNvContentPartPr/>
              <p14:nvPr/>
            </p14:nvContentPartPr>
            <p14:xfrm>
              <a:off x="2973895" y="4350171"/>
              <a:ext cx="207720" cy="11340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24E77020-CF60-4B4E-8516-53DC30B8B80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58415" y="4334740"/>
                <a:ext cx="23832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96B425EA-867A-F383-30B0-E2AA719E0003}"/>
                  </a:ext>
                </a:extLst>
              </p14:cNvPr>
              <p14:cNvContentPartPr/>
              <p14:nvPr/>
            </p14:nvContentPartPr>
            <p14:xfrm>
              <a:off x="4183855" y="4802691"/>
              <a:ext cx="318960" cy="15732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96B425EA-867A-F383-30B0-E2AA719E000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68375" y="4787211"/>
                <a:ext cx="349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20762417-6C8C-EFFE-38BB-E0959DF497B2}"/>
                  </a:ext>
                </a:extLst>
              </p14:cNvPr>
              <p14:cNvContentPartPr/>
              <p14:nvPr/>
            </p14:nvContentPartPr>
            <p14:xfrm>
              <a:off x="808135" y="5169891"/>
              <a:ext cx="1136520" cy="44352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20762417-6C8C-EFFE-38BB-E0959DF497B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92655" y="5154424"/>
                <a:ext cx="1167120" cy="474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1051C4B8-A790-B676-8FB2-81628ED5556E}"/>
                  </a:ext>
                </a:extLst>
              </p14:cNvPr>
              <p14:cNvContentPartPr/>
              <p14:nvPr/>
            </p14:nvContentPartPr>
            <p14:xfrm>
              <a:off x="2560473" y="5520709"/>
              <a:ext cx="5040" cy="1404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1051C4B8-A790-B676-8FB2-81628ED5556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544993" y="5505229"/>
                <a:ext cx="356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DE5B509F-EB19-4193-1E51-5B4DED6B443E}"/>
                  </a:ext>
                </a:extLst>
              </p14:cNvPr>
              <p14:cNvContentPartPr/>
              <p14:nvPr/>
            </p14:nvContentPartPr>
            <p14:xfrm>
              <a:off x="2031993" y="5213629"/>
              <a:ext cx="346320" cy="34452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DE5B509F-EB19-4193-1E51-5B4DED6B443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16513" y="5198149"/>
                <a:ext cx="376920" cy="3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71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F174C-FBDC-9CDD-3377-7F64EC20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8DBBE-08E4-A79B-3C0A-1C561F38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光栅衍射综合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3915B-EC94-C4F4-E9E3-C0D7116C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7886700" cy="1951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B676D-8F8F-E8B1-B301-8AE4F6B7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58" y="2796208"/>
            <a:ext cx="4183192" cy="28340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0D43A7-C863-6A79-168C-9155D9C44097}"/>
                  </a:ext>
                </a:extLst>
              </p14:cNvPr>
              <p14:cNvContentPartPr/>
              <p14:nvPr/>
            </p14:nvContentPartPr>
            <p14:xfrm>
              <a:off x="6651728" y="1817994"/>
              <a:ext cx="1821240" cy="39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0D43A7-C863-6A79-168C-9155D9C440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6248" y="1802655"/>
                <a:ext cx="1851840" cy="69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8D6292C-67DF-74EA-85A0-3080B433A1C0}"/>
                  </a:ext>
                </a:extLst>
              </p14:cNvPr>
              <p14:cNvContentPartPr/>
              <p14:nvPr/>
            </p14:nvContentPartPr>
            <p14:xfrm>
              <a:off x="635776" y="3148433"/>
              <a:ext cx="1118880" cy="250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8D6292C-67DF-74EA-85A0-3080B433A1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339" y="3138008"/>
                <a:ext cx="1136514" cy="268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5D4940F-83C0-F514-7028-E9AC69C89694}"/>
                  </a:ext>
                </a:extLst>
              </p14:cNvPr>
              <p14:cNvContentPartPr/>
              <p14:nvPr/>
            </p14:nvContentPartPr>
            <p14:xfrm>
              <a:off x="1806496" y="3160673"/>
              <a:ext cx="859320" cy="2419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5D4940F-83C0-F514-7028-E9AC69C896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8936" y="3153113"/>
                <a:ext cx="874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67CC754-4FEA-0368-4B42-334A505EE13E}"/>
                  </a:ext>
                </a:extLst>
              </p14:cNvPr>
              <p14:cNvContentPartPr/>
              <p14:nvPr/>
            </p14:nvContentPartPr>
            <p14:xfrm>
              <a:off x="1042576" y="3603833"/>
              <a:ext cx="357480" cy="126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67CC754-4FEA-0368-4B42-334A505EE1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5024" y="3596251"/>
                <a:ext cx="372585" cy="141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4B84FA5-7B3B-F481-14F9-C4BEDF2E0A51}"/>
                  </a:ext>
                </a:extLst>
              </p14:cNvPr>
              <p14:cNvContentPartPr/>
              <p14:nvPr/>
            </p14:nvContentPartPr>
            <p14:xfrm>
              <a:off x="1629016" y="3585473"/>
              <a:ext cx="648720" cy="122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4B84FA5-7B3B-F481-14F9-C4BEDF2E0A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1452" y="3577891"/>
                <a:ext cx="663848" cy="137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9CFE3EB-5F16-DE65-DE6F-AD48346F0F6B}"/>
                  </a:ext>
                </a:extLst>
              </p14:cNvPr>
              <p14:cNvContentPartPr/>
              <p14:nvPr/>
            </p14:nvContentPartPr>
            <p14:xfrm>
              <a:off x="1726936" y="3463433"/>
              <a:ext cx="156240" cy="1807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9CFE3EB-5F16-DE65-DE6F-AD48346F0F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9376" y="3455873"/>
                <a:ext cx="1713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EAADBCE-6487-8FC3-F719-11E09F991C1B}"/>
                  </a:ext>
                </a:extLst>
              </p14:cNvPr>
              <p14:cNvContentPartPr/>
              <p14:nvPr/>
            </p14:nvContentPartPr>
            <p14:xfrm>
              <a:off x="1724056" y="3692393"/>
              <a:ext cx="110520" cy="119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EAADBCE-6487-8FC3-F719-11E09F991C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6496" y="3684833"/>
                <a:ext cx="1256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30545B1-479B-56BD-EF0B-C47BCD9D185A}"/>
                  </a:ext>
                </a:extLst>
              </p14:cNvPr>
              <p14:cNvContentPartPr/>
              <p14:nvPr/>
            </p14:nvContentPartPr>
            <p14:xfrm>
              <a:off x="1035806" y="3949524"/>
              <a:ext cx="1046880" cy="3355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30545B1-479B-56BD-EF0B-C47BCD9D18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8243" y="3941972"/>
                <a:ext cx="1062005" cy="35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5791F41-8BCA-4E6D-138E-FFBAF8634FC1}"/>
                  </a:ext>
                </a:extLst>
              </p14:cNvPr>
              <p14:cNvContentPartPr/>
              <p14:nvPr/>
            </p14:nvContentPartPr>
            <p14:xfrm>
              <a:off x="2224166" y="3930444"/>
              <a:ext cx="921240" cy="1994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5791F41-8BCA-4E6D-138E-FFBAF8634FC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16609" y="3922884"/>
                <a:ext cx="936354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9670EEF-A653-13C6-D6CC-E020E650791B}"/>
                  </a:ext>
                </a:extLst>
              </p14:cNvPr>
              <p14:cNvContentPartPr/>
              <p14:nvPr/>
            </p14:nvContentPartPr>
            <p14:xfrm>
              <a:off x="3232526" y="4080204"/>
              <a:ext cx="101160" cy="738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9670EEF-A653-13C6-D6CC-E020E650791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24966" y="4072644"/>
                <a:ext cx="116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26B3A34-0B41-77C8-0CAD-5A23309A95F8}"/>
                  </a:ext>
                </a:extLst>
              </p14:cNvPr>
              <p14:cNvContentPartPr/>
              <p14:nvPr/>
            </p14:nvContentPartPr>
            <p14:xfrm>
              <a:off x="2477606" y="4164804"/>
              <a:ext cx="578160" cy="1389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26B3A34-0B41-77C8-0CAD-5A23309A95F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0046" y="4157244"/>
                <a:ext cx="5932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46625F0-4608-8F6C-07C4-A631F91A2D0C}"/>
                  </a:ext>
                </a:extLst>
              </p14:cNvPr>
              <p14:cNvContentPartPr/>
              <p14:nvPr/>
            </p14:nvContentPartPr>
            <p14:xfrm>
              <a:off x="3388046" y="4053204"/>
              <a:ext cx="613800" cy="1360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46625F0-4608-8F6C-07C4-A631F91A2D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0486" y="4045664"/>
                <a:ext cx="628920" cy="1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9B06571-6F2C-ADA8-998C-0239385DB00E}"/>
                  </a:ext>
                </a:extLst>
              </p14:cNvPr>
              <p14:cNvContentPartPr/>
              <p14:nvPr/>
            </p14:nvContentPartPr>
            <p14:xfrm>
              <a:off x="4052966" y="3995964"/>
              <a:ext cx="71280" cy="1065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9B06571-6F2C-ADA8-998C-0239385DB00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5406" y="3988404"/>
                <a:ext cx="864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C650475B-5387-EED9-99CE-EEE38A5C4A8F}"/>
                  </a:ext>
                </a:extLst>
              </p14:cNvPr>
              <p14:cNvContentPartPr/>
              <p14:nvPr/>
            </p14:nvContentPartPr>
            <p14:xfrm>
              <a:off x="5219608" y="5903820"/>
              <a:ext cx="5760" cy="3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C650475B-5387-EED9-99CE-EEE38A5C4A8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12048" y="5896260"/>
                <a:ext cx="208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115E3522-2335-DC01-B1FE-F10099214219}"/>
                  </a:ext>
                </a:extLst>
              </p14:cNvPr>
              <p14:cNvContentPartPr/>
              <p14:nvPr/>
            </p14:nvContentPartPr>
            <p14:xfrm>
              <a:off x="2189226" y="4456011"/>
              <a:ext cx="825840" cy="1458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115E3522-2335-DC01-B1FE-F1009921421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81669" y="4448451"/>
                <a:ext cx="840953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9ADBD0A-698C-A414-F109-3F4EF3A8EAEE}"/>
                  </a:ext>
                </a:extLst>
              </p14:cNvPr>
              <p14:cNvContentPartPr/>
              <p14:nvPr/>
            </p14:nvContentPartPr>
            <p14:xfrm>
              <a:off x="890280" y="4870143"/>
              <a:ext cx="566640" cy="14904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9ADBD0A-698C-A414-F109-3F4EF3A8EAE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2715" y="4862565"/>
                <a:ext cx="581770" cy="164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55DDA7B5-091C-7D5F-F304-D6441C28736A}"/>
                  </a:ext>
                </a:extLst>
              </p14:cNvPr>
              <p14:cNvContentPartPr/>
              <p14:nvPr/>
            </p14:nvContentPartPr>
            <p14:xfrm>
              <a:off x="593640" y="4888863"/>
              <a:ext cx="130320" cy="1238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55DDA7B5-091C-7D5F-F304-D6441C2873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6080" y="4881325"/>
                <a:ext cx="145440" cy="13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109FC62D-3294-FD05-5251-1B0E8613F24A}"/>
                  </a:ext>
                </a:extLst>
              </p14:cNvPr>
              <p14:cNvContentPartPr/>
              <p14:nvPr/>
            </p14:nvContentPartPr>
            <p14:xfrm>
              <a:off x="1613880" y="4858263"/>
              <a:ext cx="1082880" cy="17928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109FC62D-3294-FD05-5251-1B0E8613F2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06317" y="4850718"/>
                <a:ext cx="1098005" cy="194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55838E73-1811-E66B-C240-09923E7127E0}"/>
                  </a:ext>
                </a:extLst>
              </p14:cNvPr>
              <p14:cNvContentPartPr/>
              <p14:nvPr/>
            </p14:nvContentPartPr>
            <p14:xfrm>
              <a:off x="1162829" y="5086646"/>
              <a:ext cx="782640" cy="30528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55838E73-1811-E66B-C240-09923E7127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55266" y="5079095"/>
                <a:ext cx="797767" cy="32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BB299ABC-F6C7-B3BD-F07A-ED0C903DBA72}"/>
                  </a:ext>
                </a:extLst>
              </p14:cNvPr>
              <p14:cNvContentPartPr/>
              <p14:nvPr/>
            </p14:nvContentPartPr>
            <p14:xfrm>
              <a:off x="2028269" y="5078366"/>
              <a:ext cx="980280" cy="28152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BB299ABC-F6C7-B3BD-F07A-ED0C903DBA7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20706" y="5070806"/>
                <a:ext cx="995406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A445DB18-4A22-B22A-C9FA-CBAC9DB4986A}"/>
                  </a:ext>
                </a:extLst>
              </p14:cNvPr>
              <p14:cNvContentPartPr/>
              <p14:nvPr/>
            </p14:nvContentPartPr>
            <p14:xfrm>
              <a:off x="2565911" y="5468646"/>
              <a:ext cx="210600" cy="18432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A445DB18-4A22-B22A-C9FA-CBAC9DB4986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58351" y="5461086"/>
                <a:ext cx="2257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0755FD69-31F9-053B-E384-FADF9BC0AC06}"/>
                  </a:ext>
                </a:extLst>
              </p14:cNvPr>
              <p14:cNvContentPartPr/>
              <p14:nvPr/>
            </p14:nvContentPartPr>
            <p14:xfrm>
              <a:off x="2253431" y="5608686"/>
              <a:ext cx="117000" cy="5292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0755FD69-31F9-053B-E384-FADF9BC0AC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45894" y="5601126"/>
                <a:ext cx="132074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CC830A7-F042-8CA3-AE37-973E1345EA8A}"/>
                  </a:ext>
                </a:extLst>
              </p14:cNvPr>
              <p14:cNvContentPartPr/>
              <p14:nvPr/>
            </p14:nvContentPartPr>
            <p14:xfrm>
              <a:off x="2437391" y="5676006"/>
              <a:ext cx="593640" cy="30708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CC830A7-F042-8CA3-AE37-973E1345EA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29831" y="5668446"/>
                <a:ext cx="6087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40D0006A-8ACF-FD24-8457-73EAC841FE8A}"/>
                  </a:ext>
                </a:extLst>
              </p14:cNvPr>
              <p14:cNvContentPartPr/>
              <p14:nvPr/>
            </p14:nvContentPartPr>
            <p14:xfrm>
              <a:off x="3115631" y="5605806"/>
              <a:ext cx="348120" cy="16128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40D0006A-8ACF-FD24-8457-73EAC841FE8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08071" y="5598246"/>
                <a:ext cx="3632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DB37C9A-3F98-9B1F-4F70-7055BD669CBC}"/>
                  </a:ext>
                </a:extLst>
              </p14:cNvPr>
              <p14:cNvContentPartPr/>
              <p14:nvPr/>
            </p14:nvContentPartPr>
            <p14:xfrm>
              <a:off x="2852471" y="5795526"/>
              <a:ext cx="131760" cy="13176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DB37C9A-3F98-9B1F-4F70-7055BD669C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44932" y="5787966"/>
                <a:ext cx="146839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F0DAB65E-690A-4650-4235-E2BD78C44BB0}"/>
                  </a:ext>
                </a:extLst>
              </p14:cNvPr>
              <p14:cNvContentPartPr/>
              <p14:nvPr/>
            </p14:nvContentPartPr>
            <p14:xfrm>
              <a:off x="2554391" y="5480166"/>
              <a:ext cx="248760" cy="13788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F0DAB65E-690A-4650-4235-E2BD78C44BB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46831" y="5472606"/>
                <a:ext cx="263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DC68CD7-28AA-AB46-9374-D1133D0F84BB}"/>
                  </a:ext>
                </a:extLst>
              </p14:cNvPr>
              <p14:cNvContentPartPr/>
              <p14:nvPr/>
            </p14:nvContentPartPr>
            <p14:xfrm>
              <a:off x="3326231" y="5599686"/>
              <a:ext cx="158040" cy="16524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DC68CD7-28AA-AB46-9374-D1133D0F84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18654" y="5592126"/>
                <a:ext cx="173195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AF6BBBC6-F6B0-1BDD-A079-CB2C5B8BF825}"/>
                  </a:ext>
                </a:extLst>
              </p14:cNvPr>
              <p14:cNvContentPartPr/>
              <p14:nvPr/>
            </p14:nvContentPartPr>
            <p14:xfrm>
              <a:off x="3682631" y="5649726"/>
              <a:ext cx="719280" cy="12816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AF6BBBC6-F6B0-1BDD-A079-CB2C5B8BF8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75071" y="5642166"/>
                <a:ext cx="7344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88D9B125-5D56-B425-12A3-BB2B9AA1EB90}"/>
                  </a:ext>
                </a:extLst>
              </p14:cNvPr>
              <p14:cNvContentPartPr/>
              <p14:nvPr/>
            </p14:nvContentPartPr>
            <p14:xfrm>
              <a:off x="2539631" y="5705526"/>
              <a:ext cx="482760" cy="18396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88D9B125-5D56-B425-12A3-BB2B9AA1EB9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32065" y="5697981"/>
                <a:ext cx="497891" cy="19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F1608D6B-AD5A-16EB-398E-9B53F2987424}"/>
                  </a:ext>
                </a:extLst>
              </p14:cNvPr>
              <p14:cNvContentPartPr/>
              <p14:nvPr/>
            </p14:nvContentPartPr>
            <p14:xfrm>
              <a:off x="5873976" y="2737575"/>
              <a:ext cx="205560" cy="11052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F1608D6B-AD5A-16EB-398E-9B53F298742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66416" y="2730015"/>
                <a:ext cx="2206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8E3204E3-5577-D40C-3023-F79FB393B4F7}"/>
                  </a:ext>
                </a:extLst>
              </p14:cNvPr>
              <p14:cNvContentPartPr/>
              <p14:nvPr/>
            </p14:nvContentPartPr>
            <p14:xfrm>
              <a:off x="5911776" y="2760255"/>
              <a:ext cx="1181520" cy="327240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8E3204E3-5577-D40C-3023-F79FB393B4F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04214" y="2752687"/>
                <a:ext cx="1196645" cy="342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C8902A02-747C-0764-FB59-8A957896B742}"/>
                  </a:ext>
                </a:extLst>
              </p14:cNvPr>
              <p14:cNvContentPartPr/>
              <p14:nvPr/>
            </p14:nvContentPartPr>
            <p14:xfrm>
              <a:off x="6872616" y="3010815"/>
              <a:ext cx="83880" cy="7632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C8902A02-747C-0764-FB59-8A957896B7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65088" y="3003255"/>
                <a:ext cx="98935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2AB14C2A-D707-DB7A-EE86-7328DD649936}"/>
                  </a:ext>
                </a:extLst>
              </p14:cNvPr>
              <p14:cNvContentPartPr/>
              <p14:nvPr/>
            </p14:nvContentPartPr>
            <p14:xfrm>
              <a:off x="4094745" y="5600558"/>
              <a:ext cx="178920" cy="25812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2AB14C2A-D707-DB7A-EE86-7328DD64993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87185" y="5592998"/>
                <a:ext cx="1940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46510D56-419A-DDE8-3323-ADD8DBBA64B1}"/>
                  </a:ext>
                </a:extLst>
              </p14:cNvPr>
              <p14:cNvContentPartPr/>
              <p14:nvPr/>
            </p14:nvContentPartPr>
            <p14:xfrm>
              <a:off x="3083505" y="5553398"/>
              <a:ext cx="107640" cy="236520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46510D56-419A-DDE8-3323-ADD8DBBA64B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75945" y="5545838"/>
                <a:ext cx="1227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BE3AC1C9-4A5E-C09F-AFF7-45DB6C2B011F}"/>
                  </a:ext>
                </a:extLst>
              </p14:cNvPr>
              <p14:cNvContentPartPr/>
              <p14:nvPr/>
            </p14:nvContentPartPr>
            <p14:xfrm>
              <a:off x="4505505" y="5570318"/>
              <a:ext cx="1335960" cy="22392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BE3AC1C9-4A5E-C09F-AFF7-45DB6C2B011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95065" y="5559861"/>
                <a:ext cx="1356120" cy="244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0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434CF-7941-3974-EF79-D0CDB743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5572D7-E2B1-E2D5-9218-2533F377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光的偏振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31892-5B15-F483-0118-462F20E4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0053"/>
            <a:ext cx="4584700" cy="309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0A0892-68BE-15C0-02C7-937F8FF081E2}"/>
                  </a:ext>
                </a:extLst>
              </p14:cNvPr>
              <p14:cNvContentPartPr/>
              <p14:nvPr/>
            </p14:nvContentPartPr>
            <p14:xfrm>
              <a:off x="1175408" y="2085474"/>
              <a:ext cx="685440" cy="50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0A0892-68BE-15C0-02C7-937F8FF081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968" y="2075034"/>
                <a:ext cx="7056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24DB50-1D39-5BF3-8AA4-9111D0E845E0}"/>
                  </a:ext>
                </a:extLst>
              </p14:cNvPr>
              <p14:cNvContentPartPr/>
              <p14:nvPr/>
            </p14:nvContentPartPr>
            <p14:xfrm>
              <a:off x="4640048" y="893154"/>
              <a:ext cx="2351160" cy="1420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24DB50-1D39-5BF3-8AA4-9111D0E845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2487" y="882711"/>
                <a:ext cx="2366282" cy="1441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711133F-9500-8A6F-B584-D82682F6ABBE}"/>
                  </a:ext>
                </a:extLst>
              </p14:cNvPr>
              <p14:cNvContentPartPr/>
              <p14:nvPr/>
            </p14:nvContentPartPr>
            <p14:xfrm>
              <a:off x="6238808" y="392034"/>
              <a:ext cx="780480" cy="306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711133F-9500-8A6F-B584-D82682F6AB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31245" y="384483"/>
                <a:ext cx="795607" cy="321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ACEC28-ADF1-B8CE-29CA-851FA6AE08DE}"/>
                  </a:ext>
                </a:extLst>
              </p14:cNvPr>
              <p14:cNvContentPartPr/>
              <p14:nvPr/>
            </p14:nvContentPartPr>
            <p14:xfrm>
              <a:off x="4947128" y="1288794"/>
              <a:ext cx="138960" cy="145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ACEC28-ADF1-B8CE-29CA-851FA6AE08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9568" y="1281253"/>
                <a:ext cx="154080" cy="160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B6273D7-94F1-7144-2998-8B5D764256A4}"/>
                  </a:ext>
                </a:extLst>
              </p14:cNvPr>
              <p14:cNvContentPartPr/>
              <p14:nvPr/>
            </p14:nvContentPartPr>
            <p14:xfrm>
              <a:off x="6272288" y="1238754"/>
              <a:ext cx="289800" cy="290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B6273D7-94F1-7144-2998-8B5D764256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64737" y="1231194"/>
                <a:ext cx="304901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C1B2CC1-21A0-6340-BD17-8893461E8953}"/>
                  </a:ext>
                </a:extLst>
              </p14:cNvPr>
              <p14:cNvContentPartPr/>
              <p14:nvPr/>
            </p14:nvContentPartPr>
            <p14:xfrm>
              <a:off x="6617528" y="2614314"/>
              <a:ext cx="496080" cy="1275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C1B2CC1-21A0-6340-BD17-8893461E89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09968" y="2606754"/>
                <a:ext cx="511200" cy="12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A86D68E-31BA-722C-36B3-E6F5800D5126}"/>
                  </a:ext>
                </a:extLst>
              </p14:cNvPr>
              <p14:cNvContentPartPr/>
              <p14:nvPr/>
            </p14:nvContentPartPr>
            <p14:xfrm>
              <a:off x="6823808" y="3745074"/>
              <a:ext cx="117360" cy="178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A86D68E-31BA-722C-36B3-E6F5800D512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16248" y="3737514"/>
                <a:ext cx="1324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6731735-9852-A467-D9DD-0FD4C24A715D}"/>
                  </a:ext>
                </a:extLst>
              </p14:cNvPr>
              <p14:cNvContentPartPr/>
              <p14:nvPr/>
            </p14:nvContentPartPr>
            <p14:xfrm>
              <a:off x="6857288" y="2620074"/>
              <a:ext cx="95040" cy="176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6731735-9852-A467-D9DD-0FD4C24A71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49728" y="2612529"/>
                <a:ext cx="110160" cy="191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D8B8184-BAEA-B62F-7D99-FBD2263F546F}"/>
                  </a:ext>
                </a:extLst>
              </p14:cNvPr>
              <p14:cNvContentPartPr/>
              <p14:nvPr/>
            </p14:nvContentPartPr>
            <p14:xfrm>
              <a:off x="6066008" y="3182754"/>
              <a:ext cx="1343160" cy="1285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D8B8184-BAEA-B62F-7D99-FBD2263F546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58446" y="3175194"/>
                <a:ext cx="1358284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B8F9C68-828C-78B7-DD9B-083417CE271F}"/>
                  </a:ext>
                </a:extLst>
              </p14:cNvPr>
              <p14:cNvContentPartPr/>
              <p14:nvPr/>
            </p14:nvContentPartPr>
            <p14:xfrm>
              <a:off x="7703648" y="2603154"/>
              <a:ext cx="485280" cy="1264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B8F9C68-828C-78B7-DD9B-083417CE271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96082" y="2595594"/>
                <a:ext cx="500411" cy="12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5225F24-D486-4F15-5D0E-BFD966391F45}"/>
                  </a:ext>
                </a:extLst>
              </p14:cNvPr>
              <p14:cNvContentPartPr/>
              <p14:nvPr/>
            </p14:nvContentPartPr>
            <p14:xfrm>
              <a:off x="7464248" y="3115794"/>
              <a:ext cx="1303920" cy="173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5225F24-D486-4F15-5D0E-BFD966391F4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56686" y="3108234"/>
                <a:ext cx="1319044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9D72085-A247-1779-9A0C-98268E2F30E0}"/>
                  </a:ext>
                </a:extLst>
              </p14:cNvPr>
              <p14:cNvContentPartPr/>
              <p14:nvPr/>
            </p14:nvContentPartPr>
            <p14:xfrm>
              <a:off x="6199928" y="2971074"/>
              <a:ext cx="150840" cy="1674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9D72085-A247-1779-9A0C-98268E2F3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2368" y="2963514"/>
                <a:ext cx="165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ED19F4C-5C66-D43E-B6C9-74A8FDE5D5C7}"/>
                  </a:ext>
                </a:extLst>
              </p14:cNvPr>
              <p14:cNvContentPartPr/>
              <p14:nvPr/>
            </p14:nvContentPartPr>
            <p14:xfrm>
              <a:off x="7213688" y="2920674"/>
              <a:ext cx="523800" cy="2347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ED19F4C-5C66-D43E-B6C9-74A8FDE5D5C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06133" y="2913102"/>
                <a:ext cx="538910" cy="249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81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4AAB7-BEFE-C935-9440-E9603C65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885DF-1D8E-D564-195F-76A73EBD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光的偏振的性质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6D466-42C1-687B-AF0D-953FA76F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5344"/>
            <a:ext cx="7494933" cy="18062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8B6C8D-191C-1A9D-B845-7B29299C29DD}"/>
              </a:ext>
            </a:extLst>
          </p:cNvPr>
          <p:cNvSpPr/>
          <p:nvPr/>
        </p:nvSpPr>
        <p:spPr>
          <a:xfrm>
            <a:off x="4898994" y="1632751"/>
            <a:ext cx="1151136" cy="26337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01DE48-3815-E222-56EB-22FF1CF75FD0}"/>
              </a:ext>
            </a:extLst>
          </p:cNvPr>
          <p:cNvSpPr/>
          <p:nvPr/>
        </p:nvSpPr>
        <p:spPr>
          <a:xfrm>
            <a:off x="3086469" y="2061838"/>
            <a:ext cx="2386611" cy="3373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51F444-70B5-1D7A-1653-EA721CEB9243}"/>
              </a:ext>
            </a:extLst>
          </p:cNvPr>
          <p:cNvSpPr/>
          <p:nvPr/>
        </p:nvSpPr>
        <p:spPr>
          <a:xfrm>
            <a:off x="4351538" y="2624091"/>
            <a:ext cx="1151136" cy="26337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3708AD2-B216-D2AC-9A03-B1E1D6C69E2D}"/>
                  </a:ext>
                </a:extLst>
              </p14:cNvPr>
              <p14:cNvContentPartPr/>
              <p14:nvPr/>
            </p14:nvContentPartPr>
            <p14:xfrm>
              <a:off x="4924448" y="1622874"/>
              <a:ext cx="1253520" cy="312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3708AD2-B216-D2AC-9A03-B1E1D6C69E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888" y="1615305"/>
                <a:ext cx="1268640" cy="32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3C13461-F5CF-81AA-23C2-087A14CE6FEC}"/>
                  </a:ext>
                </a:extLst>
              </p14:cNvPr>
              <p14:cNvContentPartPr/>
              <p14:nvPr/>
            </p14:nvContentPartPr>
            <p14:xfrm>
              <a:off x="3203288" y="2124354"/>
              <a:ext cx="2139120" cy="270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3C13461-F5CF-81AA-23C2-087A14CE6F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5729" y="2116804"/>
                <a:ext cx="2154237" cy="285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744C7B5-89D2-24F9-139F-55E287C290A2}"/>
                  </a:ext>
                </a:extLst>
              </p14:cNvPr>
              <p14:cNvContentPartPr/>
              <p14:nvPr/>
            </p14:nvContentPartPr>
            <p14:xfrm>
              <a:off x="7274888" y="1968474"/>
              <a:ext cx="5760" cy="896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744C7B5-89D2-24F9-139F-55E287C290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7328" y="1960914"/>
                <a:ext cx="208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969DAAB-7FB3-2EC0-73FB-DE90DAFE5B2D}"/>
                  </a:ext>
                </a:extLst>
              </p14:cNvPr>
              <p14:cNvContentPartPr/>
              <p14:nvPr/>
            </p14:nvContentPartPr>
            <p14:xfrm>
              <a:off x="7464248" y="848874"/>
              <a:ext cx="1404360" cy="1136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969DAAB-7FB3-2EC0-73FB-DE90DAFE5B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6686" y="841314"/>
                <a:ext cx="1419484" cy="11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4E1BD49-5EF0-1C69-FE37-9D8FD565762B}"/>
                  </a:ext>
                </a:extLst>
              </p14:cNvPr>
              <p14:cNvContentPartPr/>
              <p14:nvPr/>
            </p14:nvContentPartPr>
            <p14:xfrm>
              <a:off x="6896168" y="2068554"/>
              <a:ext cx="178560" cy="1454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4E1BD49-5EF0-1C69-FE37-9D8FD56576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88623" y="2060975"/>
                <a:ext cx="193650" cy="160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9CAB7B8-8B8C-7163-1485-B3648FC3412C}"/>
                  </a:ext>
                </a:extLst>
              </p14:cNvPr>
              <p14:cNvContentPartPr/>
              <p14:nvPr/>
            </p14:nvContentPartPr>
            <p14:xfrm>
              <a:off x="4745888" y="2631954"/>
              <a:ext cx="334800" cy="244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9CAB7B8-8B8C-7163-1485-B3648FC341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38320" y="2624394"/>
                <a:ext cx="349936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1DF7E9F-FCEC-D5B5-C9EC-FE06E08F9158}"/>
                  </a:ext>
                </a:extLst>
              </p14:cNvPr>
              <p14:cNvContentPartPr/>
              <p14:nvPr/>
            </p14:nvContentPartPr>
            <p14:xfrm>
              <a:off x="5063408" y="3399834"/>
              <a:ext cx="2268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1DF7E9F-FCEC-D5B5-C9EC-FE06E08F91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5848" y="3392274"/>
                <a:ext cx="378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506D2F3-08FA-3C17-B0FE-594BBD0DF254}"/>
                  </a:ext>
                </a:extLst>
              </p14:cNvPr>
              <p14:cNvContentPartPr/>
              <p14:nvPr/>
            </p14:nvContentPartPr>
            <p14:xfrm>
              <a:off x="1955528" y="3093474"/>
              <a:ext cx="2896920" cy="4406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506D2F3-08FA-3C17-B0FE-594BBD0DF2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47968" y="3085908"/>
                <a:ext cx="2912040" cy="4557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52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55309-2958-B6F3-7224-856F0279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C836-03CC-F607-CAA2-31FBE64E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布儒斯特定律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CFD27-D9A3-686B-3B8C-03E352DD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76967"/>
            <a:ext cx="7886700" cy="120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90F6A-D084-55CF-4FB0-6B21C473B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849327"/>
            <a:ext cx="7886700" cy="814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C08D-814F-2F4E-6C5C-150233C2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631339"/>
            <a:ext cx="7886700" cy="7016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E5E735-D6A2-B70F-7066-B84B1CD17139}"/>
              </a:ext>
            </a:extLst>
          </p:cNvPr>
          <p:cNvSpPr/>
          <p:nvPr/>
        </p:nvSpPr>
        <p:spPr>
          <a:xfrm>
            <a:off x="1519658" y="1910471"/>
            <a:ext cx="972006" cy="2223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A865C0-4A1C-28F2-6080-F3CAD1CECF5E}"/>
              </a:ext>
            </a:extLst>
          </p:cNvPr>
          <p:cNvSpPr/>
          <p:nvPr/>
        </p:nvSpPr>
        <p:spPr>
          <a:xfrm>
            <a:off x="6652334" y="1891683"/>
            <a:ext cx="1151136" cy="26337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D5E704-EB8B-5F9F-E885-2388781B2EF9}"/>
              </a:ext>
            </a:extLst>
          </p:cNvPr>
          <p:cNvSpPr/>
          <p:nvPr/>
        </p:nvSpPr>
        <p:spPr>
          <a:xfrm>
            <a:off x="4336742" y="3334304"/>
            <a:ext cx="722049" cy="2559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FCECE0-AE5E-A652-C320-71EC548FC992}"/>
                  </a:ext>
                </a:extLst>
              </p14:cNvPr>
              <p14:cNvContentPartPr/>
              <p14:nvPr/>
            </p14:nvContentPartPr>
            <p14:xfrm>
              <a:off x="5303199" y="1783029"/>
              <a:ext cx="616320" cy="21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FCECE0-AE5E-A652-C320-71EC548FC9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5639" y="1775469"/>
                <a:ext cx="631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9E2643-20C3-0668-68C9-91A6DBCD6527}"/>
                  </a:ext>
                </a:extLst>
              </p14:cNvPr>
              <p14:cNvContentPartPr/>
              <p14:nvPr/>
            </p14:nvContentPartPr>
            <p14:xfrm>
              <a:off x="2341839" y="1431669"/>
              <a:ext cx="627120" cy="32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9E2643-20C3-0668-68C9-91A6DBCD65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4279" y="1424109"/>
                <a:ext cx="642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EE9AE-3C3F-841A-20D5-601464F6CC52}"/>
                  </a:ext>
                </a:extLst>
              </p14:cNvPr>
              <p14:cNvContentPartPr/>
              <p14:nvPr/>
            </p14:nvContentPartPr>
            <p14:xfrm>
              <a:off x="3893439" y="1032069"/>
              <a:ext cx="345600" cy="414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EE9AE-3C3F-841A-20D5-601464F6CC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85879" y="1024509"/>
                <a:ext cx="3607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DA31471-44DA-9065-99FB-56A833B31341}"/>
                  </a:ext>
                </a:extLst>
              </p14:cNvPr>
              <p14:cNvContentPartPr/>
              <p14:nvPr/>
            </p14:nvContentPartPr>
            <p14:xfrm>
              <a:off x="5821959" y="269949"/>
              <a:ext cx="881280" cy="659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DA31471-44DA-9065-99FB-56A833B313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4399" y="262389"/>
                <a:ext cx="89640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B3BD7DE-BCE7-C022-C948-6F5F3E94F061}"/>
                  </a:ext>
                </a:extLst>
              </p14:cNvPr>
              <p14:cNvContentPartPr/>
              <p14:nvPr/>
            </p14:nvContentPartPr>
            <p14:xfrm>
              <a:off x="6319119" y="340149"/>
              <a:ext cx="183960" cy="297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B3BD7DE-BCE7-C022-C948-6F5F3E94F06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11574" y="332580"/>
                <a:ext cx="199050" cy="312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E81F032-1BDF-F84A-EA08-B2B1CAC6EB39}"/>
                  </a:ext>
                </a:extLst>
              </p14:cNvPr>
              <p14:cNvContentPartPr/>
              <p14:nvPr/>
            </p14:nvContentPartPr>
            <p14:xfrm>
              <a:off x="7005279" y="1912629"/>
              <a:ext cx="443520" cy="264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E81F032-1BDF-F84A-EA08-B2B1CAC6EB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97719" y="1905069"/>
                <a:ext cx="4586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4B7165C-C428-67B6-C7A8-F9E1F74774C4}"/>
                  </a:ext>
                </a:extLst>
              </p14:cNvPr>
              <p14:cNvContentPartPr/>
              <p14:nvPr/>
            </p14:nvContentPartPr>
            <p14:xfrm>
              <a:off x="1131488" y="2252514"/>
              <a:ext cx="1514880" cy="351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4B7165C-C428-67B6-C7A8-F9E1F74774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3928" y="2244962"/>
                <a:ext cx="1530000" cy="366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C2388D7-E971-536C-4A64-8F8ED6F5F395}"/>
                  </a:ext>
                </a:extLst>
              </p14:cNvPr>
              <p14:cNvContentPartPr/>
              <p14:nvPr/>
            </p14:nvContentPartPr>
            <p14:xfrm>
              <a:off x="2623688" y="2330274"/>
              <a:ext cx="105480" cy="223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C2388D7-E971-536C-4A64-8F8ED6F5F39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16128" y="2322714"/>
                <a:ext cx="1206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76E340A-6E01-F0DD-F6C9-2E0F9FF156CF}"/>
                  </a:ext>
                </a:extLst>
              </p14:cNvPr>
              <p14:cNvContentPartPr/>
              <p14:nvPr/>
            </p14:nvContentPartPr>
            <p14:xfrm>
              <a:off x="3799088" y="2330274"/>
              <a:ext cx="312120" cy="173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76E340A-6E01-F0DD-F6C9-2E0F9FF156C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91528" y="2322698"/>
                <a:ext cx="327240" cy="188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C6DF653-53A4-AA88-B078-1B253D55C000}"/>
                  </a:ext>
                </a:extLst>
              </p14:cNvPr>
              <p14:cNvContentPartPr/>
              <p14:nvPr/>
            </p14:nvContentPartPr>
            <p14:xfrm>
              <a:off x="3325688" y="2374914"/>
              <a:ext cx="334800" cy="150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C6DF653-53A4-AA88-B078-1B253D55C00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18128" y="2367336"/>
                <a:ext cx="349920" cy="165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E8E877E-B521-C27C-4975-869633051D61}"/>
                  </a:ext>
                </a:extLst>
              </p14:cNvPr>
              <p14:cNvContentPartPr/>
              <p14:nvPr/>
            </p14:nvContentPartPr>
            <p14:xfrm>
              <a:off x="2891168" y="2363754"/>
              <a:ext cx="398880" cy="223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E8E877E-B521-C27C-4975-869633051D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83608" y="2356194"/>
                <a:ext cx="4140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99122B3-8B5C-9BF6-9FD4-44703884AC68}"/>
                  </a:ext>
                </a:extLst>
              </p14:cNvPr>
              <p14:cNvContentPartPr/>
              <p14:nvPr/>
            </p14:nvContentPartPr>
            <p14:xfrm>
              <a:off x="4161248" y="2280234"/>
              <a:ext cx="582840" cy="3567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99122B3-8B5C-9BF6-9FD4-44703884AC6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53688" y="2272674"/>
                <a:ext cx="59796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43306E8-034C-13A5-5715-547B0A1B2CF0}"/>
                  </a:ext>
                </a:extLst>
              </p14:cNvPr>
              <p14:cNvContentPartPr/>
              <p14:nvPr/>
            </p14:nvContentPartPr>
            <p14:xfrm>
              <a:off x="3732128" y="2324874"/>
              <a:ext cx="178560" cy="256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43306E8-034C-13A5-5715-547B0A1B2CF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24568" y="2317325"/>
                <a:ext cx="193680" cy="271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1633D5B-7D4A-18BF-89DA-FF2811B874B2}"/>
                  </a:ext>
                </a:extLst>
              </p14:cNvPr>
              <p14:cNvContentPartPr/>
              <p14:nvPr/>
            </p14:nvContentPartPr>
            <p14:xfrm>
              <a:off x="4840928" y="2397234"/>
              <a:ext cx="145080" cy="78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1633D5B-7D4A-18BF-89DA-FF2811B874B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33368" y="2389674"/>
                <a:ext cx="160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6E5B91C-CFE0-0802-6AA3-B217CAB8B505}"/>
                  </a:ext>
                </a:extLst>
              </p14:cNvPr>
              <p14:cNvContentPartPr/>
              <p14:nvPr/>
            </p14:nvContentPartPr>
            <p14:xfrm>
              <a:off x="5085728" y="2241354"/>
              <a:ext cx="396000" cy="3625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6E5B91C-CFE0-0802-6AA3-B217CAB8B50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78161" y="2233794"/>
                <a:ext cx="411134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616BC4C-C74D-7E34-4042-A1E725129E47}"/>
                  </a:ext>
                </a:extLst>
              </p14:cNvPr>
              <p14:cNvContentPartPr/>
              <p14:nvPr/>
            </p14:nvContentPartPr>
            <p14:xfrm>
              <a:off x="5904728" y="2374914"/>
              <a:ext cx="1637640" cy="2232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616BC4C-C74D-7E34-4042-A1E725129E4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97170" y="2367342"/>
                <a:ext cx="1652757" cy="238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732F35-34E0-5AE9-294F-A7C6D4645967}"/>
                  </a:ext>
                </a:extLst>
              </p14:cNvPr>
              <p14:cNvContentPartPr/>
              <p14:nvPr/>
            </p14:nvContentPartPr>
            <p14:xfrm>
              <a:off x="440288" y="1205274"/>
              <a:ext cx="262080" cy="284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732F35-34E0-5AE9-294F-A7C6D464596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4808" y="1189794"/>
                <a:ext cx="2926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BDF08D-F28D-0925-09EA-03D42BE32137}"/>
                  </a:ext>
                </a:extLst>
              </p14:cNvPr>
              <p14:cNvContentPartPr/>
              <p14:nvPr/>
            </p14:nvContentPartPr>
            <p14:xfrm>
              <a:off x="5288768" y="3132354"/>
              <a:ext cx="1117440" cy="78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BDF08D-F28D-0925-09EA-03D42BE3213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81208" y="3124759"/>
                <a:ext cx="1132560" cy="93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CC5793-C1DD-0E41-F9F5-11079FBE2E2D}"/>
                  </a:ext>
                </a:extLst>
              </p14:cNvPr>
              <p14:cNvContentPartPr/>
              <p14:nvPr/>
            </p14:nvContentPartPr>
            <p14:xfrm>
              <a:off x="6316928" y="3338634"/>
              <a:ext cx="239760" cy="173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CC5793-C1DD-0E41-F9F5-11079FBE2E2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09379" y="3331074"/>
                <a:ext cx="254857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D5DDB95-824F-E8EF-F164-D22948D7B92D}"/>
                  </a:ext>
                </a:extLst>
              </p14:cNvPr>
              <p14:cNvContentPartPr/>
              <p14:nvPr/>
            </p14:nvContentPartPr>
            <p14:xfrm>
              <a:off x="6634448" y="3285354"/>
              <a:ext cx="847080" cy="282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D5DDB95-824F-E8EF-F164-D22948D7B92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26888" y="3277784"/>
                <a:ext cx="862200" cy="297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55CA665-8E11-2723-7D41-F12DDECCE869}"/>
                  </a:ext>
                </a:extLst>
              </p14:cNvPr>
              <p14:cNvContentPartPr/>
              <p14:nvPr/>
            </p14:nvContentPartPr>
            <p14:xfrm>
              <a:off x="5759648" y="3344034"/>
              <a:ext cx="446040" cy="167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55CA665-8E11-2723-7D41-F12DDECCE86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52088" y="3336474"/>
                <a:ext cx="461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814B6B0-3B70-8E79-46FA-43BCDC65CCBA}"/>
                  </a:ext>
                </a:extLst>
              </p14:cNvPr>
              <p14:cNvContentPartPr/>
              <p14:nvPr/>
            </p14:nvContentPartPr>
            <p14:xfrm>
              <a:off x="5762168" y="3522234"/>
              <a:ext cx="204120" cy="896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814B6B0-3B70-8E79-46FA-43BCDC65CCB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54595" y="3514674"/>
                <a:ext cx="219267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B871EFF-F984-4A50-0FAF-D6D5EDF139AD}"/>
                  </a:ext>
                </a:extLst>
              </p14:cNvPr>
              <p14:cNvContentPartPr/>
              <p14:nvPr/>
            </p14:nvContentPartPr>
            <p14:xfrm>
              <a:off x="7575848" y="3255114"/>
              <a:ext cx="312120" cy="3290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B871EFF-F984-4A50-0FAF-D6D5EDF139A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568297" y="3247554"/>
                <a:ext cx="327223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9305445-6B45-2208-28C4-F4ED8858F763}"/>
                  </a:ext>
                </a:extLst>
              </p14:cNvPr>
              <p14:cNvContentPartPr/>
              <p14:nvPr/>
            </p14:nvContentPartPr>
            <p14:xfrm>
              <a:off x="5542568" y="3800874"/>
              <a:ext cx="1231200" cy="212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9305445-6B45-2208-28C4-F4ED8858F76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35008" y="3793314"/>
                <a:ext cx="12463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6F067A5-D075-469D-1088-C93ABA5039EA}"/>
                  </a:ext>
                </a:extLst>
              </p14:cNvPr>
              <p14:cNvContentPartPr/>
              <p14:nvPr/>
            </p14:nvContentPartPr>
            <p14:xfrm>
              <a:off x="3704408" y="4029114"/>
              <a:ext cx="1755000" cy="295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6F067A5-D075-469D-1088-C93ABA5039E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96846" y="4021554"/>
                <a:ext cx="1770123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56BADFE-8D3A-61E1-CBBA-581CDA1F7E5D}"/>
                  </a:ext>
                </a:extLst>
              </p14:cNvPr>
              <p14:cNvContentPartPr/>
              <p14:nvPr/>
            </p14:nvContentPartPr>
            <p14:xfrm>
              <a:off x="1955528" y="3995994"/>
              <a:ext cx="1403640" cy="2674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56BADFE-8D3A-61E1-CBBA-581CDA1F7E5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947970" y="3988444"/>
                <a:ext cx="1418756" cy="28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6E5145D-85BE-F96E-686E-4D15DAC9DA79}"/>
                  </a:ext>
                </a:extLst>
              </p14:cNvPr>
              <p14:cNvContentPartPr/>
              <p14:nvPr/>
            </p14:nvContentPartPr>
            <p14:xfrm>
              <a:off x="6857288" y="5483154"/>
              <a:ext cx="913680" cy="2008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6E5145D-85BE-F96E-686E-4D15DAC9DA7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849731" y="5475594"/>
                <a:ext cx="928794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163DF0C-2B77-7AD4-AB11-AD11BC1A5DFE}"/>
                  </a:ext>
                </a:extLst>
              </p14:cNvPr>
              <p14:cNvContentPartPr/>
              <p14:nvPr/>
            </p14:nvContentPartPr>
            <p14:xfrm>
              <a:off x="1660328" y="5349594"/>
              <a:ext cx="1548000" cy="4068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163DF0C-2B77-7AD4-AB11-AD11BC1A5DF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652770" y="5342041"/>
                <a:ext cx="1563116" cy="421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DA51237-B96A-D804-66C9-2F576399B81C}"/>
                  </a:ext>
                </a:extLst>
              </p14:cNvPr>
              <p14:cNvContentPartPr/>
              <p14:nvPr/>
            </p14:nvContentPartPr>
            <p14:xfrm>
              <a:off x="3418395" y="5731013"/>
              <a:ext cx="16560" cy="38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DA51237-B96A-D804-66C9-2F576399B81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07955" y="5720475"/>
                <a:ext cx="36720" cy="58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AD5E2EA-2E7C-BAFE-5DC8-448FCE907581}"/>
                  </a:ext>
                </a:extLst>
              </p14:cNvPr>
              <p14:cNvContentPartPr/>
              <p14:nvPr/>
            </p14:nvContentPartPr>
            <p14:xfrm>
              <a:off x="2995755" y="5589893"/>
              <a:ext cx="205920" cy="228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AD5E2EA-2E7C-BAFE-5DC8-448FCE90758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85315" y="5579453"/>
                <a:ext cx="2260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2E01477-7158-5B15-886F-703868142790}"/>
                  </a:ext>
                </a:extLst>
              </p14:cNvPr>
              <p14:cNvContentPartPr/>
              <p14:nvPr/>
            </p14:nvContentPartPr>
            <p14:xfrm>
              <a:off x="2886675" y="5337893"/>
              <a:ext cx="276840" cy="1602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2E01477-7158-5B15-886F-70386814279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76235" y="5327429"/>
                <a:ext cx="297000" cy="180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26B8F3D-154D-3F2A-DE3C-695DABF819E5}"/>
                  </a:ext>
                </a:extLst>
              </p14:cNvPr>
              <p14:cNvContentPartPr/>
              <p14:nvPr/>
            </p14:nvContentPartPr>
            <p14:xfrm>
              <a:off x="7808595" y="5373533"/>
              <a:ext cx="446040" cy="491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26B8F3D-154D-3F2A-DE3C-695DABF819E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798155" y="5363101"/>
                <a:ext cx="466200" cy="5119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46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62268A-6022-884D-072D-453FD614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514326-1CC3-17CF-3785-8373B339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光的干涉</a:t>
            </a:r>
          </a:p>
        </p:txBody>
      </p:sp>
    </p:spTree>
    <p:extLst>
      <p:ext uri="{BB962C8B-B14F-4D97-AF65-F5344CB8AC3E}">
        <p14:creationId xmlns:p14="http://schemas.microsoft.com/office/powerpoint/2010/main" val="395839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C2A68-023E-0971-F38A-EDF1DD33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8F32E-8499-9AD3-2BE8-E8BC9E05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量子论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E22E1-DB1C-5888-5E93-6B9BAE48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3360923"/>
            <a:ext cx="7035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6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2B464-B74B-41E9-C034-E95B0834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0ECC0-7816-3F50-F5F9-2C1895CF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早期量子论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197CE-85D7-1C04-006A-04514AA7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5" y="1040525"/>
            <a:ext cx="4183194" cy="2724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E7C6D-900C-B303-11DD-F26C86BC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90" y="3765105"/>
            <a:ext cx="4183193" cy="24827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F93A4B-CF91-3A0A-20F8-F4E5B65B7453}"/>
                  </a:ext>
                </a:extLst>
              </p14:cNvPr>
              <p14:cNvContentPartPr/>
              <p14:nvPr/>
            </p14:nvContentPartPr>
            <p14:xfrm>
              <a:off x="2546818" y="5077665"/>
              <a:ext cx="201240" cy="187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F93A4B-CF91-3A0A-20F8-F4E5B65B74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6378" y="5070120"/>
                <a:ext cx="218880" cy="204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BBC9601-62FC-ABD0-E6AE-4534C8369FCB}"/>
                  </a:ext>
                </a:extLst>
              </p14:cNvPr>
              <p14:cNvContentPartPr/>
              <p14:nvPr/>
            </p14:nvContentPartPr>
            <p14:xfrm>
              <a:off x="2528098" y="5631705"/>
              <a:ext cx="305280" cy="178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BBC9601-62FC-ABD0-E6AE-4534C8369F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0538" y="5624145"/>
                <a:ext cx="3204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77C1BA8-9316-CB61-D74F-EBA68420BC6D}"/>
                  </a:ext>
                </a:extLst>
              </p14:cNvPr>
              <p14:cNvContentPartPr/>
              <p14:nvPr/>
            </p14:nvContentPartPr>
            <p14:xfrm>
              <a:off x="2558338" y="5361705"/>
              <a:ext cx="394920" cy="1515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77C1BA8-9316-CB61-D74F-EBA68420BC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0785" y="5354145"/>
                <a:ext cx="410026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F5B16AC-17AA-3C89-5AD2-357D8D5E049C}"/>
                  </a:ext>
                </a:extLst>
              </p14:cNvPr>
              <p14:cNvContentPartPr/>
              <p14:nvPr/>
            </p14:nvContentPartPr>
            <p14:xfrm>
              <a:off x="2789458" y="5079825"/>
              <a:ext cx="145440" cy="173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F5B16AC-17AA-3C89-5AD2-357D8D5E04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898" y="5072281"/>
                <a:ext cx="160560" cy="18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87143AF-F749-64AE-C4EB-34273BCF5006}"/>
                  </a:ext>
                </a:extLst>
              </p14:cNvPr>
              <p14:cNvContentPartPr/>
              <p14:nvPr/>
            </p14:nvContentPartPr>
            <p14:xfrm>
              <a:off x="1602189" y="1248069"/>
              <a:ext cx="1824480" cy="45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87143AF-F749-64AE-C4EB-34273BCF50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48189" y="1140069"/>
                <a:ext cx="19321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13CDF8D-4A05-8346-AF81-BEBD5DC3E980}"/>
                  </a:ext>
                </a:extLst>
              </p14:cNvPr>
              <p14:cNvContentPartPr/>
              <p14:nvPr/>
            </p14:nvContentPartPr>
            <p14:xfrm>
              <a:off x="3526029" y="420069"/>
              <a:ext cx="1067040" cy="9079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13CDF8D-4A05-8346-AF81-BEBD5DC3E98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10544" y="404583"/>
                <a:ext cx="1097650" cy="9385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320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73356-4801-2DF0-19FE-F7104E2E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09B92-CE93-E30D-A148-F96B0398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德布罗意波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558E1-2BF1-1289-4A46-231CDCAD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6" y="1066800"/>
            <a:ext cx="7734300" cy="485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69CFF7-0217-A7FF-386C-09FFD12295CD}"/>
                  </a:ext>
                </a:extLst>
              </p14:cNvPr>
              <p14:cNvContentPartPr/>
              <p14:nvPr/>
            </p14:nvContentPartPr>
            <p14:xfrm>
              <a:off x="5070582" y="1814858"/>
              <a:ext cx="1526760" cy="44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69CFF7-0217-A7FF-386C-09FFD12295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6569" y="1706858"/>
                <a:ext cx="1634425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EFD927-FD08-0F2B-AA06-A209DE2B69A2}"/>
                  </a:ext>
                </a:extLst>
              </p14:cNvPr>
              <p14:cNvContentPartPr/>
              <p14:nvPr/>
            </p14:nvContentPartPr>
            <p14:xfrm>
              <a:off x="3512486" y="3003247"/>
              <a:ext cx="607680" cy="450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EFD927-FD08-0F2B-AA06-A209DE2B69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4926" y="2995687"/>
                <a:ext cx="62280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42E6436-CAE8-0667-E219-A41FEE14C561}"/>
                  </a:ext>
                </a:extLst>
              </p14:cNvPr>
              <p14:cNvContentPartPr/>
              <p14:nvPr/>
            </p14:nvContentPartPr>
            <p14:xfrm>
              <a:off x="5492486" y="2965447"/>
              <a:ext cx="109800" cy="240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42E6436-CAE8-0667-E219-A41FEE14C5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4951" y="2957887"/>
                <a:ext cx="124871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F67B153-AF6F-D27A-7C86-065FC6996153}"/>
                  </a:ext>
                </a:extLst>
              </p14:cNvPr>
              <p14:cNvContentPartPr/>
              <p14:nvPr/>
            </p14:nvContentPartPr>
            <p14:xfrm>
              <a:off x="5432366" y="2725687"/>
              <a:ext cx="499680" cy="134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F67B153-AF6F-D27A-7C86-065FC69961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4811" y="2718127"/>
                <a:ext cx="514789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887C85-9467-3A7B-ACCB-D7BBBD5F0348}"/>
                  </a:ext>
                </a:extLst>
              </p14:cNvPr>
              <p14:cNvContentPartPr/>
              <p14:nvPr/>
            </p14:nvContentPartPr>
            <p14:xfrm>
              <a:off x="1222568" y="5527794"/>
              <a:ext cx="4197960" cy="72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9887C85-9467-3A7B-ACCB-D7BBBD5F03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8563" y="5420326"/>
                <a:ext cx="4305609" cy="287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911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F712CA-577F-8905-18A1-BE31984B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9A87F5-13DB-1B3A-8507-FDF67695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/>
                <a:cs typeface="Arial"/>
              </a:rPr>
              <a:t>物质波和光波的对比</a:t>
            </a:r>
            <a:endParaRPr lang="zh-CN" altLang="en-US"/>
          </a:p>
        </p:txBody>
      </p:sp>
      <p:pic>
        <p:nvPicPr>
          <p:cNvPr id="4" name="图片 3" descr="文本, 信件&#10;&#10;已自动生成说明">
            <a:extLst>
              <a:ext uri="{FF2B5EF4-FFF2-40B4-BE49-F238E27FC236}">
                <a16:creationId xmlns:a16="http://schemas.microsoft.com/office/drawing/2014/main" id="{3BB4E9C6-BF69-AD22-43F7-3789393F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03" y="1591385"/>
            <a:ext cx="6811296" cy="29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861F0B-FDF7-4C94-455D-E008AE93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FD5C9-4CB5-0E03-C7F6-A363808D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波函数</a:t>
            </a:r>
            <a:r>
              <a:rPr kumimoji="1" lang="en-US" altLang="zh-CN"/>
              <a:t>,</a:t>
            </a:r>
            <a:r>
              <a:rPr kumimoji="1" lang="zh-CN" altLang="en-US"/>
              <a:t> 原子中的电子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D90-E8A9-C3D0-88DE-A2C5986B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95857"/>
            <a:ext cx="6760236" cy="49782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C4F27A-2BD8-75E1-0D5C-5F2AD342B276}"/>
                  </a:ext>
                </a:extLst>
              </p14:cNvPr>
              <p14:cNvContentPartPr/>
              <p14:nvPr/>
            </p14:nvContentPartPr>
            <p14:xfrm>
              <a:off x="1649168" y="3126954"/>
              <a:ext cx="2551680" cy="39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C4F27A-2BD8-75E1-0D5C-5F2AD342B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1608" y="3119463"/>
                <a:ext cx="2566800" cy="54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2FC4499-5F42-68B3-5CCA-96FAFA4B475D}"/>
                  </a:ext>
                </a:extLst>
              </p14:cNvPr>
              <p14:cNvContentPartPr/>
              <p14:nvPr/>
            </p14:nvContentPartPr>
            <p14:xfrm>
              <a:off x="3203288" y="2402634"/>
              <a:ext cx="1236600" cy="407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2FC4499-5F42-68B3-5CCA-96FAFA4B47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5730" y="2395067"/>
                <a:ext cx="1251716" cy="42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628465E-9BA3-C7D1-24BE-BFD628592C1E}"/>
                  </a:ext>
                </a:extLst>
              </p14:cNvPr>
              <p14:cNvContentPartPr/>
              <p14:nvPr/>
            </p14:nvContentPartPr>
            <p14:xfrm>
              <a:off x="3782528" y="4318914"/>
              <a:ext cx="902880" cy="39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628465E-9BA3-C7D1-24BE-BFD628592C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8528" y="4210914"/>
                <a:ext cx="10105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0E15946-F426-0DFD-9FD7-7D096671D4AB}"/>
                  </a:ext>
                </a:extLst>
              </p14:cNvPr>
              <p14:cNvContentPartPr/>
              <p14:nvPr/>
            </p14:nvContentPartPr>
            <p14:xfrm>
              <a:off x="3743288" y="3784314"/>
              <a:ext cx="1177954" cy="278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0E15946-F426-0DFD-9FD7-7D096671D4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35728" y="3776764"/>
                <a:ext cx="1193074" cy="293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7F9B09F-4E0C-3BA7-60FF-C1B53350A531}"/>
                  </a:ext>
                </a:extLst>
              </p14:cNvPr>
              <p14:cNvContentPartPr/>
              <p14:nvPr/>
            </p14:nvContentPartPr>
            <p14:xfrm>
              <a:off x="5446561" y="3873928"/>
              <a:ext cx="259920" cy="78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7F9B09F-4E0C-3BA7-60FF-C1B53350A53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39001" y="3866368"/>
                <a:ext cx="2750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537E973-8285-22B9-9D04-EB72FEA03E26}"/>
                  </a:ext>
                </a:extLst>
              </p14:cNvPr>
              <p14:cNvContentPartPr/>
              <p14:nvPr/>
            </p14:nvContentPartPr>
            <p14:xfrm>
              <a:off x="6262321" y="3405568"/>
              <a:ext cx="493200" cy="500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537E973-8285-22B9-9D04-EB72FEA03E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4761" y="3398008"/>
                <a:ext cx="50832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9F26901-2D4A-FEDD-0840-BB89DB2A9016}"/>
                  </a:ext>
                </a:extLst>
              </p14:cNvPr>
              <p14:cNvContentPartPr/>
              <p14:nvPr/>
            </p14:nvContentPartPr>
            <p14:xfrm>
              <a:off x="6490561" y="3626248"/>
              <a:ext cx="529200" cy="303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9F26901-2D4A-FEDD-0840-BB89DB2A90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83001" y="3618688"/>
                <a:ext cx="5443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9616CB5-E3F1-8B62-BA3A-680DAD53E5E8}"/>
                  </a:ext>
                </a:extLst>
              </p14:cNvPr>
              <p14:cNvContentPartPr/>
              <p14:nvPr/>
            </p14:nvContentPartPr>
            <p14:xfrm>
              <a:off x="6344648" y="4519434"/>
              <a:ext cx="206280" cy="380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9616CB5-E3F1-8B62-BA3A-680DAD53E5E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34208" y="4508994"/>
                <a:ext cx="2264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94838A0-E772-87BA-8434-572EA1BC9E6B}"/>
                  </a:ext>
                </a:extLst>
              </p14:cNvPr>
              <p14:cNvContentPartPr/>
              <p14:nvPr/>
            </p14:nvContentPartPr>
            <p14:xfrm>
              <a:off x="6489368" y="4798074"/>
              <a:ext cx="95040" cy="234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94838A0-E772-87BA-8434-572EA1BC9E6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81808" y="4790514"/>
                <a:ext cx="1101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4684C90-9EEE-1AA1-8494-C2EBB3B5FDCF}"/>
                  </a:ext>
                </a:extLst>
              </p14:cNvPr>
              <p14:cNvContentPartPr/>
              <p14:nvPr/>
            </p14:nvContentPartPr>
            <p14:xfrm>
              <a:off x="6522848" y="4953954"/>
              <a:ext cx="89640" cy="105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4684C90-9EEE-1AA1-8494-C2EBB3B5FDC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15258" y="4946420"/>
                <a:ext cx="104821" cy="120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5A2D798-CD82-B21E-40A9-0CA605DC9F11}"/>
                  </a:ext>
                </a:extLst>
              </p14:cNvPr>
              <p14:cNvContentPartPr/>
              <p14:nvPr/>
            </p14:nvContentPartPr>
            <p14:xfrm>
              <a:off x="6762608" y="5048634"/>
              <a:ext cx="178560" cy="266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5A2D798-CD82-B21E-40A9-0CA605DC9F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5048" y="5041084"/>
                <a:ext cx="193680" cy="28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6118C34-CFEC-B065-22FD-16422BCB8F67}"/>
                  </a:ext>
                </a:extLst>
              </p14:cNvPr>
              <p14:cNvContentPartPr/>
              <p14:nvPr/>
            </p14:nvContentPartPr>
            <p14:xfrm>
              <a:off x="6709688" y="5076354"/>
              <a:ext cx="219960" cy="28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6118C34-CFEC-B065-22FD-16422BCB8F6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02128" y="5068794"/>
                <a:ext cx="2350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F48C275-95B9-0C52-DD07-F904111AC8DC}"/>
                  </a:ext>
                </a:extLst>
              </p14:cNvPr>
              <p14:cNvContentPartPr/>
              <p14:nvPr/>
            </p14:nvContentPartPr>
            <p14:xfrm>
              <a:off x="7013168" y="5137914"/>
              <a:ext cx="16920" cy="11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F48C275-95B9-0C52-DD07-F904111AC8D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05765" y="5130354"/>
                <a:ext cx="31725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6DD451B-FFF9-E105-76D6-F2C83E3FF0B0}"/>
                  </a:ext>
                </a:extLst>
              </p14:cNvPr>
              <p14:cNvContentPartPr/>
              <p14:nvPr/>
            </p14:nvContentPartPr>
            <p14:xfrm>
              <a:off x="7018568" y="5199114"/>
              <a:ext cx="22680" cy="28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6DD451B-FFF9-E105-76D6-F2C83E3FF0B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11008" y="5191650"/>
                <a:ext cx="37800" cy="43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0DF7D5F-34C5-9D9B-F965-45F15DAE8D57}"/>
                  </a:ext>
                </a:extLst>
              </p14:cNvPr>
              <p14:cNvContentPartPr/>
              <p14:nvPr/>
            </p14:nvContentPartPr>
            <p14:xfrm>
              <a:off x="7247168" y="5187954"/>
              <a:ext cx="56160" cy="115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0DF7D5F-34C5-9D9B-F965-45F15DAE8D5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39608" y="5180394"/>
                <a:ext cx="71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D7DB28E-3D5E-F2D5-1A9F-2FA53181EDF2}"/>
                  </a:ext>
                </a:extLst>
              </p14:cNvPr>
              <p14:cNvContentPartPr/>
              <p14:nvPr/>
            </p14:nvContentPartPr>
            <p14:xfrm>
              <a:off x="7260848" y="5265714"/>
              <a:ext cx="42480" cy="16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D7DB28E-3D5E-F2D5-1A9F-2FA53181EDF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53288" y="5258154"/>
                <a:ext cx="57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DFB1A7C-7B86-44AB-1A9D-3E56483BA527}"/>
                  </a:ext>
                </a:extLst>
              </p14:cNvPr>
              <p14:cNvContentPartPr/>
              <p14:nvPr/>
            </p14:nvContentPartPr>
            <p14:xfrm>
              <a:off x="7336808" y="5104434"/>
              <a:ext cx="100080" cy="184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DFB1A7C-7B86-44AB-1A9D-3E56483BA52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29248" y="5096874"/>
                <a:ext cx="1152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E8A3EBE-9D08-66A9-6253-FAB8B09F6E7E}"/>
                  </a:ext>
                </a:extLst>
              </p14:cNvPr>
              <p14:cNvContentPartPr/>
              <p14:nvPr/>
            </p14:nvContentPartPr>
            <p14:xfrm>
              <a:off x="7453088" y="5159874"/>
              <a:ext cx="28080" cy="1116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E8A3EBE-9D08-66A9-6253-FAB8B09F6E7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45528" y="5152314"/>
                <a:ext cx="432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F7D3C01-2769-4631-EFE3-1BFE078836F8}"/>
                  </a:ext>
                </a:extLst>
              </p14:cNvPr>
              <p14:cNvContentPartPr/>
              <p14:nvPr/>
            </p14:nvContentPartPr>
            <p14:xfrm>
              <a:off x="7475408" y="5159874"/>
              <a:ext cx="106200" cy="100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F7D3C01-2769-4631-EFE3-1BFE078836F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67848" y="5152287"/>
                <a:ext cx="121320" cy="115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CDA631F-FFAD-686F-7F27-72FCA2E504F4}"/>
                  </a:ext>
                </a:extLst>
              </p14:cNvPr>
              <p14:cNvContentPartPr/>
              <p14:nvPr/>
            </p14:nvContentPartPr>
            <p14:xfrm>
              <a:off x="7525448" y="5065194"/>
              <a:ext cx="61560" cy="1674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CDA631F-FFAD-686F-7F27-72FCA2E504F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17888" y="5057634"/>
                <a:ext cx="76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6B025E1-5C52-9B78-433B-78003E8AF475}"/>
                  </a:ext>
                </a:extLst>
              </p14:cNvPr>
              <p14:cNvContentPartPr/>
              <p14:nvPr/>
            </p14:nvContentPartPr>
            <p14:xfrm>
              <a:off x="7698248" y="5054034"/>
              <a:ext cx="28080" cy="169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6B025E1-5C52-9B78-433B-78003E8AF47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90688" y="5046474"/>
                <a:ext cx="432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3B46FDE-5F34-EF61-2AFC-E488D0D0627D}"/>
                  </a:ext>
                </a:extLst>
              </p14:cNvPr>
              <p14:cNvContentPartPr/>
              <p14:nvPr/>
            </p14:nvContentPartPr>
            <p14:xfrm>
              <a:off x="7659728" y="5032074"/>
              <a:ext cx="150120" cy="72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3B46FDE-5F34-EF61-2AFC-E488D0D0627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52168" y="5024514"/>
                <a:ext cx="1652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3A0E16A-97DF-AFA9-70E2-DCB975B67B7E}"/>
                  </a:ext>
                </a:extLst>
              </p14:cNvPr>
              <p14:cNvContentPartPr/>
              <p14:nvPr/>
            </p14:nvContentPartPr>
            <p14:xfrm>
              <a:off x="7737128" y="5076354"/>
              <a:ext cx="11520" cy="838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3A0E16A-97DF-AFA9-70E2-DCB975B67B7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729568" y="5068794"/>
                <a:ext cx="266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654BE4A-A749-D06F-DF7D-B9CE0E7CC649}"/>
                  </a:ext>
                </a:extLst>
              </p14:cNvPr>
              <p14:cNvContentPartPr/>
              <p14:nvPr/>
            </p14:nvContentPartPr>
            <p14:xfrm>
              <a:off x="7759448" y="5082114"/>
              <a:ext cx="16920" cy="896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654BE4A-A749-D06F-DF7D-B9CE0E7CC64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51888" y="5074554"/>
                <a:ext cx="320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613E943-0042-B977-4202-562458750EC6}"/>
                  </a:ext>
                </a:extLst>
              </p14:cNvPr>
              <p14:cNvContentPartPr/>
              <p14:nvPr/>
            </p14:nvContentPartPr>
            <p14:xfrm>
              <a:off x="7675928" y="5104434"/>
              <a:ext cx="150840" cy="1785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613E943-0042-B977-4202-562458750EC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68350" y="5096874"/>
                <a:ext cx="165996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C7D51C5-5C82-2E0C-8006-37CB9BF63B4C}"/>
                  </a:ext>
                </a:extLst>
              </p14:cNvPr>
              <p14:cNvContentPartPr/>
              <p14:nvPr/>
            </p14:nvContentPartPr>
            <p14:xfrm>
              <a:off x="7781768" y="5154474"/>
              <a:ext cx="50400" cy="1339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C7D51C5-5C82-2E0C-8006-37CB9BF63B4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774208" y="5146934"/>
                <a:ext cx="65520" cy="14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947EC25-2229-FFAF-189D-FD4F5B7BC605}"/>
                  </a:ext>
                </a:extLst>
              </p14:cNvPr>
              <p14:cNvContentPartPr/>
              <p14:nvPr/>
            </p14:nvContentPartPr>
            <p14:xfrm>
              <a:off x="7770608" y="5215674"/>
              <a:ext cx="55440" cy="450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947EC25-2229-FFAF-189D-FD4F5B7BC60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63048" y="5208053"/>
                <a:ext cx="70560" cy="60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B81FAC0-E122-31C8-F616-750757413ACF}"/>
                  </a:ext>
                </a:extLst>
              </p14:cNvPr>
              <p14:cNvContentPartPr/>
              <p14:nvPr/>
            </p14:nvContentPartPr>
            <p14:xfrm>
              <a:off x="7948808" y="5026314"/>
              <a:ext cx="39240" cy="226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B81FAC0-E122-31C8-F616-750757413AC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941248" y="5018632"/>
                <a:ext cx="54360" cy="3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8795894-DEEB-3ED6-B488-FC1161D84257}"/>
                  </a:ext>
                </a:extLst>
              </p14:cNvPr>
              <p14:cNvContentPartPr/>
              <p14:nvPr/>
            </p14:nvContentPartPr>
            <p14:xfrm>
              <a:off x="7904168" y="5082114"/>
              <a:ext cx="106200" cy="111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8795894-DEEB-3ED6-B488-FC1161D8425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896608" y="5074554"/>
                <a:ext cx="121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B65169F-0EC7-AB0E-5593-9DD4417DA4BD}"/>
                  </a:ext>
                </a:extLst>
              </p14:cNvPr>
              <p14:cNvContentPartPr/>
              <p14:nvPr/>
            </p14:nvContentPartPr>
            <p14:xfrm>
              <a:off x="7904168" y="5120994"/>
              <a:ext cx="106200" cy="392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B65169F-0EC7-AB0E-5593-9DD4417DA4B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96608" y="5113434"/>
                <a:ext cx="121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0431964-45A8-C182-6FE0-B0B62F0CABA1}"/>
                  </a:ext>
                </a:extLst>
              </p14:cNvPr>
              <p14:cNvContentPartPr/>
              <p14:nvPr/>
            </p14:nvContentPartPr>
            <p14:xfrm>
              <a:off x="7943408" y="5104434"/>
              <a:ext cx="56160" cy="161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0431964-45A8-C182-6FE0-B0B62F0CABA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935848" y="5096874"/>
                <a:ext cx="712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F31D1FB-4254-C6D0-0035-09D1B3F2F39A}"/>
                  </a:ext>
                </a:extLst>
              </p14:cNvPr>
              <p14:cNvContentPartPr/>
              <p14:nvPr/>
            </p14:nvContentPartPr>
            <p14:xfrm>
              <a:off x="7982288" y="5115594"/>
              <a:ext cx="111600" cy="2286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F31D1FB-4254-C6D0-0035-09D1B3F2F39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974728" y="5108046"/>
                <a:ext cx="126720" cy="243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24404C9-661F-2FEA-2A1F-C804A2DA6288}"/>
                  </a:ext>
                </a:extLst>
              </p14:cNvPr>
              <p14:cNvContentPartPr/>
              <p14:nvPr/>
            </p14:nvContentPartPr>
            <p14:xfrm>
              <a:off x="8015768" y="5104434"/>
              <a:ext cx="11520" cy="162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24404C9-661F-2FEA-2A1F-C804A2DA628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008208" y="5096874"/>
                <a:ext cx="26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BCE04D8-E5DC-E5B4-EEBF-E1E1F92924A6}"/>
                  </a:ext>
                </a:extLst>
              </p14:cNvPr>
              <p14:cNvContentPartPr/>
              <p14:nvPr/>
            </p14:nvContentPartPr>
            <p14:xfrm>
              <a:off x="8071568" y="5026314"/>
              <a:ext cx="39240" cy="2988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BCE04D8-E5DC-E5B4-EEBF-E1E1F92924A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64008" y="5018745"/>
                <a:ext cx="54360" cy="313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0EBEEB5-9289-73C7-F0E8-9F97155FC813}"/>
                  </a:ext>
                </a:extLst>
              </p14:cNvPr>
              <p14:cNvContentPartPr/>
              <p14:nvPr/>
            </p14:nvContentPartPr>
            <p14:xfrm>
              <a:off x="8021168" y="5115594"/>
              <a:ext cx="61560" cy="950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0EBEEB5-9289-73C7-F0E8-9F97155FC81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013608" y="5108034"/>
                <a:ext cx="76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248F9BE-54D5-C7E5-16DA-565AFAC0B54F}"/>
                  </a:ext>
                </a:extLst>
              </p14:cNvPr>
              <p14:cNvContentPartPr/>
              <p14:nvPr/>
            </p14:nvContentPartPr>
            <p14:xfrm>
              <a:off x="8166248" y="5082114"/>
              <a:ext cx="117360" cy="115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248F9BE-54D5-C7E5-16DA-565AFAC0B54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158688" y="5074554"/>
                <a:ext cx="1324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956B745-9066-B357-03EC-9AB6687FF8F4}"/>
                  </a:ext>
                </a:extLst>
              </p14:cNvPr>
              <p14:cNvContentPartPr/>
              <p14:nvPr/>
            </p14:nvContentPartPr>
            <p14:xfrm>
              <a:off x="8179208" y="5037474"/>
              <a:ext cx="165600" cy="2394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956B745-9066-B357-03EC-9AB6687FF8F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171648" y="5029903"/>
                <a:ext cx="180720" cy="254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5C410B4-9035-BECB-2102-A7DE2BB813E4}"/>
                  </a:ext>
                </a:extLst>
              </p14:cNvPr>
              <p14:cNvContentPartPr/>
              <p14:nvPr/>
            </p14:nvContentPartPr>
            <p14:xfrm>
              <a:off x="8455688" y="5026314"/>
              <a:ext cx="16920" cy="1008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5C410B4-9035-BECB-2102-A7DE2BB813E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448128" y="5018727"/>
                <a:ext cx="32040" cy="115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FF74036-409A-FD72-E3BA-0066A517F2EE}"/>
                  </a:ext>
                </a:extLst>
              </p14:cNvPr>
              <p14:cNvContentPartPr/>
              <p14:nvPr/>
            </p14:nvContentPartPr>
            <p14:xfrm>
              <a:off x="8389088" y="5065194"/>
              <a:ext cx="45000" cy="226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FF74036-409A-FD72-E3BA-0066A517F2E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381528" y="5057634"/>
                <a:ext cx="601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88E010D-F261-9452-1AEB-97B6BA4B5CA8}"/>
                  </a:ext>
                </a:extLst>
              </p14:cNvPr>
              <p14:cNvContentPartPr/>
              <p14:nvPr/>
            </p14:nvContentPartPr>
            <p14:xfrm>
              <a:off x="8389088" y="5065194"/>
              <a:ext cx="128520" cy="150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88E010D-F261-9452-1AEB-97B6BA4B5CA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381528" y="5057634"/>
                <a:ext cx="143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0E1E8B7-99D7-95BE-8C6C-25C938DB3225}"/>
                  </a:ext>
                </a:extLst>
              </p14:cNvPr>
              <p14:cNvContentPartPr/>
              <p14:nvPr/>
            </p14:nvContentPartPr>
            <p14:xfrm>
              <a:off x="8355608" y="5120994"/>
              <a:ext cx="228600" cy="1396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0E1E8B7-99D7-95BE-8C6C-25C938DB322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348060" y="5113414"/>
                <a:ext cx="243696" cy="154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DF6E8E5-343A-102A-96EF-72E2990E3A4F}"/>
                  </a:ext>
                </a:extLst>
              </p14:cNvPr>
              <p14:cNvContentPartPr/>
              <p14:nvPr/>
            </p14:nvContentPartPr>
            <p14:xfrm>
              <a:off x="8500328" y="5171754"/>
              <a:ext cx="22680" cy="127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DF6E8E5-343A-102A-96EF-72E2990E3A4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492646" y="5164194"/>
                <a:ext cx="38044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1A71459-0938-FC36-570F-BFF59D2C5FC3}"/>
                  </a:ext>
                </a:extLst>
              </p14:cNvPr>
              <p14:cNvContentPartPr/>
              <p14:nvPr/>
            </p14:nvContentPartPr>
            <p14:xfrm>
              <a:off x="8606168" y="5065914"/>
              <a:ext cx="239760" cy="222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1A71459-0938-FC36-570F-BFF59D2C5FC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598608" y="5058354"/>
                <a:ext cx="2548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AF585F-662E-6643-14B8-269364D33464}"/>
                  </a:ext>
                </a:extLst>
              </p14:cNvPr>
              <p14:cNvContentPartPr/>
              <p14:nvPr/>
            </p14:nvContentPartPr>
            <p14:xfrm>
              <a:off x="4976018" y="3855862"/>
              <a:ext cx="387720" cy="164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AF585F-662E-6643-14B8-269364D3346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968458" y="3848302"/>
                <a:ext cx="402840" cy="1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897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162D4-CE9F-30FE-CDF3-E351A7CA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A949B4-F9D3-8115-D1E6-5632A91C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与电容器结合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442D4-B361-3E5B-B90E-D23BAFE1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7169"/>
            <a:ext cx="7886700" cy="1679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4E7DF-03F0-97D6-BFD1-90705B8F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529" y="2687175"/>
            <a:ext cx="2793968" cy="20913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6E439BD-4605-3472-666C-CCF790527C70}"/>
                  </a:ext>
                </a:extLst>
              </p14:cNvPr>
              <p14:cNvContentPartPr/>
              <p14:nvPr/>
            </p14:nvContentPartPr>
            <p14:xfrm>
              <a:off x="1070224" y="3039044"/>
              <a:ext cx="1292400" cy="276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6E439BD-4605-3472-666C-CCF790527C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2664" y="3031474"/>
                <a:ext cx="1307520" cy="29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6E32185-2E02-2E59-05E4-21AC4AB5F99F}"/>
                  </a:ext>
                </a:extLst>
              </p14:cNvPr>
              <p14:cNvContentPartPr/>
              <p14:nvPr/>
            </p14:nvContentPartPr>
            <p14:xfrm>
              <a:off x="1322944" y="3389324"/>
              <a:ext cx="666360" cy="4424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6E32185-2E02-2E59-05E4-21AC4AB5F9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5384" y="3381770"/>
                <a:ext cx="681480" cy="457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41B2F27-2F36-7876-843D-044CDBCC461B}"/>
                  </a:ext>
                </a:extLst>
              </p14:cNvPr>
              <p14:cNvContentPartPr/>
              <p14:nvPr/>
            </p14:nvContentPartPr>
            <p14:xfrm>
              <a:off x="2893264" y="2550884"/>
              <a:ext cx="468720" cy="3844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41B2F27-2F36-7876-843D-044CDBCC46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2744" y="2530364"/>
                <a:ext cx="5094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56EC73E-B591-2A08-45D1-82169EC2742F}"/>
                  </a:ext>
                </a:extLst>
              </p14:cNvPr>
              <p14:cNvContentPartPr/>
              <p14:nvPr/>
            </p14:nvContentPartPr>
            <p14:xfrm>
              <a:off x="2581979" y="3365014"/>
              <a:ext cx="477360" cy="167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56EC73E-B591-2A08-45D1-82169EC274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4413" y="3357438"/>
                <a:ext cx="492491" cy="182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1133435-6D18-66A4-85DF-6A8F4F6A5EBC}"/>
                  </a:ext>
                </a:extLst>
              </p14:cNvPr>
              <p14:cNvContentPartPr/>
              <p14:nvPr/>
            </p14:nvContentPartPr>
            <p14:xfrm>
              <a:off x="2140979" y="3567694"/>
              <a:ext cx="155520" cy="662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1133435-6D18-66A4-85DF-6A8F4F6A5E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3401" y="3560134"/>
                <a:ext cx="170675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BAF08BB-6012-2BA4-4028-9200BD78DDA1}"/>
                  </a:ext>
                </a:extLst>
              </p14:cNvPr>
              <p14:cNvContentPartPr/>
              <p14:nvPr/>
            </p14:nvContentPartPr>
            <p14:xfrm>
              <a:off x="2432939" y="3317854"/>
              <a:ext cx="959760" cy="6735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BAF08BB-6012-2BA4-4028-9200BD78DD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2499" y="3307408"/>
                <a:ext cx="979920" cy="6937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083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4D122C-BEDE-458A-D258-42275B8C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20CA04-9D87-21CC-C29E-88A2EA02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初等原子量子论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69E7C-750A-5BF2-F502-54BB422D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8632"/>
            <a:ext cx="6427304" cy="7550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DE61E1-E7B1-C547-B951-BCB08554D52B}"/>
                  </a:ext>
                </a:extLst>
              </p14:cNvPr>
              <p14:cNvContentPartPr/>
              <p14:nvPr/>
            </p14:nvContentPartPr>
            <p14:xfrm>
              <a:off x="6717968" y="2202114"/>
              <a:ext cx="1863720" cy="39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DE61E1-E7B1-C547-B951-BCB08554D5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0409" y="2194554"/>
                <a:ext cx="1878837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E28FFF-36EE-4F4E-D111-4EDB993C97A1}"/>
                  </a:ext>
                </a:extLst>
              </p14:cNvPr>
              <p14:cNvContentPartPr/>
              <p14:nvPr/>
            </p14:nvContentPartPr>
            <p14:xfrm>
              <a:off x="6779168" y="3249354"/>
              <a:ext cx="1949760" cy="95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E28FFF-36EE-4F4E-D111-4EDB993C97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1608" y="3241765"/>
                <a:ext cx="1964880" cy="110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B890A85-BEAC-B0EC-9134-891426E40D60}"/>
                  </a:ext>
                </a:extLst>
              </p14:cNvPr>
              <p14:cNvContentPartPr/>
              <p14:nvPr/>
            </p14:nvContentPartPr>
            <p14:xfrm>
              <a:off x="1002968" y="2157834"/>
              <a:ext cx="1075320" cy="244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B890A85-BEAC-B0EC-9134-891426E40D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411" y="2150285"/>
                <a:ext cx="1090435" cy="25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CAE5F17-9257-6371-8A4F-87755821774F}"/>
                  </a:ext>
                </a:extLst>
              </p14:cNvPr>
              <p14:cNvContentPartPr/>
              <p14:nvPr/>
            </p14:nvContentPartPr>
            <p14:xfrm>
              <a:off x="1459808" y="2497314"/>
              <a:ext cx="635040" cy="198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CAE5F17-9257-6371-8A4F-8775582177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2252" y="2489754"/>
                <a:ext cx="650151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AABE734-EA3C-032E-B222-CAF0F3E11710}"/>
                  </a:ext>
                </a:extLst>
              </p14:cNvPr>
              <p14:cNvContentPartPr/>
              <p14:nvPr/>
            </p14:nvContentPartPr>
            <p14:xfrm>
              <a:off x="3570848" y="2230194"/>
              <a:ext cx="529560" cy="128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AABE734-EA3C-032E-B222-CAF0F3E117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3288" y="2222634"/>
                <a:ext cx="5446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4F09B06-D3EF-7E8F-6491-9F7EBCBA7424}"/>
                  </a:ext>
                </a:extLst>
              </p14:cNvPr>
              <p14:cNvContentPartPr/>
              <p14:nvPr/>
            </p14:nvContentPartPr>
            <p14:xfrm>
              <a:off x="3136328" y="2246754"/>
              <a:ext cx="245520" cy="78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4F09B06-D3EF-7E8F-6491-9F7EBCBA742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28768" y="2239159"/>
                <a:ext cx="260640" cy="93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22706E7-2165-748E-FE22-3734168A845F}"/>
                  </a:ext>
                </a:extLst>
              </p14:cNvPr>
              <p14:cNvContentPartPr/>
              <p14:nvPr/>
            </p14:nvContentPartPr>
            <p14:xfrm>
              <a:off x="2434328" y="2213274"/>
              <a:ext cx="451800" cy="133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22706E7-2165-748E-FE22-3734168A84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26762" y="2205714"/>
                <a:ext cx="466932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B31FD95-2123-05DB-4E17-518725627EBF}"/>
                  </a:ext>
                </a:extLst>
              </p14:cNvPr>
              <p14:cNvContentPartPr/>
              <p14:nvPr/>
            </p14:nvContentPartPr>
            <p14:xfrm>
              <a:off x="3164048" y="2586594"/>
              <a:ext cx="924840" cy="139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B31FD95-2123-05DB-4E17-518725627E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56488" y="2579034"/>
                <a:ext cx="9399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DB1C937-BE4B-43BF-63C1-20A7779BB968}"/>
                  </a:ext>
                </a:extLst>
              </p14:cNvPr>
              <p14:cNvContentPartPr/>
              <p14:nvPr/>
            </p14:nvContentPartPr>
            <p14:xfrm>
              <a:off x="2412008" y="2581194"/>
              <a:ext cx="546480" cy="100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DB1C937-BE4B-43BF-63C1-20A7779BB9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04443" y="2573634"/>
                <a:ext cx="56161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E71B9AB-FB9D-ECE2-76D8-0314226A678C}"/>
                  </a:ext>
                </a:extLst>
              </p14:cNvPr>
              <p14:cNvContentPartPr/>
              <p14:nvPr/>
            </p14:nvContentPartPr>
            <p14:xfrm>
              <a:off x="1411374" y="3097615"/>
              <a:ext cx="759960" cy="207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E71B9AB-FB9D-ECE2-76D8-0314226A678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00939" y="3087157"/>
                <a:ext cx="780110" cy="22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353DF19-EF4B-8FA2-A2F7-1ACFC8D6D112}"/>
                  </a:ext>
                </a:extLst>
              </p14:cNvPr>
              <p14:cNvContentPartPr/>
              <p14:nvPr/>
            </p14:nvContentPartPr>
            <p14:xfrm>
              <a:off x="1378254" y="3070255"/>
              <a:ext cx="240120" cy="245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353DF19-EF4B-8FA2-A2F7-1ACFC8D6D1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67798" y="3059815"/>
                <a:ext cx="26031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73697CE-DC4F-6E14-46A8-1C3510053BB1}"/>
                  </a:ext>
                </a:extLst>
              </p14:cNvPr>
              <p14:cNvContentPartPr/>
              <p14:nvPr/>
            </p14:nvContentPartPr>
            <p14:xfrm>
              <a:off x="2383374" y="2980255"/>
              <a:ext cx="921960" cy="3358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73697CE-DC4F-6E14-46A8-1C3510053BB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72938" y="2969804"/>
                <a:ext cx="942112" cy="35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9E09AA8-42BB-76BD-6AE8-A1B38AB4673C}"/>
                  </a:ext>
                </a:extLst>
              </p14:cNvPr>
              <p14:cNvContentPartPr/>
              <p14:nvPr/>
            </p14:nvContentPartPr>
            <p14:xfrm>
              <a:off x="3081774" y="3231895"/>
              <a:ext cx="145440" cy="179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9E09AA8-42BB-76BD-6AE8-A1B38AB4673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71360" y="3221455"/>
                <a:ext cx="16555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7F56CD0-6514-A68E-152A-050B44E1C4E4}"/>
                  </a:ext>
                </a:extLst>
              </p14:cNvPr>
              <p14:cNvContentPartPr/>
              <p14:nvPr/>
            </p14:nvContentPartPr>
            <p14:xfrm>
              <a:off x="4075952" y="2943418"/>
              <a:ext cx="1045800" cy="462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7F56CD0-6514-A68E-152A-050B44E1C4E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65512" y="2932986"/>
                <a:ext cx="1065960" cy="483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474B0D2-CEE3-0C84-CABF-048B957C691A}"/>
                  </a:ext>
                </a:extLst>
              </p14:cNvPr>
              <p14:cNvContentPartPr/>
              <p14:nvPr/>
            </p14:nvContentPartPr>
            <p14:xfrm>
              <a:off x="3573392" y="3085978"/>
              <a:ext cx="291600" cy="160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474B0D2-CEE3-0C84-CABF-048B957C691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62965" y="3075538"/>
                <a:ext cx="311735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A156553-949A-7268-315F-8B886D63B68B}"/>
                  </a:ext>
                </a:extLst>
              </p14:cNvPr>
              <p14:cNvContentPartPr/>
              <p14:nvPr/>
            </p14:nvContentPartPr>
            <p14:xfrm>
              <a:off x="1996592" y="3726778"/>
              <a:ext cx="377280" cy="2566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A156553-949A-7268-315F-8B886D63B68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89032" y="3719218"/>
                <a:ext cx="3924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6D6196F-2C5A-CB25-F2EA-E8D91AEF8581}"/>
                  </a:ext>
                </a:extLst>
              </p14:cNvPr>
              <p14:cNvContentPartPr/>
              <p14:nvPr/>
            </p14:nvContentPartPr>
            <p14:xfrm>
              <a:off x="2003072" y="4245898"/>
              <a:ext cx="554040" cy="211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6D6196F-2C5A-CB25-F2EA-E8D91AEF858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512" y="4238351"/>
                <a:ext cx="569160" cy="22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63D94D3-079F-74DA-165C-9AF77F1971DE}"/>
                  </a:ext>
                </a:extLst>
              </p14:cNvPr>
              <p14:cNvContentPartPr/>
              <p14:nvPr/>
            </p14:nvContentPartPr>
            <p14:xfrm>
              <a:off x="8669192" y="2103538"/>
              <a:ext cx="388800" cy="1832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63D94D3-079F-74DA-165C-9AF77F1971D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61632" y="2095978"/>
                <a:ext cx="403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0573182-57B9-C750-914B-EDD94ACF0E60}"/>
                  </a:ext>
                </a:extLst>
              </p14:cNvPr>
              <p14:cNvContentPartPr/>
              <p14:nvPr/>
            </p14:nvContentPartPr>
            <p14:xfrm>
              <a:off x="2739272" y="3583138"/>
              <a:ext cx="1388520" cy="4633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0573182-57B9-C750-914B-EDD94ACF0E6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28832" y="3572690"/>
                <a:ext cx="1408680" cy="483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4B01A22-A075-9DCC-AFB9-6DA4C5DA6FE1}"/>
                  </a:ext>
                </a:extLst>
              </p14:cNvPr>
              <p14:cNvContentPartPr/>
              <p14:nvPr/>
            </p14:nvContentPartPr>
            <p14:xfrm>
              <a:off x="2836472" y="4177138"/>
              <a:ext cx="1091160" cy="2574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4B01A22-A075-9DCC-AFB9-6DA4C5DA6FE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26035" y="4166698"/>
                <a:ext cx="1111313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840C6F3-2E5B-55E7-4BEF-8E7407ED0F15}"/>
                  </a:ext>
                </a:extLst>
              </p14:cNvPr>
              <p14:cNvContentPartPr/>
              <p14:nvPr/>
            </p14:nvContentPartPr>
            <p14:xfrm>
              <a:off x="4287632" y="3731818"/>
              <a:ext cx="160200" cy="230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840C6F3-2E5B-55E7-4BEF-8E7407ED0F1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77192" y="3721539"/>
                <a:ext cx="180360" cy="42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D11DB6A-F379-F08E-E9F5-9739B445E2CB}"/>
                  </a:ext>
                </a:extLst>
              </p14:cNvPr>
              <p14:cNvContentPartPr/>
              <p14:nvPr/>
            </p14:nvContentPartPr>
            <p14:xfrm>
              <a:off x="4281872" y="3817498"/>
              <a:ext cx="160200" cy="230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D11DB6A-F379-F08E-E9F5-9739B445E2C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71432" y="3807219"/>
                <a:ext cx="180360" cy="42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6F3B640-2996-9EA3-6D82-3CC2E36765DB}"/>
                  </a:ext>
                </a:extLst>
              </p14:cNvPr>
              <p14:cNvContentPartPr/>
              <p14:nvPr/>
            </p14:nvContentPartPr>
            <p14:xfrm>
              <a:off x="3533432" y="4457218"/>
              <a:ext cx="257400" cy="1375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6F3B640-2996-9EA3-6D82-3CC2E36765D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22992" y="4446751"/>
                <a:ext cx="277560" cy="157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5F45AAD-5B6F-0FA0-B260-74D0D4E124A1}"/>
                  </a:ext>
                </a:extLst>
              </p14:cNvPr>
              <p14:cNvContentPartPr/>
              <p14:nvPr/>
            </p14:nvContentPartPr>
            <p14:xfrm>
              <a:off x="4818632" y="4280098"/>
              <a:ext cx="23040" cy="633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5F45AAD-5B6F-0FA0-B260-74D0D4E124A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08192" y="4269598"/>
                <a:ext cx="43200" cy="83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E8BF5A9-6BE1-4373-9161-E665446B44ED}"/>
                  </a:ext>
                </a:extLst>
              </p14:cNvPr>
              <p14:cNvContentPartPr/>
              <p14:nvPr/>
            </p14:nvContentPartPr>
            <p14:xfrm>
              <a:off x="4607312" y="4411498"/>
              <a:ext cx="320400" cy="2059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E8BF5A9-6BE1-4373-9161-E665446B44E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596860" y="4401058"/>
                <a:ext cx="340583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542FBE2-095F-7EEF-BA38-ADEC3DAEC144}"/>
                  </a:ext>
                </a:extLst>
              </p14:cNvPr>
              <p14:cNvContentPartPr/>
              <p14:nvPr/>
            </p14:nvContentPartPr>
            <p14:xfrm>
              <a:off x="4270352" y="4439938"/>
              <a:ext cx="109080" cy="8064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542FBE2-095F-7EEF-BA38-ADEC3DAEC14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259912" y="4429451"/>
                <a:ext cx="129240" cy="100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E269937-8586-FF41-4130-7475E40E3B59}"/>
                  </a:ext>
                </a:extLst>
              </p14:cNvPr>
              <p14:cNvContentPartPr/>
              <p14:nvPr/>
            </p14:nvContentPartPr>
            <p14:xfrm>
              <a:off x="4744472" y="3628858"/>
              <a:ext cx="754560" cy="4053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E269937-8586-FF41-4130-7475E40E3B5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734027" y="3618409"/>
                <a:ext cx="774730" cy="425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2018FB8-8B29-37BE-8D31-760CDE7DFE68}"/>
                  </a:ext>
                </a:extLst>
              </p14:cNvPr>
              <p14:cNvContentPartPr/>
              <p14:nvPr/>
            </p14:nvContentPartPr>
            <p14:xfrm>
              <a:off x="4421552" y="4371538"/>
              <a:ext cx="163440" cy="176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2018FB8-8B29-37BE-8D31-760CDE7DFE6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13992" y="4363978"/>
                <a:ext cx="178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92B6FD9-EE03-DB8D-44FE-101EA9A827A8}"/>
                  </a:ext>
                </a:extLst>
              </p14:cNvPr>
              <p14:cNvContentPartPr/>
              <p14:nvPr/>
            </p14:nvContentPartPr>
            <p14:xfrm>
              <a:off x="5709992" y="3760258"/>
              <a:ext cx="768960" cy="860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92B6FD9-EE03-DB8D-44FE-101EA9A827A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702436" y="3752729"/>
                <a:ext cx="784073" cy="10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DA7A886-E358-E290-1A6F-52B9F44F668F}"/>
                  </a:ext>
                </a:extLst>
              </p14:cNvPr>
              <p14:cNvContentPartPr/>
              <p14:nvPr/>
            </p14:nvContentPartPr>
            <p14:xfrm>
              <a:off x="6139112" y="3851698"/>
              <a:ext cx="222480" cy="2001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DA7A886-E358-E290-1A6F-52B9F44F668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31552" y="3844152"/>
                <a:ext cx="237600" cy="215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4E39847-0C98-34DF-3360-8299806CC27C}"/>
                  </a:ext>
                </a:extLst>
              </p14:cNvPr>
              <p14:cNvContentPartPr/>
              <p14:nvPr/>
            </p14:nvContentPartPr>
            <p14:xfrm>
              <a:off x="6206792" y="3560458"/>
              <a:ext cx="154800" cy="1774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4E39847-0C98-34DF-3360-8299806CC27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199214" y="3552898"/>
                <a:ext cx="169955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42DCF3E-E2AE-70A6-575C-2043DF6DE042}"/>
                  </a:ext>
                </a:extLst>
              </p14:cNvPr>
              <p14:cNvContentPartPr/>
              <p14:nvPr/>
            </p14:nvContentPartPr>
            <p14:xfrm>
              <a:off x="6090152" y="3651538"/>
              <a:ext cx="117000" cy="1188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42DCF3E-E2AE-70A6-575C-2043DF6DE04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082592" y="3643978"/>
                <a:ext cx="1321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B7355A33-167F-C7CB-41C4-BD47BF5BF02A}"/>
                  </a:ext>
                </a:extLst>
              </p14:cNvPr>
              <p14:cNvContentPartPr/>
              <p14:nvPr/>
            </p14:nvContentPartPr>
            <p14:xfrm>
              <a:off x="5139392" y="4240138"/>
              <a:ext cx="1125360" cy="4633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B7355A33-167F-C7CB-41C4-BD47BF5BF02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31832" y="4232578"/>
                <a:ext cx="114048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1F0FF1B-CB38-C5F4-F512-DEE1FBE406B2}"/>
                  </a:ext>
                </a:extLst>
              </p14:cNvPr>
              <p14:cNvContentPartPr/>
              <p14:nvPr/>
            </p14:nvContentPartPr>
            <p14:xfrm>
              <a:off x="8520512" y="4388818"/>
              <a:ext cx="28800" cy="1188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1F0FF1B-CB38-C5F4-F512-DEE1FBE406B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512952" y="4381258"/>
                <a:ext cx="439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BE98D0E4-6115-F85C-F4A8-75B2C3CA2409}"/>
                  </a:ext>
                </a:extLst>
              </p14:cNvPr>
              <p14:cNvContentPartPr/>
              <p14:nvPr/>
            </p14:nvContentPartPr>
            <p14:xfrm>
              <a:off x="4618832" y="1560658"/>
              <a:ext cx="520200" cy="403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BE98D0E4-6115-F85C-F4A8-75B2C3CA240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11272" y="1553098"/>
                <a:ext cx="5353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B139E7A-C3D8-56E2-32F2-843C7B32215D}"/>
                  </a:ext>
                </a:extLst>
              </p14:cNvPr>
              <p14:cNvContentPartPr/>
              <p14:nvPr/>
            </p14:nvContentPartPr>
            <p14:xfrm>
              <a:off x="4689752" y="1595218"/>
              <a:ext cx="752040" cy="51948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B139E7A-C3D8-56E2-32F2-843C7B32215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669232" y="1574698"/>
                <a:ext cx="792720" cy="56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18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D5574-884F-D816-AAC7-36AAAFF6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9667CF-4FE9-6C82-7147-24719A0E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原子的角动量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11099-9DDA-2B68-6E97-4B08FB4A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8967"/>
            <a:ext cx="7673009" cy="6943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59EF1F-BEC0-4E57-A34D-DB9B82C17271}"/>
                  </a:ext>
                </a:extLst>
              </p14:cNvPr>
              <p14:cNvContentPartPr/>
              <p14:nvPr/>
            </p14:nvContentPartPr>
            <p14:xfrm>
              <a:off x="3542768" y="2213274"/>
              <a:ext cx="2122920" cy="468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59EF1F-BEC0-4E57-A34D-DB9B82C172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207" y="2205714"/>
                <a:ext cx="2138043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8ADB108-F611-4786-A59B-CC4B0C32D3AD}"/>
                  </a:ext>
                </a:extLst>
              </p14:cNvPr>
              <p14:cNvContentPartPr/>
              <p14:nvPr/>
            </p14:nvContentPartPr>
            <p14:xfrm>
              <a:off x="1521008" y="2397234"/>
              <a:ext cx="1409760" cy="231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8ADB108-F611-4786-A59B-CC4B0C32D3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3448" y="2389674"/>
                <a:ext cx="142488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10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DFA56D-4F29-A88E-C3A3-D49533A5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B7F6C1-1157-5317-1789-265755D9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不确定性关系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B56B2-352F-9B57-72FB-7A11B2DB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34206"/>
            <a:ext cx="7103165" cy="6622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7AEDA97-77D1-C3CF-26F3-97A48BEF0188}"/>
                  </a:ext>
                </a:extLst>
              </p14:cNvPr>
              <p14:cNvContentPartPr/>
              <p14:nvPr/>
            </p14:nvContentPartPr>
            <p14:xfrm>
              <a:off x="1539815" y="1962801"/>
              <a:ext cx="1379160" cy="416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7AEDA97-77D1-C3CF-26F3-97A48BEF01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9378" y="1952361"/>
                <a:ext cx="1399315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1509CA8-A1F7-01BD-106D-3C36C47A0B3A}"/>
                  </a:ext>
                </a:extLst>
              </p14:cNvPr>
              <p14:cNvContentPartPr/>
              <p14:nvPr/>
            </p14:nvContentPartPr>
            <p14:xfrm>
              <a:off x="4929215" y="1419201"/>
              <a:ext cx="1764000" cy="17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1509CA8-A1F7-01BD-106D-3C36C47A0B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8773" y="1408761"/>
                <a:ext cx="1784164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C5B0838-8F6D-9F05-AD5B-A3A662A0FF9E}"/>
                  </a:ext>
                </a:extLst>
              </p14:cNvPr>
              <p14:cNvContentPartPr/>
              <p14:nvPr/>
            </p14:nvContentPartPr>
            <p14:xfrm>
              <a:off x="5334215" y="1624401"/>
              <a:ext cx="1104480" cy="311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C5B0838-8F6D-9F05-AD5B-A3A662A0FF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3772" y="1613949"/>
                <a:ext cx="1124647" cy="331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8FEA273-6CEF-4F21-4C63-5A542D2FAB5F}"/>
                  </a:ext>
                </a:extLst>
              </p14:cNvPr>
              <p14:cNvContentPartPr/>
              <p14:nvPr/>
            </p14:nvContentPartPr>
            <p14:xfrm>
              <a:off x="1833935" y="2778561"/>
              <a:ext cx="1464840" cy="493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8FEA273-6CEF-4F21-4C63-5A542D2FAB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6375" y="2771007"/>
                <a:ext cx="1479960" cy="5090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760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4FEC9-3880-CBC1-7765-00E8CB19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476A9-ED6D-91AC-4A6D-C1724428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考虑相对论的情况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4D2CB-DCD1-105A-7F51-FC9F1114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1589"/>
            <a:ext cx="7580243" cy="8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0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D98B07-6DDF-B774-9030-7CAFB4A9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0CBEF0-2638-78C7-0BD7-754FA671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总体思路</a:t>
            </a:r>
            <a:r>
              <a:rPr kumimoji="1" lang="en-US" altLang="zh-CN"/>
              <a:t>.</a:t>
            </a:r>
            <a:r>
              <a:rPr kumimoji="1" lang="zh-CN" altLang="en-US"/>
              <a:t> 光程</a:t>
            </a:r>
            <a:r>
              <a:rPr kumimoji="1" lang="en-US" altLang="zh-CN"/>
              <a:t>(</a:t>
            </a:r>
            <a:r>
              <a:rPr kumimoji="1" lang="zh-CN" altLang="en-US"/>
              <a:t>差</a:t>
            </a:r>
            <a:r>
              <a:rPr kumimoji="1" lang="en-US" altLang="zh-CN"/>
              <a:t>)</a:t>
            </a:r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87A98-5A49-4B9D-05B5-3FF85C91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040524"/>
            <a:ext cx="77851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A2C56-3BEB-1EF8-3A4F-5DF181492F00}"/>
              </a:ext>
            </a:extLst>
          </p:cNvPr>
          <p:cNvSpPr txBox="1"/>
          <p:nvPr/>
        </p:nvSpPr>
        <p:spPr>
          <a:xfrm>
            <a:off x="679450" y="3771088"/>
            <a:ext cx="4291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/>
              <a:t>光进入介质</a:t>
            </a:r>
            <a:r>
              <a:rPr kumimoji="1" lang="en-US" altLang="zh-CN" sz="2400"/>
              <a:t>,</a:t>
            </a:r>
            <a:r>
              <a:rPr kumimoji="1" lang="zh-CN" altLang="en-US" sz="2400"/>
              <a:t> 频率</a:t>
            </a:r>
            <a:r>
              <a:rPr kumimoji="1" lang="en-US" altLang="zh-CN" sz="2400"/>
              <a:t>(</a:t>
            </a:r>
            <a:r>
              <a:rPr kumimoji="1" lang="zh-CN" altLang="en-US" sz="2400"/>
              <a:t>能量</a:t>
            </a:r>
            <a:r>
              <a:rPr kumimoji="1" lang="en-US" altLang="zh-CN" sz="2400"/>
              <a:t>)</a:t>
            </a:r>
            <a:r>
              <a:rPr kumimoji="1" lang="zh-CN" altLang="en-US" sz="2400"/>
              <a:t>不变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35AF24-5445-F5F7-7DD1-7F471C9FA59D}"/>
                  </a:ext>
                </a:extLst>
              </p14:cNvPr>
              <p14:cNvContentPartPr/>
              <p14:nvPr/>
            </p14:nvContentPartPr>
            <p14:xfrm>
              <a:off x="2846528" y="4179594"/>
              <a:ext cx="1309320" cy="128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35AF24-5445-F5F7-7DD1-7F471C9FA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8968" y="4172034"/>
                <a:ext cx="1324440" cy="1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53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4FEC9-3880-CBC1-7765-00E8CB19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476A9-ED6D-91AC-4A6D-C1724428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考虑相对论的情况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4ACBC-2B7A-8B60-BAC2-AD79B11C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2453"/>
            <a:ext cx="7288696" cy="4116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6846479-0ED5-5498-6DF8-770FEE55DCBD}"/>
                  </a:ext>
                </a:extLst>
              </p14:cNvPr>
              <p14:cNvContentPartPr/>
              <p14:nvPr/>
            </p14:nvContentPartPr>
            <p14:xfrm>
              <a:off x="914408" y="1890354"/>
              <a:ext cx="1163880" cy="271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6846479-0ED5-5498-6DF8-770FEE55DC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6850" y="1882794"/>
                <a:ext cx="1178995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AF4F8B3-3B3A-1A0D-6500-986E9BFA2195}"/>
                  </a:ext>
                </a:extLst>
              </p14:cNvPr>
              <p14:cNvContentPartPr/>
              <p14:nvPr/>
            </p14:nvContentPartPr>
            <p14:xfrm>
              <a:off x="1652768" y="2928791"/>
              <a:ext cx="639720" cy="211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AF4F8B3-3B3A-1A0D-6500-986E9BFA21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5208" y="2921231"/>
                <a:ext cx="654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C940AF7-A2A6-ADE8-14B9-90AC1EF263C5}"/>
                  </a:ext>
                </a:extLst>
              </p14:cNvPr>
              <p14:cNvContentPartPr/>
              <p14:nvPr/>
            </p14:nvContentPartPr>
            <p14:xfrm>
              <a:off x="1604888" y="3382751"/>
              <a:ext cx="825120" cy="421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C940AF7-A2A6-ADE8-14B9-90AC1EF263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7325" y="3375185"/>
                <a:ext cx="840247" cy="436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254BBDF-2D6C-DC0A-969E-29F1BBC7DAC6}"/>
                  </a:ext>
                </a:extLst>
              </p14:cNvPr>
              <p14:cNvContentPartPr/>
              <p14:nvPr/>
            </p14:nvContentPartPr>
            <p14:xfrm>
              <a:off x="1660328" y="2508474"/>
              <a:ext cx="339840" cy="1620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254BBDF-2D6C-DC0A-969E-29F1BBC7DA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52776" y="2500914"/>
                <a:ext cx="354944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7DB51CF-4F22-1D0E-3582-BD3BFB9BAC2A}"/>
                  </a:ext>
                </a:extLst>
              </p14:cNvPr>
              <p14:cNvContentPartPr/>
              <p14:nvPr/>
            </p14:nvContentPartPr>
            <p14:xfrm>
              <a:off x="2083688" y="2352594"/>
              <a:ext cx="262080" cy="4892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7DB51CF-4F22-1D0E-3582-BD3BFB9BAC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76128" y="2345034"/>
                <a:ext cx="2772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70DDC22-72B3-9D5C-D957-8013B41D463E}"/>
                  </a:ext>
                </a:extLst>
              </p14:cNvPr>
              <p14:cNvContentPartPr/>
              <p14:nvPr/>
            </p14:nvContentPartPr>
            <p14:xfrm>
              <a:off x="4386968" y="1898274"/>
              <a:ext cx="1050120" cy="2545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70DDC22-72B3-9D5C-D957-8013B41D46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79408" y="1890703"/>
                <a:ext cx="1065240" cy="269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810951F-D85A-C676-83C2-8ACBFA43ED7E}"/>
                  </a:ext>
                </a:extLst>
              </p14:cNvPr>
              <p14:cNvContentPartPr/>
              <p14:nvPr/>
            </p14:nvContentPartPr>
            <p14:xfrm>
              <a:off x="8026928" y="2737074"/>
              <a:ext cx="11520" cy="57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810951F-D85A-C676-83C2-8ACBFA43ED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19368" y="2729959"/>
                <a:ext cx="26640" cy="19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7FEC026-C966-F85B-320D-E12863ACAADF}"/>
                  </a:ext>
                </a:extLst>
              </p14:cNvPr>
              <p14:cNvContentPartPr/>
              <p14:nvPr/>
            </p14:nvContentPartPr>
            <p14:xfrm>
              <a:off x="4807448" y="2274834"/>
              <a:ext cx="3052800" cy="5407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7FEC026-C966-F85B-320D-E12863ACAAD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99888" y="2267274"/>
                <a:ext cx="306792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53CFC28-C5FA-9053-EB5D-E6B2581E56D5}"/>
                  </a:ext>
                </a:extLst>
              </p14:cNvPr>
              <p14:cNvContentPartPr/>
              <p14:nvPr/>
            </p14:nvContentPartPr>
            <p14:xfrm>
              <a:off x="5856848" y="3188154"/>
              <a:ext cx="75960" cy="1843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53CFC28-C5FA-9053-EB5D-E6B2581E56D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49288" y="3180579"/>
                <a:ext cx="91080" cy="19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58CF3B7-745B-6693-6721-67CA71128690}"/>
                  </a:ext>
                </a:extLst>
              </p14:cNvPr>
              <p14:cNvContentPartPr/>
              <p14:nvPr/>
            </p14:nvContentPartPr>
            <p14:xfrm>
              <a:off x="5921288" y="3154674"/>
              <a:ext cx="89640" cy="1116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58CF3B7-745B-6693-6721-67CA7112869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13698" y="3147114"/>
                <a:ext cx="104821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2E357E5-DBCF-C381-9969-7A202381E3AA}"/>
                  </a:ext>
                </a:extLst>
              </p14:cNvPr>
              <p14:cNvContentPartPr/>
              <p14:nvPr/>
            </p14:nvContentPartPr>
            <p14:xfrm>
              <a:off x="6044048" y="3065754"/>
              <a:ext cx="61560" cy="784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2E357E5-DBCF-C381-9969-7A202381E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36488" y="3058194"/>
                <a:ext cx="766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68E26F4-DAB9-D211-6AF3-DF5B82241797}"/>
                  </a:ext>
                </a:extLst>
              </p14:cNvPr>
              <p14:cNvContentPartPr/>
              <p14:nvPr/>
            </p14:nvContentPartPr>
            <p14:xfrm>
              <a:off x="6094088" y="3171954"/>
              <a:ext cx="122760" cy="1551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68E26F4-DAB9-D211-6AF3-DF5B8224179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86550" y="3164394"/>
                <a:ext cx="137836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6A6B98D-0584-7EAB-0B6E-845973B306C6}"/>
                  </a:ext>
                </a:extLst>
              </p14:cNvPr>
              <p14:cNvContentPartPr/>
              <p14:nvPr/>
            </p14:nvContentPartPr>
            <p14:xfrm>
              <a:off x="6256088" y="3071154"/>
              <a:ext cx="83160" cy="950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6A6B98D-0584-7EAB-0B6E-845973B306C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48528" y="3063594"/>
                <a:ext cx="982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C1FDFB9-FB9D-93CB-4845-F1EA5BD3A8B1}"/>
                  </a:ext>
                </a:extLst>
              </p14:cNvPr>
              <p14:cNvContentPartPr/>
              <p14:nvPr/>
            </p14:nvContentPartPr>
            <p14:xfrm>
              <a:off x="6406568" y="3193914"/>
              <a:ext cx="133560" cy="226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C1FDFB9-FB9D-93CB-4845-F1EA5BD3A8B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98988" y="3186354"/>
                <a:ext cx="148721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05E3C51-7D0A-1E30-E704-1AB9B1C636DD}"/>
                  </a:ext>
                </a:extLst>
              </p14:cNvPr>
              <p14:cNvContentPartPr/>
              <p14:nvPr/>
            </p14:nvContentPartPr>
            <p14:xfrm>
              <a:off x="6483968" y="3152154"/>
              <a:ext cx="11520" cy="1476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05E3C51-7D0A-1E30-E704-1AB9B1C636D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76408" y="3144594"/>
                <a:ext cx="266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D891C79-44BA-D7D4-A54B-6B76986A11B1}"/>
                  </a:ext>
                </a:extLst>
              </p14:cNvPr>
              <p14:cNvContentPartPr/>
              <p14:nvPr/>
            </p14:nvContentPartPr>
            <p14:xfrm>
              <a:off x="6654608" y="3104634"/>
              <a:ext cx="14148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D891C79-44BA-D7D4-A54B-6B76986A11B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47048" y="3097074"/>
                <a:ext cx="156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8D9A5E0-F31C-C452-0E7B-914BB95443D3}"/>
                  </a:ext>
                </a:extLst>
              </p14:cNvPr>
              <p14:cNvContentPartPr/>
              <p14:nvPr/>
            </p14:nvContentPartPr>
            <p14:xfrm>
              <a:off x="6623288" y="3115794"/>
              <a:ext cx="150840" cy="1897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8D9A5E0-F31C-C452-0E7B-914BB95443D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15728" y="3108248"/>
                <a:ext cx="165960" cy="204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C33C015-59DC-0207-FCD1-0B3128D70D8A}"/>
                  </a:ext>
                </a:extLst>
              </p14:cNvPr>
              <p14:cNvContentPartPr/>
              <p14:nvPr/>
            </p14:nvContentPartPr>
            <p14:xfrm>
              <a:off x="6654248" y="3215874"/>
              <a:ext cx="91800" cy="115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C33C015-59DC-0207-FCD1-0B3128D70D8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46718" y="3208314"/>
                <a:ext cx="106861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730C0BC-E40E-B905-6ACE-413EC903A762}"/>
                  </a:ext>
                </a:extLst>
              </p14:cNvPr>
              <p14:cNvContentPartPr/>
              <p14:nvPr/>
            </p14:nvContentPartPr>
            <p14:xfrm>
              <a:off x="6801488" y="3215874"/>
              <a:ext cx="76320" cy="838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730C0BC-E40E-B905-6ACE-413EC903A76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793963" y="3208314"/>
                <a:ext cx="91369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4ED8168-9D1C-D39F-DF45-A7979BFD7D9C}"/>
                  </a:ext>
                </a:extLst>
              </p14:cNvPr>
              <p14:cNvContentPartPr/>
              <p14:nvPr/>
            </p14:nvContentPartPr>
            <p14:xfrm>
              <a:off x="6868448" y="3015354"/>
              <a:ext cx="133920" cy="838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4ED8168-9D1C-D39F-DF45-A7979BFD7D9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860888" y="3007794"/>
                <a:ext cx="1490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DDBCD79-FC92-08C4-ADC5-4A8DA0C3D724}"/>
                  </a:ext>
                </a:extLst>
              </p14:cNvPr>
              <p14:cNvContentPartPr/>
              <p14:nvPr/>
            </p14:nvContentPartPr>
            <p14:xfrm>
              <a:off x="5571008" y="3199314"/>
              <a:ext cx="14472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DDBCD79-FC92-08C4-ADC5-4A8DA0C3D72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63429" y="3191754"/>
                <a:ext cx="159878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A915A22-9C08-9D7F-ADF9-9E22C3BA1717}"/>
                  </a:ext>
                </a:extLst>
              </p14:cNvPr>
              <p14:cNvContentPartPr/>
              <p14:nvPr/>
            </p14:nvContentPartPr>
            <p14:xfrm>
              <a:off x="5570288" y="3260514"/>
              <a:ext cx="162000" cy="115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A915A22-9C08-9D7F-ADF9-9E22C3BA171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62728" y="3252954"/>
                <a:ext cx="177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3235198-5047-3C98-CA62-E208406818F4}"/>
                  </a:ext>
                </a:extLst>
              </p14:cNvPr>
              <p14:cNvContentPartPr/>
              <p14:nvPr/>
            </p14:nvContentPartPr>
            <p14:xfrm>
              <a:off x="4751648" y="3099234"/>
              <a:ext cx="122760" cy="57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3235198-5047-3C98-CA62-E208406818F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744110" y="3092119"/>
                <a:ext cx="137836" cy="19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08258B3-AD5D-BFAB-F227-FC7FFA3DE54D}"/>
                  </a:ext>
                </a:extLst>
              </p14:cNvPr>
              <p14:cNvContentPartPr/>
              <p14:nvPr/>
            </p14:nvContentPartPr>
            <p14:xfrm>
              <a:off x="4712768" y="3093474"/>
              <a:ext cx="128520" cy="1890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08258B3-AD5D-BFAB-F227-FC7FFA3DE54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05208" y="3085914"/>
                <a:ext cx="1436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BFF71CC-B067-F7F7-56A6-56EE32BE9CED}"/>
                  </a:ext>
                </a:extLst>
              </p14:cNvPr>
              <p14:cNvContentPartPr/>
              <p14:nvPr/>
            </p14:nvContentPartPr>
            <p14:xfrm>
              <a:off x="4743008" y="3193914"/>
              <a:ext cx="87120" cy="57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BFF71CC-B067-F7F7-56A6-56EE32BE9CE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35448" y="3186799"/>
                <a:ext cx="102240" cy="19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D3DFD6B-EC07-CEEB-B4B4-90ECCC8AB56B}"/>
                  </a:ext>
                </a:extLst>
              </p14:cNvPr>
              <p14:cNvContentPartPr/>
              <p14:nvPr/>
            </p14:nvContentPartPr>
            <p14:xfrm>
              <a:off x="4929848" y="3171594"/>
              <a:ext cx="28080" cy="392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D3DFD6B-EC07-CEEB-B4B4-90ECCC8AB56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922288" y="3164034"/>
                <a:ext cx="43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1ADA5C1-96C3-5DF0-94F5-B1ACF33F094F}"/>
                  </a:ext>
                </a:extLst>
              </p14:cNvPr>
              <p14:cNvContentPartPr/>
              <p14:nvPr/>
            </p14:nvContentPartPr>
            <p14:xfrm>
              <a:off x="4913288" y="3193914"/>
              <a:ext cx="100800" cy="1173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1ADA5C1-96C3-5DF0-94F5-B1ACF33F094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05728" y="3186354"/>
                <a:ext cx="115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6CAE37E-B380-39F8-91D1-75EE76F2590B}"/>
                  </a:ext>
                </a:extLst>
              </p14:cNvPr>
              <p14:cNvContentPartPr/>
              <p14:nvPr/>
            </p14:nvContentPartPr>
            <p14:xfrm>
              <a:off x="4892048" y="3238194"/>
              <a:ext cx="166320" cy="1227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6CAE37E-B380-39F8-91D1-75EE76F2590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884472" y="3230634"/>
                <a:ext cx="181473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ED73C8A-1924-6E71-23F1-F9E592E97DEA}"/>
                  </a:ext>
                </a:extLst>
              </p14:cNvPr>
              <p14:cNvContentPartPr/>
              <p14:nvPr/>
            </p14:nvContentPartPr>
            <p14:xfrm>
              <a:off x="5041448" y="3271674"/>
              <a:ext cx="22680" cy="115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ED73C8A-1924-6E71-23F1-F9E592E97DE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33888" y="3264114"/>
                <a:ext cx="37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C1FDA3D-C824-DA84-CAEC-5D1894A3CADD}"/>
                  </a:ext>
                </a:extLst>
              </p14:cNvPr>
              <p14:cNvContentPartPr/>
              <p14:nvPr/>
            </p14:nvContentPartPr>
            <p14:xfrm>
              <a:off x="5077808" y="3037674"/>
              <a:ext cx="75240" cy="838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C1FDA3D-C824-DA84-CAEC-5D1894A3CAD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070248" y="3030114"/>
                <a:ext cx="903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249F230-26AD-919F-7A22-96C8195943D0}"/>
                  </a:ext>
                </a:extLst>
              </p14:cNvPr>
              <p14:cNvContentPartPr/>
              <p14:nvPr/>
            </p14:nvContentPartPr>
            <p14:xfrm>
              <a:off x="5098070" y="3543107"/>
              <a:ext cx="677520" cy="3787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249F230-26AD-919F-7A22-96C8195943D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90510" y="3535540"/>
                <a:ext cx="692640" cy="393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2A184EE-E3F4-1C04-8B9A-A8B5E486EA86}"/>
                  </a:ext>
                </a:extLst>
              </p14:cNvPr>
              <p14:cNvContentPartPr/>
              <p14:nvPr/>
            </p14:nvContentPartPr>
            <p14:xfrm>
              <a:off x="6476510" y="3559307"/>
              <a:ext cx="712800" cy="4136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2A184EE-E3F4-1C04-8B9A-A8B5E486EA8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68954" y="3551747"/>
                <a:ext cx="727912" cy="4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058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C7313-15A7-7107-2B63-475BE50F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708D33-FB3E-624B-BBFF-DF8E5D8A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不确定量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C41A5-FA69-BC66-CB5D-72A5E488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6972"/>
            <a:ext cx="7434470" cy="7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5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7B5F22-8F66-6D4D-F42D-29B20E08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3BD430-AD69-2EF5-0264-D35FA912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波函数的意义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8782A-ECA4-5720-AB3C-2422C943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6574"/>
            <a:ext cx="6573078" cy="10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35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39249-711B-562A-8730-6346E83F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FDA65-5B2F-7208-A402-907C9948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量子力学概念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CB237-3B22-8B37-962F-765DFD49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81289"/>
            <a:ext cx="6427304" cy="106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8CA80-9FF9-BBDE-32CD-7749CB7A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" y="3619986"/>
            <a:ext cx="8070574" cy="8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3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FB4AE2-8964-C6BE-BC4D-6A2180C3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DBC93-9997-1064-925F-EC0B3DCD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双缝干涉实验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DA871-4E3C-1975-D320-C3487A8D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7886700" cy="52933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8A2B2F4-A9EF-570B-A97D-BAE2BB379F8E}"/>
                  </a:ext>
                </a:extLst>
              </p14:cNvPr>
              <p14:cNvContentPartPr/>
              <p14:nvPr/>
            </p14:nvContentPartPr>
            <p14:xfrm>
              <a:off x="6846128" y="515154"/>
              <a:ext cx="22680" cy="250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8A2B2F4-A9EF-570B-A97D-BAE2BB379F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8568" y="507594"/>
                <a:ext cx="378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16B831-89E4-0A67-2E09-3F350778F86B}"/>
                  </a:ext>
                </a:extLst>
              </p14:cNvPr>
              <p14:cNvContentPartPr/>
              <p14:nvPr/>
            </p14:nvContentPartPr>
            <p14:xfrm>
              <a:off x="6851528" y="865434"/>
              <a:ext cx="39240" cy="239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16B831-89E4-0A67-2E09-3F350778F8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3968" y="857885"/>
                <a:ext cx="54360" cy="254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452EDC-674D-0B72-4E1E-63B280B02077}"/>
                  </a:ext>
                </a:extLst>
              </p14:cNvPr>
              <p14:cNvContentPartPr/>
              <p14:nvPr/>
            </p14:nvContentPartPr>
            <p14:xfrm>
              <a:off x="6901568" y="1194114"/>
              <a:ext cx="5760" cy="301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452EDC-674D-0B72-4E1E-63B280B020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4008" y="1186554"/>
                <a:ext cx="208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EEAA35-46EB-668B-67A8-AF5D40DEDE9E}"/>
                  </a:ext>
                </a:extLst>
              </p14:cNvPr>
              <p14:cNvContentPartPr/>
              <p14:nvPr/>
            </p14:nvContentPartPr>
            <p14:xfrm>
              <a:off x="5581448" y="442074"/>
              <a:ext cx="468720" cy="250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EEAA35-46EB-668B-67A8-AF5D40DEDE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73882" y="434514"/>
                <a:ext cx="483852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2DD359-F155-83DB-DC07-1E1B12B7F20C}"/>
                  </a:ext>
                </a:extLst>
              </p14:cNvPr>
              <p14:cNvContentPartPr/>
              <p14:nvPr/>
            </p14:nvContentPartPr>
            <p14:xfrm>
              <a:off x="6294608" y="701274"/>
              <a:ext cx="357120" cy="186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2DD359-F155-83DB-DC07-1E1B12B7F2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87048" y="693699"/>
                <a:ext cx="372240" cy="201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21A9A91-FA4E-2890-86BA-38793888BEC1}"/>
                  </a:ext>
                </a:extLst>
              </p14:cNvPr>
              <p14:cNvContentPartPr/>
              <p14:nvPr/>
            </p14:nvContentPartPr>
            <p14:xfrm>
              <a:off x="8606168" y="263874"/>
              <a:ext cx="379080" cy="1732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21A9A91-FA4E-2890-86BA-38793888BE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8608" y="256314"/>
                <a:ext cx="394200" cy="174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945B3A4-9A86-8CB3-4F67-919EFE78751D}"/>
                  </a:ext>
                </a:extLst>
              </p14:cNvPr>
              <p14:cNvContentPartPr/>
              <p14:nvPr/>
            </p14:nvContentPartPr>
            <p14:xfrm>
              <a:off x="8650808" y="648354"/>
              <a:ext cx="56160" cy="1227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945B3A4-9A86-8CB3-4F67-919EFE78751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43248" y="640794"/>
                <a:ext cx="71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7115945-F64F-3C3D-DE50-FF73BBA69EAF}"/>
                  </a:ext>
                </a:extLst>
              </p14:cNvPr>
              <p14:cNvContentPartPr/>
              <p14:nvPr/>
            </p14:nvContentPartPr>
            <p14:xfrm>
              <a:off x="8656208" y="336234"/>
              <a:ext cx="67320" cy="122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7115945-F64F-3C3D-DE50-FF73BBA69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48607" y="328674"/>
                <a:ext cx="82521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CC28E7-19F0-89FF-F521-846E2E0BA430}"/>
                  </a:ext>
                </a:extLst>
              </p14:cNvPr>
              <p14:cNvContentPartPr/>
              <p14:nvPr/>
            </p14:nvContentPartPr>
            <p14:xfrm>
              <a:off x="8561528" y="1349994"/>
              <a:ext cx="72720" cy="133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CC28E7-19F0-89FF-F521-846E2E0BA4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53968" y="1342414"/>
                <a:ext cx="87840" cy="148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51F3F51-81A1-78F1-E7C7-A03030137AE6}"/>
                  </a:ext>
                </a:extLst>
              </p14:cNvPr>
              <p14:cNvContentPartPr/>
              <p14:nvPr/>
            </p14:nvContentPartPr>
            <p14:xfrm>
              <a:off x="8539208" y="1656354"/>
              <a:ext cx="72720" cy="150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51F3F51-81A1-78F1-E7C7-A03030137AE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31648" y="1648776"/>
                <a:ext cx="87840" cy="165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1717D60-D7A2-B550-EA93-E0BF1C33BE5B}"/>
                  </a:ext>
                </a:extLst>
              </p14:cNvPr>
              <p14:cNvContentPartPr/>
              <p14:nvPr/>
            </p14:nvContentPartPr>
            <p14:xfrm>
              <a:off x="8606168" y="998994"/>
              <a:ext cx="50400" cy="128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1717D60-D7A2-B550-EA93-E0BF1C33BE5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98608" y="991434"/>
                <a:ext cx="655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BABDB25-8E80-C680-F164-451D51EC2540}"/>
                  </a:ext>
                </a:extLst>
              </p14:cNvPr>
              <p14:cNvContentPartPr/>
              <p14:nvPr/>
            </p14:nvContentPartPr>
            <p14:xfrm>
              <a:off x="8600768" y="1010154"/>
              <a:ext cx="479520" cy="150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BABDB25-8E80-C680-F164-451D51EC25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93208" y="1002594"/>
                <a:ext cx="494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BE01477-C381-F6CB-E4F6-53AFACC3F16D}"/>
                  </a:ext>
                </a:extLst>
              </p14:cNvPr>
              <p14:cNvContentPartPr/>
              <p14:nvPr/>
            </p14:nvContentPartPr>
            <p14:xfrm>
              <a:off x="4139648" y="843114"/>
              <a:ext cx="1152720" cy="869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BE01477-C381-F6CB-E4F6-53AFACC3F16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28848" y="832314"/>
                <a:ext cx="117396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E896E61-030B-58BF-76D0-187AAC30A0B4}"/>
                  </a:ext>
                </a:extLst>
              </p14:cNvPr>
              <p14:cNvContentPartPr/>
              <p14:nvPr/>
            </p14:nvContentPartPr>
            <p14:xfrm>
              <a:off x="5325488" y="887754"/>
              <a:ext cx="588240" cy="2448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E896E61-030B-58BF-76D0-187AAC30A0B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14688" y="876954"/>
                <a:ext cx="609480" cy="266040"/>
              </a:xfrm>
              <a:prstGeom prst="rect">
                <a:avLst/>
              </a:prstGeom>
            </p:spPr>
          </p:pic>
        </mc:Fallback>
      </mc:AlternateContent>
      <p:sp>
        <p:nvSpPr>
          <p:cNvPr id="91" name="矩形 90">
            <a:extLst>
              <a:ext uri="{FF2B5EF4-FFF2-40B4-BE49-F238E27FC236}">
                <a16:creationId xmlns:a16="http://schemas.microsoft.com/office/drawing/2014/main" id="{2B09C267-7E2A-1F16-CDB0-CE08D1B92917}"/>
              </a:ext>
            </a:extLst>
          </p:cNvPr>
          <p:cNvSpPr/>
          <p:nvPr/>
        </p:nvSpPr>
        <p:spPr>
          <a:xfrm>
            <a:off x="3522955" y="1758518"/>
            <a:ext cx="951389" cy="26337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F33517-3702-029A-D822-7338B91F6485}"/>
                  </a:ext>
                </a:extLst>
              </p14:cNvPr>
              <p14:cNvContentPartPr/>
              <p14:nvPr/>
            </p14:nvContentPartPr>
            <p14:xfrm>
              <a:off x="3749048" y="1701714"/>
              <a:ext cx="551880" cy="356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F33517-3702-029A-D822-7338B91F64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38248" y="1690925"/>
                <a:ext cx="573120" cy="377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069F79F-64B6-B16C-9EFE-F938AE78D7FF}"/>
                  </a:ext>
                </a:extLst>
              </p14:cNvPr>
              <p14:cNvContentPartPr/>
              <p14:nvPr/>
            </p14:nvContentPartPr>
            <p14:xfrm>
              <a:off x="5425568" y="1580754"/>
              <a:ext cx="2128320" cy="220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069F79F-64B6-B16C-9EFE-F938AE78D7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14766" y="1569954"/>
                <a:ext cx="2149564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27382BE-7236-7490-F5DA-7301A172ED5D}"/>
                  </a:ext>
                </a:extLst>
              </p14:cNvPr>
              <p14:cNvContentPartPr/>
              <p14:nvPr/>
            </p14:nvContentPartPr>
            <p14:xfrm>
              <a:off x="4364288" y="2040834"/>
              <a:ext cx="2075400" cy="295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27382BE-7236-7490-F5DA-7301A172ED5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53490" y="2030034"/>
                <a:ext cx="2096636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38CBF60-438A-C3BF-A9B3-9DC68C24A7B0}"/>
                  </a:ext>
                </a:extLst>
              </p14:cNvPr>
              <p14:cNvContentPartPr/>
              <p14:nvPr/>
            </p14:nvContentPartPr>
            <p14:xfrm>
              <a:off x="4590008" y="3099594"/>
              <a:ext cx="484920" cy="277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38CBF60-438A-C3BF-A9B3-9DC68C24A7B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36008" y="2990173"/>
                <a:ext cx="592560" cy="246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1B8D79E-5C10-12BD-B148-DD26DEB19A71}"/>
                  </a:ext>
                </a:extLst>
              </p14:cNvPr>
              <p14:cNvContentPartPr/>
              <p14:nvPr/>
            </p14:nvContentPartPr>
            <p14:xfrm>
              <a:off x="5002208" y="2558874"/>
              <a:ext cx="763560" cy="356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1B8D79E-5C10-12BD-B148-DD26DEB19A7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991763" y="2548445"/>
                <a:ext cx="783730" cy="37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B464B06-AB09-C1F8-C56E-C8A5FAD8F67A}"/>
                  </a:ext>
                </a:extLst>
              </p14:cNvPr>
              <p14:cNvContentPartPr/>
              <p14:nvPr/>
            </p14:nvContentPartPr>
            <p14:xfrm>
              <a:off x="5832368" y="2525394"/>
              <a:ext cx="852480" cy="3099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B464B06-AB09-C1F8-C56E-C8A5FAD8F67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21928" y="2514954"/>
                <a:ext cx="8726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A7E5B3C-C38C-EA16-5746-D255D02E2CD3}"/>
                  </a:ext>
                </a:extLst>
              </p14:cNvPr>
              <p14:cNvContentPartPr/>
              <p14:nvPr/>
            </p14:nvContentPartPr>
            <p14:xfrm>
              <a:off x="6511688" y="2748234"/>
              <a:ext cx="1916640" cy="5630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A7E5B3C-C38C-EA16-5746-D255D02E2CD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97285" y="2733834"/>
                <a:ext cx="1941485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216A8B7-64D7-8EBD-5653-F9DD0B179253}"/>
                  </a:ext>
                </a:extLst>
              </p14:cNvPr>
              <p14:cNvContentPartPr/>
              <p14:nvPr/>
            </p14:nvContentPartPr>
            <p14:xfrm>
              <a:off x="6936848" y="4463634"/>
              <a:ext cx="905760" cy="5450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216A8B7-64D7-8EBD-5653-F9DD0B17925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921368" y="4448154"/>
                <a:ext cx="9363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0D4F32E-8B0E-F413-A76A-FE14A22C2459}"/>
                  </a:ext>
                </a:extLst>
              </p14:cNvPr>
              <p14:cNvContentPartPr/>
              <p14:nvPr/>
            </p14:nvContentPartPr>
            <p14:xfrm>
              <a:off x="8182808" y="4141434"/>
              <a:ext cx="934920" cy="3448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0D4F32E-8B0E-F413-A76A-FE14A22C245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162288" y="4120935"/>
                <a:ext cx="975600" cy="385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C20145E-769E-8500-306C-1AA2187C2C09}"/>
                  </a:ext>
                </a:extLst>
              </p14:cNvPr>
              <p14:cNvContentPartPr/>
              <p14:nvPr/>
            </p14:nvContentPartPr>
            <p14:xfrm>
              <a:off x="5597288" y="4375794"/>
              <a:ext cx="1331640" cy="3445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C20145E-769E-8500-306C-1AA2187C2C0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76768" y="4355274"/>
                <a:ext cx="13723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97E7ACE-A34D-C409-BF09-CE2A21E09573}"/>
                  </a:ext>
                </a:extLst>
              </p14:cNvPr>
              <p14:cNvContentPartPr/>
              <p14:nvPr/>
            </p14:nvContentPartPr>
            <p14:xfrm>
              <a:off x="5853608" y="4843074"/>
              <a:ext cx="807480" cy="2671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97E7ACE-A34D-C409-BF09-CE2A21E0957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33079" y="4822554"/>
                <a:ext cx="843136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A0DC06C-B321-0C76-7FD0-F47BE9DE8ACA}"/>
                  </a:ext>
                </a:extLst>
              </p14:cNvPr>
              <p14:cNvContentPartPr/>
              <p14:nvPr/>
            </p14:nvContentPartPr>
            <p14:xfrm>
              <a:off x="8282168" y="4632114"/>
              <a:ext cx="279000" cy="2275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A0DC06C-B321-0C76-7FD0-F47BE9DE8AC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266668" y="4616634"/>
                <a:ext cx="3096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8366BD1-2316-E8C0-F8E4-21C547138D6C}"/>
                  </a:ext>
                </a:extLst>
              </p14:cNvPr>
              <p14:cNvContentPartPr/>
              <p14:nvPr/>
            </p14:nvContentPartPr>
            <p14:xfrm>
              <a:off x="8053928" y="5010114"/>
              <a:ext cx="930600" cy="4122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8366BD1-2316-E8C0-F8E4-21C547138D6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038448" y="4994620"/>
                <a:ext cx="961200" cy="4428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22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9E8A7-2B3F-5F52-E312-6A48F917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DD9501-9310-0D49-EB1B-DA901B3A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薄膜干涉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8E354-233C-D3B5-6D1D-4B64E1C7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7861300" cy="424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8F9D0A5-B2DC-9C57-3EF6-3B667E1E231D}"/>
                  </a:ext>
                </a:extLst>
              </p14:cNvPr>
              <p14:cNvContentPartPr/>
              <p14:nvPr/>
            </p14:nvContentPartPr>
            <p14:xfrm>
              <a:off x="5230808" y="1550514"/>
              <a:ext cx="869040" cy="287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8F9D0A5-B2DC-9C57-3EF6-3B667E1E23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0012" y="1539700"/>
                <a:ext cx="890271" cy="308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89E44B8-4CCF-CAC2-B74A-D9E65908891D}"/>
                  </a:ext>
                </a:extLst>
              </p14:cNvPr>
              <p14:cNvContentPartPr/>
              <p14:nvPr/>
            </p14:nvContentPartPr>
            <p14:xfrm>
              <a:off x="5141528" y="1505874"/>
              <a:ext cx="1064160" cy="401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89E44B8-4CCF-CAC2-B74A-D9E6590889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6048" y="1490394"/>
                <a:ext cx="10947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95BA263-A4A6-94E6-1204-4AFDC93F172B}"/>
                  </a:ext>
                </a:extLst>
              </p14:cNvPr>
              <p14:cNvContentPartPr/>
              <p14:nvPr/>
            </p14:nvContentPartPr>
            <p14:xfrm>
              <a:off x="8300528" y="221754"/>
              <a:ext cx="852120" cy="2206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95BA263-A4A6-94E6-1204-4AFDC93F17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5048" y="206274"/>
                <a:ext cx="8827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003853F-EF57-9AB4-7629-23B2CBE41711}"/>
                  </a:ext>
                </a:extLst>
              </p14:cNvPr>
              <p14:cNvContentPartPr/>
              <p14:nvPr/>
            </p14:nvContentPartPr>
            <p14:xfrm>
              <a:off x="7096688" y="564474"/>
              <a:ext cx="885960" cy="6076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003853F-EF57-9AB4-7629-23B2CBE417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81214" y="548985"/>
                <a:ext cx="916548" cy="638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912997C-A1B0-3274-0849-7D94FC06BE6C}"/>
                  </a:ext>
                </a:extLst>
              </p14:cNvPr>
              <p14:cNvContentPartPr/>
              <p14:nvPr/>
            </p14:nvContentPartPr>
            <p14:xfrm>
              <a:off x="5646608" y="158034"/>
              <a:ext cx="1489680" cy="3009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912997C-A1B0-3274-0849-7D94FC06BE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1124" y="142572"/>
                <a:ext cx="1520287" cy="331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17D3E0F-84FE-46F1-9CF7-E27E800BCED1}"/>
                  </a:ext>
                </a:extLst>
              </p14:cNvPr>
              <p14:cNvContentPartPr/>
              <p14:nvPr/>
            </p14:nvContentPartPr>
            <p14:xfrm>
              <a:off x="5855768" y="820794"/>
              <a:ext cx="345240" cy="1558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17D3E0F-84FE-46F1-9CF7-E27E800BCE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40272" y="805278"/>
                <a:ext cx="375872" cy="186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F29538E-D46F-A577-FBD9-8085DE037305}"/>
                  </a:ext>
                </a:extLst>
              </p14:cNvPr>
              <p14:cNvContentPartPr/>
              <p14:nvPr/>
            </p14:nvContentPartPr>
            <p14:xfrm>
              <a:off x="6256808" y="865434"/>
              <a:ext cx="133560" cy="78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F29538E-D46F-A577-FBD9-8085DE03730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41286" y="849954"/>
                <a:ext cx="164243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E0240D3-D3DA-4ECD-B345-63369A93C3A3}"/>
                  </a:ext>
                </a:extLst>
              </p14:cNvPr>
              <p14:cNvContentPartPr/>
              <p14:nvPr/>
            </p14:nvContentPartPr>
            <p14:xfrm>
              <a:off x="8400608" y="612354"/>
              <a:ext cx="329040" cy="2001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E0240D3-D3DA-4ECD-B345-63369A93C3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85128" y="596902"/>
                <a:ext cx="359640" cy="230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57CD256-BA48-D23D-56CA-6138541690C4}"/>
                  </a:ext>
                </a:extLst>
              </p14:cNvPr>
              <p14:cNvContentPartPr/>
              <p14:nvPr/>
            </p14:nvContentPartPr>
            <p14:xfrm>
              <a:off x="8184608" y="976674"/>
              <a:ext cx="1041840" cy="3960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57CD256-BA48-D23D-56CA-6138541690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69128" y="961180"/>
                <a:ext cx="1072440" cy="42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5E71C50-5A67-A914-0AE8-3590FA38138E}"/>
                  </a:ext>
                </a:extLst>
              </p14:cNvPr>
              <p14:cNvContentPartPr/>
              <p14:nvPr/>
            </p14:nvContentPartPr>
            <p14:xfrm>
              <a:off x="8957888" y="623514"/>
              <a:ext cx="381960" cy="2422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5E71C50-5A67-A914-0AE8-3590FA38138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42408" y="608034"/>
                <a:ext cx="4125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03C6F32-3421-5EBC-FB26-B3022A4B8A2E}"/>
                  </a:ext>
                </a:extLst>
              </p14:cNvPr>
              <p14:cNvContentPartPr/>
              <p14:nvPr/>
            </p14:nvContentPartPr>
            <p14:xfrm>
              <a:off x="2887928" y="3717354"/>
              <a:ext cx="1091520" cy="56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03C6F32-3421-5EBC-FB26-B3022A4B8A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72448" y="3701774"/>
                <a:ext cx="1122120" cy="86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3BB0B3A-DF1B-8870-34C1-F7B5D7E82335}"/>
                  </a:ext>
                </a:extLst>
              </p14:cNvPr>
              <p14:cNvContentPartPr/>
              <p14:nvPr/>
            </p14:nvContentPartPr>
            <p14:xfrm>
              <a:off x="6585848" y="1823394"/>
              <a:ext cx="2133720" cy="9806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3BB0B3A-DF1B-8870-34C1-F7B5D7E8233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70368" y="1807914"/>
                <a:ext cx="2164320" cy="10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5522568-C774-B832-0C45-DFA49B999E89}"/>
                  </a:ext>
                </a:extLst>
              </p14:cNvPr>
              <p14:cNvContentPartPr/>
              <p14:nvPr/>
            </p14:nvContentPartPr>
            <p14:xfrm>
              <a:off x="8619848" y="2102034"/>
              <a:ext cx="516240" cy="3456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5522568-C774-B832-0C45-DFA49B999E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04379" y="2086570"/>
                <a:ext cx="546819" cy="37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F1C17CA-DDC5-EF91-BA2C-C68B99AC2D90}"/>
                  </a:ext>
                </a:extLst>
              </p14:cNvPr>
              <p14:cNvContentPartPr/>
              <p14:nvPr/>
            </p14:nvContentPartPr>
            <p14:xfrm>
              <a:off x="7805888" y="2124354"/>
              <a:ext cx="357120" cy="6433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F1C17CA-DDC5-EF91-BA2C-C68B99AC2D9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90408" y="2108883"/>
                <a:ext cx="387720" cy="67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A9EFF58-3F1A-E25F-1810-9EFC4E4B352C}"/>
                  </a:ext>
                </a:extLst>
              </p14:cNvPr>
              <p14:cNvContentPartPr/>
              <p14:nvPr/>
            </p14:nvContentPartPr>
            <p14:xfrm>
              <a:off x="3957488" y="4703394"/>
              <a:ext cx="3562200" cy="1137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A9EFF58-3F1A-E25F-1810-9EFC4E4B352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42006" y="4687914"/>
                <a:ext cx="3592803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11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215A1-309D-6874-E2FB-B2D95599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C42D7-F905-675D-2EDC-5D4D0D06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光程</a:t>
            </a:r>
            <a:r>
              <a:rPr kumimoji="1" lang="en-US" altLang="zh-CN"/>
              <a:t>(</a:t>
            </a:r>
            <a:r>
              <a:rPr kumimoji="1" lang="zh-CN" altLang="en-US"/>
              <a:t>差</a:t>
            </a:r>
            <a:r>
              <a:rPr kumimoji="1" lang="en-US" altLang="zh-CN"/>
              <a:t>)</a:t>
            </a:r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FE6EC-0C63-8FED-4732-C3535690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55368"/>
            <a:ext cx="6515100" cy="901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5C4DFE7-20D7-8ED1-8CAF-4CDAE70BB265}"/>
                  </a:ext>
                </a:extLst>
              </p14:cNvPr>
              <p14:cNvContentPartPr/>
              <p14:nvPr/>
            </p14:nvContentPartPr>
            <p14:xfrm>
              <a:off x="816488" y="2336394"/>
              <a:ext cx="894240" cy="327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5C4DFE7-20D7-8ED1-8CAF-4CDAE70BB2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044" y="2325954"/>
                <a:ext cx="914408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A737CE1-AE9D-E958-F3EC-5277845F4747}"/>
                  </a:ext>
                </a:extLst>
              </p14:cNvPr>
              <p14:cNvContentPartPr/>
              <p14:nvPr/>
            </p14:nvContentPartPr>
            <p14:xfrm>
              <a:off x="2785328" y="2586594"/>
              <a:ext cx="5760" cy="39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A737CE1-AE9D-E958-F3EC-5277845F47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4888" y="2576154"/>
                <a:ext cx="25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4F98040-DA33-8C9C-CEE1-EB2B68533AD0}"/>
                  </a:ext>
                </a:extLst>
              </p14:cNvPr>
              <p14:cNvContentPartPr/>
              <p14:nvPr/>
            </p14:nvContentPartPr>
            <p14:xfrm>
              <a:off x="2451248" y="2391474"/>
              <a:ext cx="178560" cy="217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4F98040-DA33-8C9C-CEE1-EB2B68533A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0808" y="2381034"/>
                <a:ext cx="1987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DAD65A8-C9CB-8349-C9AE-EA11ADED0991}"/>
                  </a:ext>
                </a:extLst>
              </p14:cNvPr>
              <p14:cNvContentPartPr/>
              <p14:nvPr/>
            </p14:nvContentPartPr>
            <p14:xfrm>
              <a:off x="1744208" y="2355114"/>
              <a:ext cx="556920" cy="281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DAD65A8-C9CB-8349-C9AE-EA11ADED09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3761" y="2344674"/>
                <a:ext cx="577093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AAC29FC-D4F9-58B0-8774-E38AC6D8F114}"/>
                  </a:ext>
                </a:extLst>
              </p14:cNvPr>
              <p14:cNvContentPartPr/>
              <p14:nvPr/>
            </p14:nvContentPartPr>
            <p14:xfrm>
              <a:off x="4506488" y="2592354"/>
              <a:ext cx="28080" cy="45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AAC29FC-D4F9-58B0-8774-E38AC6D8F1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6048" y="2581914"/>
                <a:ext cx="48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DBC7DE2-0A66-2514-F540-58CF9E1CAEC0}"/>
                  </a:ext>
                </a:extLst>
              </p14:cNvPr>
              <p14:cNvContentPartPr/>
              <p14:nvPr/>
            </p14:nvContentPartPr>
            <p14:xfrm>
              <a:off x="3019328" y="2358354"/>
              <a:ext cx="1331640" cy="2955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DBC7DE2-0A66-2514-F540-58CF9E1CAE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08888" y="2347914"/>
                <a:ext cx="13518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E9E60CF-73EA-0D10-9F2B-5AB6125D9841}"/>
                  </a:ext>
                </a:extLst>
              </p14:cNvPr>
              <p14:cNvContentPartPr/>
              <p14:nvPr/>
            </p14:nvContentPartPr>
            <p14:xfrm>
              <a:off x="4745888" y="2296794"/>
              <a:ext cx="1067400" cy="309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E9E60CF-73EA-0D10-9F2B-5AB6125D98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5448" y="2286354"/>
                <a:ext cx="10875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7A7C146-9CE0-FE7C-E10E-628954806C00}"/>
                  </a:ext>
                </a:extLst>
              </p14:cNvPr>
              <p14:cNvContentPartPr/>
              <p14:nvPr/>
            </p14:nvContentPartPr>
            <p14:xfrm>
              <a:off x="7024328" y="247314"/>
              <a:ext cx="1665720" cy="4449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7A7C146-9CE0-FE7C-E10E-628954806C0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13890" y="236882"/>
                <a:ext cx="1685876" cy="465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35DC5A1-659B-EC6E-BA54-8A7BC3E845F2}"/>
                  </a:ext>
                </a:extLst>
              </p14:cNvPr>
              <p14:cNvContentPartPr/>
              <p14:nvPr/>
            </p14:nvContentPartPr>
            <p14:xfrm>
              <a:off x="5776568" y="276114"/>
              <a:ext cx="830160" cy="4226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35DC5A1-659B-EC6E-BA54-8A7BC3E845F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66133" y="265665"/>
                <a:ext cx="850311" cy="442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BE29F65-22CC-F35D-6FC5-27B5141D143D}"/>
                  </a:ext>
                </a:extLst>
              </p14:cNvPr>
              <p14:cNvContentPartPr/>
              <p14:nvPr/>
            </p14:nvContentPartPr>
            <p14:xfrm>
              <a:off x="5263928" y="319674"/>
              <a:ext cx="317880" cy="2955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BE29F65-22CC-F35D-6FC5-27B5141D143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53488" y="309234"/>
                <a:ext cx="3380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AA624A-A8A6-612B-21D4-9EC42A5B5896}"/>
                  </a:ext>
                </a:extLst>
              </p14:cNvPr>
              <p14:cNvContentPartPr/>
              <p14:nvPr/>
            </p14:nvContentPartPr>
            <p14:xfrm>
              <a:off x="8394488" y="582114"/>
              <a:ext cx="171720" cy="1224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AA624A-A8A6-612B-21D4-9EC42A5B589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84048" y="571674"/>
                <a:ext cx="1918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2C3E59F-727F-AA3F-BC25-8A38F6B1D08C}"/>
                  </a:ext>
                </a:extLst>
              </p14:cNvPr>
              <p14:cNvContentPartPr/>
              <p14:nvPr/>
            </p14:nvContentPartPr>
            <p14:xfrm>
              <a:off x="6445088" y="2581194"/>
              <a:ext cx="11520" cy="226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2C3E59F-727F-AA3F-BC25-8A38F6B1D0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34648" y="2570754"/>
                <a:ext cx="316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016E2C0-A501-AB4B-01F7-886A1AA5CB88}"/>
                  </a:ext>
                </a:extLst>
              </p14:cNvPr>
              <p14:cNvContentPartPr/>
              <p14:nvPr/>
            </p14:nvContentPartPr>
            <p14:xfrm>
              <a:off x="5938208" y="2347194"/>
              <a:ext cx="373680" cy="2566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016E2C0-A501-AB4B-01F7-886A1AA5CB8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27768" y="2336754"/>
                <a:ext cx="3938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F75D230-F940-7A53-E866-8CB63695D906}"/>
                  </a:ext>
                </a:extLst>
              </p14:cNvPr>
              <p14:cNvContentPartPr/>
              <p14:nvPr/>
            </p14:nvContentPartPr>
            <p14:xfrm>
              <a:off x="7186328" y="236514"/>
              <a:ext cx="111240" cy="4899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F75D230-F940-7A53-E866-8CB63695D90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75854" y="226074"/>
                <a:ext cx="131465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ADBB0F5-BC16-B05A-655E-5B2C70E441F8}"/>
                  </a:ext>
                </a:extLst>
              </p14:cNvPr>
              <p14:cNvContentPartPr/>
              <p14:nvPr/>
            </p14:nvContentPartPr>
            <p14:xfrm>
              <a:off x="7820648" y="236154"/>
              <a:ext cx="119880" cy="6019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ADBB0F5-BC16-B05A-655E-5B2C70E441F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10208" y="225714"/>
                <a:ext cx="1400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DE5B224-9EE9-F258-B885-EA9917F43BE3}"/>
                  </a:ext>
                </a:extLst>
              </p14:cNvPr>
              <p14:cNvContentPartPr/>
              <p14:nvPr/>
            </p14:nvContentPartPr>
            <p14:xfrm>
              <a:off x="1607048" y="2909514"/>
              <a:ext cx="872280" cy="3625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DE5B224-9EE9-F258-B885-EA9917F43BE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96612" y="2899074"/>
                <a:ext cx="892432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5FAF6BC-61A0-5D50-0C59-43723F413E6D}"/>
                  </a:ext>
                </a:extLst>
              </p14:cNvPr>
              <p14:cNvContentPartPr/>
              <p14:nvPr/>
            </p14:nvContentPartPr>
            <p14:xfrm>
              <a:off x="2607128" y="2977194"/>
              <a:ext cx="312480" cy="1501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5FAF6BC-61A0-5D50-0C59-43723F413E6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96688" y="2966754"/>
                <a:ext cx="332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7AA959B-E868-D0D1-278F-B631DA363F14}"/>
                  </a:ext>
                </a:extLst>
              </p14:cNvPr>
              <p14:cNvContentPartPr/>
              <p14:nvPr/>
            </p14:nvContentPartPr>
            <p14:xfrm>
              <a:off x="3097448" y="2993394"/>
              <a:ext cx="106200" cy="1285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7AA959B-E868-D0D1-278F-B631DA363F1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087008" y="2982954"/>
                <a:ext cx="1263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184AADD-3D4A-10FA-66E3-38BFCD12E5C8}"/>
                  </a:ext>
                </a:extLst>
              </p14:cNvPr>
              <p14:cNvContentPartPr/>
              <p14:nvPr/>
            </p14:nvContentPartPr>
            <p14:xfrm>
              <a:off x="3253328" y="2859474"/>
              <a:ext cx="534600" cy="4734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184AADD-3D4A-10FA-66E3-38BFCD12E5C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42888" y="2849026"/>
                <a:ext cx="554760" cy="493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E2CA709-209A-E711-F0B7-E0A565811158}"/>
                  </a:ext>
                </a:extLst>
              </p14:cNvPr>
              <p14:cNvContentPartPr/>
              <p14:nvPr/>
            </p14:nvContentPartPr>
            <p14:xfrm>
              <a:off x="3598568" y="3149274"/>
              <a:ext cx="22680" cy="561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E2CA709-209A-E711-F0B7-E0A56581115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87960" y="3138834"/>
                <a:ext cx="43165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B151428-3C20-79AB-6FC5-4F16A239CAE5}"/>
                  </a:ext>
                </a:extLst>
              </p14:cNvPr>
              <p14:cNvContentPartPr/>
              <p14:nvPr/>
            </p14:nvContentPartPr>
            <p14:xfrm>
              <a:off x="3888368" y="2820594"/>
              <a:ext cx="684720" cy="4960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B151428-3C20-79AB-6FC5-4F16A239CAE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877933" y="2810154"/>
                <a:ext cx="704869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C3765CAE-CFDA-1D07-7407-BC1D97C17722}"/>
                  </a:ext>
                </a:extLst>
              </p14:cNvPr>
              <p14:cNvContentPartPr/>
              <p14:nvPr/>
            </p14:nvContentPartPr>
            <p14:xfrm>
              <a:off x="1481768" y="3606114"/>
              <a:ext cx="1604880" cy="5842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C3765CAE-CFDA-1D07-7407-BC1D97C1772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71326" y="3595680"/>
                <a:ext cx="1625045" cy="604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39A6323-7544-E598-D94A-5E0CD68FE329}"/>
                  </a:ext>
                </a:extLst>
              </p14:cNvPr>
              <p14:cNvContentPartPr/>
              <p14:nvPr/>
            </p14:nvContentPartPr>
            <p14:xfrm>
              <a:off x="841328" y="3761994"/>
              <a:ext cx="357120" cy="1954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39A6323-7544-E598-D94A-5E0CD68FE32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0877" y="3751554"/>
                <a:ext cx="3773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04B772E-2AAD-BE44-9912-B90948CB1926}"/>
                  </a:ext>
                </a:extLst>
              </p14:cNvPr>
              <p14:cNvContentPartPr/>
              <p14:nvPr/>
            </p14:nvContentPartPr>
            <p14:xfrm>
              <a:off x="3231728" y="3792234"/>
              <a:ext cx="428400" cy="2570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04B772E-2AAD-BE44-9912-B90948CB192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21297" y="3781794"/>
                <a:ext cx="448543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2C5C143-9D3D-322D-71F0-3AF438ACC8CF}"/>
                  </a:ext>
                </a:extLst>
              </p14:cNvPr>
              <p14:cNvContentPartPr/>
              <p14:nvPr/>
            </p14:nvContentPartPr>
            <p14:xfrm>
              <a:off x="1579688" y="4463634"/>
              <a:ext cx="665640" cy="2116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2C5C143-9D3D-322D-71F0-3AF438ACC8C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72128" y="4456061"/>
                <a:ext cx="680760" cy="226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2B62EA6-8A1A-E0AC-AB16-837FCD3AEDA4}"/>
                  </a:ext>
                </a:extLst>
              </p14:cNvPr>
              <p14:cNvContentPartPr/>
              <p14:nvPr/>
            </p14:nvContentPartPr>
            <p14:xfrm>
              <a:off x="2396168" y="4324674"/>
              <a:ext cx="428040" cy="4618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2B62EA6-8A1A-E0AC-AB16-837FCD3AEDA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88608" y="4317120"/>
                <a:ext cx="443160" cy="47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9437004-23A9-C901-C3CD-E46F11D74A61}"/>
                  </a:ext>
                </a:extLst>
              </p14:cNvPr>
              <p14:cNvContentPartPr/>
              <p14:nvPr/>
            </p14:nvContentPartPr>
            <p14:xfrm>
              <a:off x="3398048" y="4675314"/>
              <a:ext cx="360" cy="3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9437004-23A9-C901-C3CD-E46F11D74A6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90488" y="4667754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912FFD8-4AA7-150E-2775-07E4B2681214}"/>
                  </a:ext>
                </a:extLst>
              </p14:cNvPr>
              <p14:cNvContentPartPr/>
              <p14:nvPr/>
            </p14:nvContentPartPr>
            <p14:xfrm>
              <a:off x="2930048" y="4469394"/>
              <a:ext cx="368280" cy="2282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912FFD8-4AA7-150E-2775-07E4B268121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22481" y="4461834"/>
                <a:ext cx="383415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570BF3E-3D1E-87BB-06A1-CF3452EB86D7}"/>
                  </a:ext>
                </a:extLst>
              </p14:cNvPr>
              <p14:cNvContentPartPr/>
              <p14:nvPr/>
            </p14:nvContentPartPr>
            <p14:xfrm>
              <a:off x="2085848" y="5232594"/>
              <a:ext cx="120600" cy="169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570BF3E-3D1E-87BB-06A1-CF3452EB86D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078265" y="5225034"/>
                <a:ext cx="135765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42998EE-2B33-CA2F-3ECF-15C0CF1F548A}"/>
                  </a:ext>
                </a:extLst>
              </p14:cNvPr>
              <p14:cNvContentPartPr/>
              <p14:nvPr/>
            </p14:nvContentPartPr>
            <p14:xfrm>
              <a:off x="2089088" y="5310354"/>
              <a:ext cx="128520" cy="280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42998EE-2B33-CA2F-3ECF-15C0CF1F548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081528" y="5302794"/>
                <a:ext cx="143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835C0AA-CD6B-5C4E-DF54-E1A008CD0E93}"/>
                  </a:ext>
                </a:extLst>
              </p14:cNvPr>
              <p14:cNvContentPartPr/>
              <p14:nvPr/>
            </p14:nvContentPartPr>
            <p14:xfrm>
              <a:off x="1521368" y="5171754"/>
              <a:ext cx="384480" cy="2059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835C0AA-CD6B-5C4E-DF54-E1A008CD0E9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513801" y="5164181"/>
                <a:ext cx="399614" cy="221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F6B4B4C-BF41-0757-54FE-4F6F57F1E195}"/>
                  </a:ext>
                </a:extLst>
              </p14:cNvPr>
              <p14:cNvContentPartPr/>
              <p14:nvPr/>
            </p14:nvContentPartPr>
            <p14:xfrm>
              <a:off x="4133168" y="5466234"/>
              <a:ext cx="5760" cy="57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F6B4B4C-BF41-0757-54FE-4F6F57F1E19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25608" y="5458674"/>
                <a:ext cx="208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11E4AFD-5B7F-160D-7577-FFBB06BD0253}"/>
                  </a:ext>
                </a:extLst>
              </p14:cNvPr>
              <p14:cNvContentPartPr/>
              <p14:nvPr/>
            </p14:nvContentPartPr>
            <p14:xfrm>
              <a:off x="3063968" y="5120994"/>
              <a:ext cx="907920" cy="41184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11E4AFD-5B7F-160D-7577-FFBB06BD025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056411" y="5113434"/>
                <a:ext cx="923034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0AF31EAC-D1E2-3598-948D-39B17589BF97}"/>
                  </a:ext>
                </a:extLst>
              </p14:cNvPr>
              <p14:cNvContentPartPr/>
              <p14:nvPr/>
            </p14:nvContentPartPr>
            <p14:xfrm>
              <a:off x="2395448" y="5260314"/>
              <a:ext cx="524160" cy="1843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0AF31EAC-D1E2-3598-948D-39B17589BF9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87888" y="5252754"/>
                <a:ext cx="5392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A7CBD968-2151-4C02-4557-6676A8895AD3}"/>
                  </a:ext>
                </a:extLst>
              </p14:cNvPr>
              <p14:cNvContentPartPr/>
              <p14:nvPr/>
            </p14:nvContentPartPr>
            <p14:xfrm>
              <a:off x="2701808" y="4487394"/>
              <a:ext cx="372960" cy="2941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A7CBD968-2151-4C02-4557-6676A8895AD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694248" y="4479843"/>
                <a:ext cx="388080" cy="3092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82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215A1-309D-6874-E2FB-B2D95599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C42D7-F905-675D-2EDC-5D4D0D06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/>
              <a:t>双缝干涉</a:t>
            </a:r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EB862-F8AB-B71E-1698-492B9372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7" y="1230519"/>
            <a:ext cx="6324600" cy="9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00C9F-E9E8-EE42-5958-BE93551B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9" y="2208419"/>
            <a:ext cx="2819400" cy="147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EBC0A4-8081-4001-5CE9-C4BD9A1CE007}"/>
                  </a:ext>
                </a:extLst>
              </p14:cNvPr>
              <p14:cNvContentPartPr/>
              <p14:nvPr/>
            </p14:nvContentPartPr>
            <p14:xfrm>
              <a:off x="3180968" y="2703594"/>
              <a:ext cx="56160" cy="83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EBC0A4-8081-4001-5CE9-C4BD9A1CE0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0528" y="2693199"/>
                <a:ext cx="76320" cy="103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068947-56EC-3DB7-6109-013CEFADE24B}"/>
                  </a:ext>
                </a:extLst>
              </p14:cNvPr>
              <p14:cNvContentPartPr/>
              <p14:nvPr/>
            </p14:nvContentPartPr>
            <p14:xfrm>
              <a:off x="3804848" y="2263674"/>
              <a:ext cx="3119400" cy="329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068947-56EC-3DB7-6109-013CEFADE2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4409" y="2253234"/>
                <a:ext cx="3139558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018006C-3413-ECDA-B850-72D6FEE65FB8}"/>
                  </a:ext>
                </a:extLst>
              </p14:cNvPr>
              <p14:cNvContentPartPr/>
              <p14:nvPr/>
            </p14:nvContentPartPr>
            <p14:xfrm>
              <a:off x="3841208" y="2803674"/>
              <a:ext cx="2480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018006C-3413-ECDA-B850-72D6FEE65F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0753" y="2793234"/>
                <a:ext cx="268229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E8F4DB2-10DC-BF39-3F7D-FC0D64A307BB}"/>
                  </a:ext>
                </a:extLst>
              </p14:cNvPr>
              <p14:cNvContentPartPr/>
              <p14:nvPr/>
            </p14:nvContentPartPr>
            <p14:xfrm>
              <a:off x="5008328" y="2854074"/>
              <a:ext cx="367560" cy="2062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E8F4DB2-10DC-BF39-3F7D-FC0D64A307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97878" y="2843652"/>
                <a:ext cx="387740" cy="226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CE30EB7-6F10-B56E-F752-F6FDFF30FBE5}"/>
                  </a:ext>
                </a:extLst>
              </p14:cNvPr>
              <p14:cNvContentPartPr/>
              <p14:nvPr/>
            </p14:nvContentPartPr>
            <p14:xfrm>
              <a:off x="4094288" y="2783874"/>
              <a:ext cx="417960" cy="265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CE30EB7-6F10-B56E-F752-F6FDFF30FB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83848" y="2773434"/>
                <a:ext cx="43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A7B09E6-D842-CB34-4D8C-44A63B9DAA81}"/>
                  </a:ext>
                </a:extLst>
              </p14:cNvPr>
              <p14:cNvContentPartPr/>
              <p14:nvPr/>
            </p14:nvContentPartPr>
            <p14:xfrm>
              <a:off x="5019128" y="1851474"/>
              <a:ext cx="914040" cy="504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A7B09E6-D842-CB34-4D8C-44A63B9DAA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08688" y="1841034"/>
                <a:ext cx="9342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848FF7B-3844-9511-A691-E934ABECEE0B}"/>
                  </a:ext>
                </a:extLst>
              </p14:cNvPr>
              <p14:cNvContentPartPr/>
              <p14:nvPr/>
            </p14:nvContentPartPr>
            <p14:xfrm>
              <a:off x="5578928" y="2859474"/>
              <a:ext cx="392760" cy="217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848FF7B-3844-9511-A691-E934ABECEE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68488" y="2849017"/>
                <a:ext cx="412920" cy="237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3934A66-A5EA-6E98-0824-18CC26002773}"/>
                  </a:ext>
                </a:extLst>
              </p14:cNvPr>
              <p14:cNvContentPartPr/>
              <p14:nvPr/>
            </p14:nvContentPartPr>
            <p14:xfrm>
              <a:off x="6094088" y="2904114"/>
              <a:ext cx="991800" cy="206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3934A66-A5EA-6E98-0824-18CC260027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3652" y="2893674"/>
                <a:ext cx="1011953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9121B0C-E72E-4B79-6C0B-3B566D403548}"/>
                  </a:ext>
                </a:extLst>
              </p14:cNvPr>
              <p14:cNvContentPartPr/>
              <p14:nvPr/>
            </p14:nvContentPartPr>
            <p14:xfrm>
              <a:off x="5904728" y="3410994"/>
              <a:ext cx="167400" cy="781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9121B0C-E72E-4B79-6C0B-3B566D4035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94288" y="3400554"/>
                <a:ext cx="1875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A2B32F1-ED77-AA7B-5A64-31DBD7E129FD}"/>
                  </a:ext>
                </a:extLst>
              </p14:cNvPr>
              <p14:cNvContentPartPr/>
              <p14:nvPr/>
            </p14:nvContentPartPr>
            <p14:xfrm>
              <a:off x="4957568" y="3288594"/>
              <a:ext cx="624600" cy="2390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A2B32F1-ED77-AA7B-5A64-31DBD7E129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47122" y="3278170"/>
                <a:ext cx="644772" cy="259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1828F19-0541-A84C-016C-D3DC2EB65B1C}"/>
                  </a:ext>
                </a:extLst>
              </p14:cNvPr>
              <p14:cNvContentPartPr/>
              <p14:nvPr/>
            </p14:nvContentPartPr>
            <p14:xfrm>
              <a:off x="3771728" y="3292194"/>
              <a:ext cx="735120" cy="2361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1828F19-0541-A84C-016C-D3DC2EB65B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61288" y="3281754"/>
                <a:ext cx="755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F52B5A0-92EB-1736-AFD5-136014C02E1C}"/>
                  </a:ext>
                </a:extLst>
              </p14:cNvPr>
              <p14:cNvContentPartPr/>
              <p14:nvPr/>
            </p14:nvContentPartPr>
            <p14:xfrm>
              <a:off x="6316928" y="3366354"/>
              <a:ext cx="457200" cy="2066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F52B5A0-92EB-1736-AFD5-136014C02E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06488" y="3355896"/>
                <a:ext cx="477360" cy="226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E3018FF-731A-4E2A-1078-C984B38B8C82}"/>
                  </a:ext>
                </a:extLst>
              </p14:cNvPr>
              <p14:cNvContentPartPr/>
              <p14:nvPr/>
            </p14:nvContentPartPr>
            <p14:xfrm>
              <a:off x="6868448" y="3310554"/>
              <a:ext cx="551520" cy="3121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E3018FF-731A-4E2A-1078-C984B38B8C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58015" y="3300114"/>
                <a:ext cx="571667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5060437-CA5E-9435-A5A6-E0AFC67A39B1}"/>
                  </a:ext>
                </a:extLst>
              </p14:cNvPr>
              <p14:cNvContentPartPr/>
              <p14:nvPr/>
            </p14:nvContentPartPr>
            <p14:xfrm>
              <a:off x="7525448" y="3307674"/>
              <a:ext cx="345600" cy="2484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5060437-CA5E-9435-A5A6-E0AFC67A39B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15008" y="3297249"/>
                <a:ext cx="365760" cy="268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8D83974-38CF-EF7B-16FD-061FA3092B58}"/>
                  </a:ext>
                </a:extLst>
              </p14:cNvPr>
              <p14:cNvContentPartPr/>
              <p14:nvPr/>
            </p14:nvContentPartPr>
            <p14:xfrm>
              <a:off x="7948808" y="3339354"/>
              <a:ext cx="540360" cy="3006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8D83974-38CF-EF7B-16FD-061FA3092B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38361" y="3328914"/>
                <a:ext cx="560533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B6CD12B-6419-8876-065F-E577F7CC51D9}"/>
                  </a:ext>
                </a:extLst>
              </p14:cNvPr>
              <p14:cNvContentPartPr/>
              <p14:nvPr/>
            </p14:nvContentPartPr>
            <p14:xfrm>
              <a:off x="2674448" y="3755874"/>
              <a:ext cx="1554120" cy="2628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B6CD12B-6419-8876-065F-E577F7CC51D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64006" y="3745434"/>
                <a:ext cx="1574285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B9F81BB-9FBF-1998-358E-8451BBAFEFD9}"/>
                  </a:ext>
                </a:extLst>
              </p14:cNvPr>
              <p14:cNvContentPartPr/>
              <p14:nvPr/>
            </p14:nvContentPartPr>
            <p14:xfrm>
              <a:off x="1695968" y="3834354"/>
              <a:ext cx="727560" cy="2286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B9F81BB-9FBF-1998-358E-8451BBAFEF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85528" y="3823930"/>
                <a:ext cx="747720" cy="248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BC3170E-DB1A-8902-C4C4-ADA3F7EFA7F9}"/>
                  </a:ext>
                </a:extLst>
              </p14:cNvPr>
              <p14:cNvContentPartPr/>
              <p14:nvPr/>
            </p14:nvContentPartPr>
            <p14:xfrm>
              <a:off x="959048" y="3864594"/>
              <a:ext cx="267120" cy="154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BC3170E-DB1A-8902-C4C4-ADA3F7EFA7F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8608" y="3854130"/>
                <a:ext cx="287280" cy="174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AFBB5F0-D741-BB38-262B-7C14FF54AD0F}"/>
                  </a:ext>
                </a:extLst>
              </p14:cNvPr>
              <p14:cNvContentPartPr/>
              <p14:nvPr/>
            </p14:nvContentPartPr>
            <p14:xfrm>
              <a:off x="1615688" y="4099314"/>
              <a:ext cx="894240" cy="4068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AFBB5F0-D741-BB38-262B-7C14FF54AD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05248" y="4088883"/>
                <a:ext cx="914400" cy="426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CC39748-4890-3FF0-5EC4-78983698EE26}"/>
                  </a:ext>
                </a:extLst>
              </p14:cNvPr>
              <p14:cNvContentPartPr/>
              <p14:nvPr/>
            </p14:nvContentPartPr>
            <p14:xfrm>
              <a:off x="1996928" y="4851354"/>
              <a:ext cx="772200" cy="2311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CC39748-4890-3FF0-5EC4-78983698EE2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86488" y="4840914"/>
                <a:ext cx="792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09291F0-0761-C6F7-3325-1B4A462973D5}"/>
                  </a:ext>
                </a:extLst>
              </p14:cNvPr>
              <p14:cNvContentPartPr/>
              <p14:nvPr/>
            </p14:nvContentPartPr>
            <p14:xfrm>
              <a:off x="2907728" y="4782954"/>
              <a:ext cx="184320" cy="254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09291F0-0761-C6F7-3325-1B4A462973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97288" y="4772514"/>
                <a:ext cx="204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26B8216-8B6B-6350-4C97-CB4227B727C7}"/>
                  </a:ext>
                </a:extLst>
              </p14:cNvPr>
              <p14:cNvContentPartPr/>
              <p14:nvPr/>
            </p14:nvContentPartPr>
            <p14:xfrm>
              <a:off x="5041448" y="4714554"/>
              <a:ext cx="1799640" cy="2898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26B8216-8B6B-6350-4C97-CB4227B727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31008" y="4704127"/>
                <a:ext cx="1819800" cy="309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DDCD44F-B85E-700C-8883-29822B28D061}"/>
                  </a:ext>
                </a:extLst>
              </p14:cNvPr>
              <p14:cNvContentPartPr/>
              <p14:nvPr/>
            </p14:nvContentPartPr>
            <p14:xfrm>
              <a:off x="4248368" y="5082114"/>
              <a:ext cx="370080" cy="2008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DDCD44F-B85E-700C-8883-29822B28D06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37918" y="5071674"/>
                <a:ext cx="3902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AF3CB0C1-FC78-32E7-D670-9C498C4779A1}"/>
                  </a:ext>
                </a:extLst>
              </p14:cNvPr>
              <p14:cNvContentPartPr/>
              <p14:nvPr/>
            </p14:nvContentPartPr>
            <p14:xfrm>
              <a:off x="3462488" y="5120994"/>
              <a:ext cx="453960" cy="1674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AF3CB0C1-FC78-32E7-D670-9C498C4779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52056" y="5110554"/>
                <a:ext cx="474104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2EC7CA8-494A-95EB-1E91-CD9F6F17CF90}"/>
                  </a:ext>
                </a:extLst>
              </p14:cNvPr>
              <p14:cNvContentPartPr/>
              <p14:nvPr/>
            </p14:nvContentPartPr>
            <p14:xfrm>
              <a:off x="1882808" y="5143314"/>
              <a:ext cx="1301400" cy="2725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2EC7CA8-494A-95EB-1E91-CD9F6F17CF9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72368" y="5132874"/>
                <a:ext cx="13215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7191FD1-A33A-191F-20C9-F83BE056BA39}"/>
                  </a:ext>
                </a:extLst>
              </p14:cNvPr>
              <p14:cNvContentPartPr/>
              <p14:nvPr/>
            </p14:nvContentPartPr>
            <p14:xfrm>
              <a:off x="6938288" y="4831554"/>
              <a:ext cx="320400" cy="2062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7191FD1-A33A-191F-20C9-F83BE056BA3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27848" y="4821132"/>
                <a:ext cx="340560" cy="226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91D2BB4-2804-9C04-709A-3771AEC841ED}"/>
                  </a:ext>
                </a:extLst>
              </p14:cNvPr>
              <p14:cNvContentPartPr/>
              <p14:nvPr/>
            </p14:nvContentPartPr>
            <p14:xfrm>
              <a:off x="6450488" y="4692234"/>
              <a:ext cx="103680" cy="2062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91D2BB4-2804-9C04-709A-3771AEC841E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40048" y="4681812"/>
                <a:ext cx="123840" cy="226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98BD31B-734D-2933-EFCD-AF2E6DFC4CA7}"/>
                  </a:ext>
                </a:extLst>
              </p14:cNvPr>
              <p14:cNvContentPartPr/>
              <p14:nvPr/>
            </p14:nvContentPartPr>
            <p14:xfrm>
              <a:off x="7380728" y="4698354"/>
              <a:ext cx="579960" cy="3337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98BD31B-734D-2933-EFCD-AF2E6DFC4CA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70282" y="4687925"/>
                <a:ext cx="600133" cy="353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93EC1F0-654C-4CF0-B98D-F77BF9F0FA3B}"/>
                  </a:ext>
                </a:extLst>
              </p14:cNvPr>
              <p14:cNvContentPartPr/>
              <p14:nvPr/>
            </p14:nvContentPartPr>
            <p14:xfrm>
              <a:off x="4868648" y="5137914"/>
              <a:ext cx="3147480" cy="1173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93EC1F0-654C-4CF0-B98D-F77BF9F0FA3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58208" y="5127474"/>
                <a:ext cx="31676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199DD28-447E-84B3-966B-C81F2012B26F}"/>
                  </a:ext>
                </a:extLst>
              </p14:cNvPr>
              <p14:cNvContentPartPr/>
              <p14:nvPr/>
            </p14:nvContentPartPr>
            <p14:xfrm>
              <a:off x="6055208" y="5299194"/>
              <a:ext cx="109800" cy="2397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199DD28-447E-84B3-966B-C81F2012B26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44768" y="5288754"/>
                <a:ext cx="1299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1C8BAE7-B682-F875-675F-4E51A3B67F1E}"/>
                  </a:ext>
                </a:extLst>
              </p14:cNvPr>
              <p14:cNvContentPartPr/>
              <p14:nvPr/>
            </p14:nvContentPartPr>
            <p14:xfrm>
              <a:off x="6261128" y="5371554"/>
              <a:ext cx="61560" cy="1785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1C8BAE7-B682-F875-675F-4E51A3B67F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50688" y="5361114"/>
                <a:ext cx="817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7C4EA45-939C-16E5-2FAD-A55D7BEB09E3}"/>
                  </a:ext>
                </a:extLst>
              </p14:cNvPr>
              <p14:cNvContentPartPr/>
              <p14:nvPr/>
            </p14:nvContentPartPr>
            <p14:xfrm>
              <a:off x="6194168" y="5394594"/>
              <a:ext cx="145080" cy="1558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7C4EA45-939C-16E5-2FAD-A55D7BEB09E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83728" y="5384130"/>
                <a:ext cx="165240" cy="176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E3E81D0-2A2E-4C2A-ED1D-52BF7E8D5591}"/>
                  </a:ext>
                </a:extLst>
              </p14:cNvPr>
              <p14:cNvContentPartPr/>
              <p14:nvPr/>
            </p14:nvContentPartPr>
            <p14:xfrm>
              <a:off x="6361568" y="5399634"/>
              <a:ext cx="78480" cy="1285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E3E81D0-2A2E-4C2A-ED1D-52BF7E8D559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51128" y="5389194"/>
                <a:ext cx="986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6EAAF9F-D455-2BB5-568C-4D7F73CA2D96}"/>
                  </a:ext>
                </a:extLst>
              </p14:cNvPr>
              <p14:cNvContentPartPr/>
              <p14:nvPr/>
            </p14:nvContentPartPr>
            <p14:xfrm>
              <a:off x="6483968" y="5382714"/>
              <a:ext cx="83880" cy="1173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6EAAF9F-D455-2BB5-568C-4D7F73CA2D9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73573" y="5372274"/>
                <a:ext cx="103954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3BD2B49-7872-8C03-6DDC-425B4C34E8A6}"/>
                  </a:ext>
                </a:extLst>
              </p14:cNvPr>
              <p14:cNvContentPartPr/>
              <p14:nvPr/>
            </p14:nvContentPartPr>
            <p14:xfrm>
              <a:off x="6634448" y="5311074"/>
              <a:ext cx="83880" cy="219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3BD2B49-7872-8C03-6DDC-425B4C34E8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24008" y="5300802"/>
                <a:ext cx="104040" cy="41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D99071B-76F7-C713-68ED-C18675C26AEB}"/>
                  </a:ext>
                </a:extLst>
              </p14:cNvPr>
              <p14:cNvContentPartPr/>
              <p14:nvPr/>
            </p14:nvContentPartPr>
            <p14:xfrm>
              <a:off x="6745688" y="5265714"/>
              <a:ext cx="67320" cy="1674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D99071B-76F7-C713-68ED-C18675C26AE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35192" y="5255274"/>
                <a:ext cx="87588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0C42547-24C9-8ED1-29D5-B08B3EB55343}"/>
                  </a:ext>
                </a:extLst>
              </p14:cNvPr>
              <p14:cNvContentPartPr/>
              <p14:nvPr/>
            </p14:nvContentPartPr>
            <p14:xfrm>
              <a:off x="8166248" y="5215674"/>
              <a:ext cx="173520" cy="226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0C42547-24C9-8ED1-29D5-B08B3EB5534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55830" y="5205234"/>
                <a:ext cx="193638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B9258DF-F815-DB50-1563-C9DA41760975}"/>
                  </a:ext>
                </a:extLst>
              </p14:cNvPr>
              <p14:cNvContentPartPr/>
              <p14:nvPr/>
            </p14:nvContentPartPr>
            <p14:xfrm>
              <a:off x="8171648" y="5276874"/>
              <a:ext cx="156240" cy="1152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B9258DF-F815-DB50-1563-C9DA4176097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61208" y="5266434"/>
                <a:ext cx="176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01BF765-2011-82AF-3B1C-689EB5B4F0C8}"/>
                  </a:ext>
                </a:extLst>
              </p14:cNvPr>
              <p14:cNvContentPartPr/>
              <p14:nvPr/>
            </p14:nvContentPartPr>
            <p14:xfrm>
              <a:off x="8467568" y="5126754"/>
              <a:ext cx="211320" cy="1648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01BF765-2011-82AF-3B1C-689EB5B4F0C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57146" y="5116314"/>
                <a:ext cx="231446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421FA37-CF11-2547-05C0-5AAB67EA0E42}"/>
                  </a:ext>
                </a:extLst>
              </p14:cNvPr>
              <p14:cNvContentPartPr/>
              <p14:nvPr/>
            </p14:nvContentPartPr>
            <p14:xfrm>
              <a:off x="8823248" y="5288034"/>
              <a:ext cx="5760" cy="3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421FA37-CF11-2547-05C0-5AAB67EA0E4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12808" y="5277594"/>
                <a:ext cx="2592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052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215A1-309D-6874-E2FB-B2D95599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C42D7-F905-675D-2EDC-5D4D0D06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/>
              <a:t>劈尖</a:t>
            </a:r>
            <a:r>
              <a:rPr kumimoji="1" lang="zh-CN" altLang="en-US"/>
              <a:t>干涉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0F4DE-FCD9-5E0B-7623-10C4BA4D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238709"/>
            <a:ext cx="7030517" cy="5503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A2DF50-8E79-07ED-77B5-A9974D909979}"/>
                  </a:ext>
                </a:extLst>
              </p14:cNvPr>
              <p14:cNvContentPartPr/>
              <p14:nvPr/>
            </p14:nvContentPartPr>
            <p14:xfrm>
              <a:off x="785528" y="2057394"/>
              <a:ext cx="2289600" cy="791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A2DF50-8E79-07ED-77B5-A9974D9099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088" y="2046954"/>
                <a:ext cx="230976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40334C5-399B-64A5-1DB9-6A3BB7C19E2A}"/>
                  </a:ext>
                </a:extLst>
              </p14:cNvPr>
              <p14:cNvContentPartPr/>
              <p14:nvPr/>
            </p14:nvContentPartPr>
            <p14:xfrm>
              <a:off x="4656968" y="2029674"/>
              <a:ext cx="401400" cy="200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40334C5-399B-64A5-1DB9-6A3BB7C19E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6528" y="2019253"/>
                <a:ext cx="421560" cy="220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74DD8D3-F53E-8269-7268-2793A7D78B7D}"/>
                  </a:ext>
                </a:extLst>
              </p14:cNvPr>
              <p14:cNvContentPartPr/>
              <p14:nvPr/>
            </p14:nvContentPartPr>
            <p14:xfrm>
              <a:off x="5965928" y="2152074"/>
              <a:ext cx="150840" cy="78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74DD8D3-F53E-8269-7268-2793A7D78B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55488" y="2141634"/>
                <a:ext cx="171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B70A8F-14A3-F7F8-C854-7878FD2A9A6D}"/>
                  </a:ext>
                </a:extLst>
              </p14:cNvPr>
              <p14:cNvContentPartPr/>
              <p14:nvPr/>
            </p14:nvContentPartPr>
            <p14:xfrm>
              <a:off x="5283728" y="2096274"/>
              <a:ext cx="470880" cy="178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B70A8F-14A3-F7F8-C854-7878FD2A9A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3288" y="2085834"/>
                <a:ext cx="4910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F79618E-9554-6374-D346-FE3B0E2E22EB}"/>
                  </a:ext>
                </a:extLst>
              </p14:cNvPr>
              <p14:cNvContentPartPr/>
              <p14:nvPr/>
            </p14:nvContentPartPr>
            <p14:xfrm>
              <a:off x="6924608" y="2038314"/>
              <a:ext cx="806760" cy="331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F79618E-9554-6374-D346-FE3B0E2E22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14168" y="2027874"/>
                <a:ext cx="8269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73044DF-2D5D-D9B6-9F1D-7A7A6E3DF507}"/>
                  </a:ext>
                </a:extLst>
              </p14:cNvPr>
              <p14:cNvContentPartPr/>
              <p14:nvPr/>
            </p14:nvContentPartPr>
            <p14:xfrm>
              <a:off x="6171848" y="2051994"/>
              <a:ext cx="501840" cy="234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73044DF-2D5D-D9B6-9F1D-7A7A6E3DF5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61408" y="2041570"/>
                <a:ext cx="522000" cy="254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A4192A2-E24E-2889-FBCE-26208C3071B8}"/>
                  </a:ext>
                </a:extLst>
              </p14:cNvPr>
              <p14:cNvContentPartPr/>
              <p14:nvPr/>
            </p14:nvContentPartPr>
            <p14:xfrm>
              <a:off x="4924448" y="2609634"/>
              <a:ext cx="406800" cy="2559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A4192A2-E24E-2889-FBCE-26208C3071B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14017" y="2599194"/>
                <a:ext cx="426942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AEC2C42-F484-3645-82C8-7276A7104309}"/>
                  </a:ext>
                </a:extLst>
              </p14:cNvPr>
              <p14:cNvContentPartPr/>
              <p14:nvPr/>
            </p14:nvContentPartPr>
            <p14:xfrm>
              <a:off x="1838528" y="2413794"/>
              <a:ext cx="262080" cy="4071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AEC2C42-F484-3645-82C8-7276A71043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28088" y="2403345"/>
                <a:ext cx="282240" cy="427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CBAD45-F608-2DD1-5F11-7B7846A30932}"/>
                  </a:ext>
                </a:extLst>
              </p14:cNvPr>
              <p14:cNvContentPartPr/>
              <p14:nvPr/>
            </p14:nvContentPartPr>
            <p14:xfrm>
              <a:off x="1212128" y="2603154"/>
              <a:ext cx="264600" cy="2066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CBAD45-F608-2DD1-5F11-7B7846A3093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01688" y="2592696"/>
                <a:ext cx="284760" cy="226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0B9B564-DD17-4979-877C-71C2C6F88E80}"/>
                  </a:ext>
                </a:extLst>
              </p14:cNvPr>
              <p14:cNvContentPartPr/>
              <p14:nvPr/>
            </p14:nvContentPartPr>
            <p14:xfrm>
              <a:off x="1651688" y="3350514"/>
              <a:ext cx="415440" cy="171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0B9B564-DD17-4979-877C-71C2C6F88E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44135" y="3342954"/>
                <a:ext cx="430547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E1201CE-F46F-05E0-143E-93526EB9AC09}"/>
                  </a:ext>
                </a:extLst>
              </p14:cNvPr>
              <p14:cNvContentPartPr/>
              <p14:nvPr/>
            </p14:nvContentPartPr>
            <p14:xfrm>
              <a:off x="2788568" y="3372114"/>
              <a:ext cx="153360" cy="226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E1201CE-F46F-05E0-143E-93526EB9AC0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81008" y="3364554"/>
                <a:ext cx="168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7838C6C-E20E-DB36-4FDC-8C1D09BDF99B}"/>
                  </a:ext>
                </a:extLst>
              </p14:cNvPr>
              <p14:cNvContentPartPr/>
              <p14:nvPr/>
            </p14:nvContentPartPr>
            <p14:xfrm>
              <a:off x="2807648" y="3461034"/>
              <a:ext cx="133920" cy="169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7838C6C-E20E-DB36-4FDC-8C1D09BDF99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00108" y="3453474"/>
                <a:ext cx="148999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1F807B0-E92E-0045-15A6-96854F71E4EF}"/>
                  </a:ext>
                </a:extLst>
              </p14:cNvPr>
              <p14:cNvContentPartPr/>
              <p14:nvPr/>
            </p14:nvContentPartPr>
            <p14:xfrm>
              <a:off x="3142448" y="3355194"/>
              <a:ext cx="161280" cy="1508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1F807B0-E92E-0045-15A6-96854F71E4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34888" y="3347634"/>
                <a:ext cx="176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92D2509-4BA1-1187-8CDB-B4E29CEF6959}"/>
                  </a:ext>
                </a:extLst>
              </p14:cNvPr>
              <p14:cNvContentPartPr/>
              <p14:nvPr/>
            </p14:nvContentPartPr>
            <p14:xfrm>
              <a:off x="2195648" y="3310554"/>
              <a:ext cx="434160" cy="2124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92D2509-4BA1-1187-8CDB-B4E29CEF695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88088" y="3302981"/>
                <a:ext cx="449280" cy="227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2A311AA-A3A2-7912-5F33-A7957BD8FD68}"/>
                  </a:ext>
                </a:extLst>
              </p14:cNvPr>
              <p14:cNvContentPartPr/>
              <p14:nvPr/>
            </p14:nvContentPartPr>
            <p14:xfrm>
              <a:off x="3370328" y="3305154"/>
              <a:ext cx="300960" cy="2174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2A311AA-A3A2-7912-5F33-A7957BD8FD6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62777" y="3297594"/>
                <a:ext cx="316062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0417C27-C1E2-AA6E-DC46-82CBF8FA7704}"/>
                  </a:ext>
                </a:extLst>
              </p14:cNvPr>
              <p14:cNvContentPartPr/>
              <p14:nvPr/>
            </p14:nvContentPartPr>
            <p14:xfrm>
              <a:off x="958328" y="3895554"/>
              <a:ext cx="1019520" cy="189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0417C27-C1E2-AA6E-DC46-82CBF8FA770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50768" y="3887980"/>
                <a:ext cx="1034640" cy="204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E6B618E-C51C-8234-0DCE-F14789473631}"/>
                  </a:ext>
                </a:extLst>
              </p14:cNvPr>
              <p14:cNvContentPartPr/>
              <p14:nvPr/>
            </p14:nvContentPartPr>
            <p14:xfrm>
              <a:off x="2211488" y="3778554"/>
              <a:ext cx="1184400" cy="3236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E6B618E-C51C-8234-0DCE-F1478947363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03928" y="3770986"/>
                <a:ext cx="1199520" cy="338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186D002-83FC-D091-8DEB-0F70A12DB979}"/>
                  </a:ext>
                </a:extLst>
              </p14:cNvPr>
              <p14:cNvContentPartPr/>
              <p14:nvPr/>
            </p14:nvContentPartPr>
            <p14:xfrm>
              <a:off x="2451248" y="4112994"/>
              <a:ext cx="496080" cy="181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186D002-83FC-D091-8DEB-0F70A12DB97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43688" y="4105434"/>
                <a:ext cx="5112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B52AC1B-701B-AD49-3548-EBCEC8CA6FD4}"/>
                  </a:ext>
                </a:extLst>
              </p14:cNvPr>
              <p14:cNvContentPartPr/>
              <p14:nvPr/>
            </p14:nvContentPartPr>
            <p14:xfrm>
              <a:off x="1827728" y="3812034"/>
              <a:ext cx="105480" cy="4780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B52AC1B-701B-AD49-3548-EBCEC8CA6FD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20168" y="3804474"/>
                <a:ext cx="12060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B7094EE-943F-AE59-5305-5125CC1B5BF7}"/>
                  </a:ext>
                </a:extLst>
              </p14:cNvPr>
              <p14:cNvContentPartPr/>
              <p14:nvPr/>
            </p14:nvContentPartPr>
            <p14:xfrm>
              <a:off x="2774168" y="4090674"/>
              <a:ext cx="111960" cy="275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B7094EE-943F-AE59-5305-5125CC1B5BF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66584" y="4083114"/>
                <a:ext cx="127129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47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B63A2-B340-4D61-31D4-0AABF2E1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43014-B868-E55A-161D-6758917F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半波损失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0F85D-41AF-CD95-B28B-345BC15D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92639"/>
            <a:ext cx="6591300" cy="482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7648C8-D645-30AC-C40A-63FC5DD9A636}"/>
                  </a:ext>
                </a:extLst>
              </p14:cNvPr>
              <p14:cNvContentPartPr/>
              <p14:nvPr/>
            </p14:nvContentPartPr>
            <p14:xfrm>
              <a:off x="730088" y="2497314"/>
              <a:ext cx="1203480" cy="384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7648C8-D645-30AC-C40A-63FC5DD9A6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648" y="2486874"/>
                <a:ext cx="12236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3776431-1ECF-6FCF-4097-9D25A5898769}"/>
                  </a:ext>
                </a:extLst>
              </p14:cNvPr>
              <p14:cNvContentPartPr/>
              <p14:nvPr/>
            </p14:nvContentPartPr>
            <p14:xfrm>
              <a:off x="863648" y="2307954"/>
              <a:ext cx="2551320" cy="557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3776431-1ECF-6FCF-4097-9D25A58987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209" y="2297507"/>
                <a:ext cx="2571477" cy="577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885364A-3F95-A7FF-96D0-4219D20BC3D9}"/>
                  </a:ext>
                </a:extLst>
              </p14:cNvPr>
              <p14:cNvContentPartPr/>
              <p14:nvPr/>
            </p14:nvContentPartPr>
            <p14:xfrm>
              <a:off x="4350608" y="1918794"/>
              <a:ext cx="718920" cy="306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885364A-3F95-A7FF-96D0-4219D20BC3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0168" y="1908342"/>
                <a:ext cx="739080" cy="326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C55E8B9-4946-1344-4605-2A3DBF90BB31}"/>
                  </a:ext>
                </a:extLst>
              </p14:cNvPr>
              <p14:cNvContentPartPr/>
              <p14:nvPr/>
            </p14:nvContentPartPr>
            <p14:xfrm>
              <a:off x="4192208" y="2483994"/>
              <a:ext cx="804960" cy="2865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C55E8B9-4946-1344-4605-2A3DBF90BB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1768" y="2473567"/>
                <a:ext cx="825120" cy="306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F1AEDE9-ABFF-2590-FAFB-2D2AD34EF83D}"/>
                  </a:ext>
                </a:extLst>
              </p14:cNvPr>
              <p14:cNvContentPartPr/>
              <p14:nvPr/>
            </p14:nvContentPartPr>
            <p14:xfrm>
              <a:off x="6227648" y="2124354"/>
              <a:ext cx="28080" cy="57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F1AEDE9-ABFF-2590-FAFB-2D2AD34EF8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17208" y="2114528"/>
                <a:ext cx="48240" cy="24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4D8AB26-EE6F-4D4F-4ADC-27E9B847E61E}"/>
                  </a:ext>
                </a:extLst>
              </p14:cNvPr>
              <p14:cNvContentPartPr/>
              <p14:nvPr/>
            </p14:nvContentPartPr>
            <p14:xfrm>
              <a:off x="5365088" y="1912674"/>
              <a:ext cx="645840" cy="2646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4D8AB26-EE6F-4D4F-4ADC-27E9B847E61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54648" y="1902234"/>
                <a:ext cx="6660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D22AA2A-8F4A-ED2D-F645-34D8BE412ACF}"/>
                  </a:ext>
                </a:extLst>
              </p14:cNvPr>
              <p14:cNvContentPartPr/>
              <p14:nvPr/>
            </p14:nvContentPartPr>
            <p14:xfrm>
              <a:off x="2629448" y="1882434"/>
              <a:ext cx="457200" cy="190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D22AA2A-8F4A-ED2D-F645-34D8BE412A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19008" y="1872014"/>
                <a:ext cx="477360" cy="210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1021EE8-B52B-7D3E-5CF9-B1EA91824744}"/>
                  </a:ext>
                </a:extLst>
              </p14:cNvPr>
              <p14:cNvContentPartPr/>
              <p14:nvPr/>
            </p14:nvContentPartPr>
            <p14:xfrm>
              <a:off x="980648" y="1879914"/>
              <a:ext cx="523800" cy="6400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1021EE8-B52B-7D3E-5CF9-B1EA918247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0215" y="1872358"/>
                <a:ext cx="541428" cy="657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11293CA-D868-7ED3-0010-70E9CC992F31}"/>
                  </a:ext>
                </a:extLst>
              </p14:cNvPr>
              <p14:cNvContentPartPr/>
              <p14:nvPr/>
            </p14:nvContentPartPr>
            <p14:xfrm>
              <a:off x="852488" y="2541954"/>
              <a:ext cx="1287000" cy="3344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11293CA-D868-7ED3-0010-70E9CC992F3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2048" y="2531514"/>
                <a:ext cx="13071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5EC2C86-18A5-84E3-BBF6-216BE593ADD5}"/>
                  </a:ext>
                </a:extLst>
              </p14:cNvPr>
              <p14:cNvContentPartPr/>
              <p14:nvPr/>
            </p14:nvContentPartPr>
            <p14:xfrm>
              <a:off x="393587" y="2186247"/>
              <a:ext cx="282600" cy="2109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5EC2C86-18A5-84E3-BBF6-216BE593AD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6027" y="2178687"/>
                <a:ext cx="297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8C55EC9-2DA0-8F86-A899-6C8DA8F53CB8}"/>
                  </a:ext>
                </a:extLst>
              </p14:cNvPr>
              <p14:cNvContentPartPr/>
              <p14:nvPr/>
            </p14:nvContentPartPr>
            <p14:xfrm>
              <a:off x="372707" y="2582247"/>
              <a:ext cx="267840" cy="1965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8C55EC9-2DA0-8F86-A899-6C8DA8F53CB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5147" y="2574687"/>
                <a:ext cx="2829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9AEB1A0-9419-5349-32D2-97A0ABD20FF8}"/>
                  </a:ext>
                </a:extLst>
              </p14:cNvPr>
              <p14:cNvContentPartPr/>
              <p14:nvPr/>
            </p14:nvContentPartPr>
            <p14:xfrm>
              <a:off x="1177307" y="1855047"/>
              <a:ext cx="188640" cy="4964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9AEB1A0-9419-5349-32D2-97A0ABD20FF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69733" y="1847487"/>
                <a:ext cx="203789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00F4561-A050-4296-B23C-70BE48BDF293}"/>
                  </a:ext>
                </a:extLst>
              </p14:cNvPr>
              <p14:cNvContentPartPr/>
              <p14:nvPr/>
            </p14:nvContentPartPr>
            <p14:xfrm>
              <a:off x="2468424" y="3257787"/>
              <a:ext cx="395640" cy="1526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00F4561-A050-4296-B23C-70BE48BDF2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60864" y="3250245"/>
                <a:ext cx="410760" cy="167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E522545-CEA3-6915-6255-E24850B4189F}"/>
                  </a:ext>
                </a:extLst>
              </p14:cNvPr>
              <p14:cNvContentPartPr/>
              <p14:nvPr/>
            </p14:nvContentPartPr>
            <p14:xfrm>
              <a:off x="2915904" y="3260667"/>
              <a:ext cx="136080" cy="1184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E522545-CEA3-6915-6255-E24850B418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08364" y="3253107"/>
                <a:ext cx="151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4A09ED6-D8C8-027F-ED41-0A1752931040}"/>
                  </a:ext>
                </a:extLst>
              </p14:cNvPr>
              <p14:cNvContentPartPr/>
              <p14:nvPr/>
            </p14:nvContentPartPr>
            <p14:xfrm>
              <a:off x="3156152" y="3288512"/>
              <a:ext cx="143280" cy="666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4A09ED6-D8C8-027F-ED41-0A175293104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48573" y="3280952"/>
                <a:ext cx="158438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F37AC8D-C707-DEA3-4FBF-C4DA6005C7C1}"/>
                  </a:ext>
                </a:extLst>
              </p14:cNvPr>
              <p14:cNvContentPartPr/>
              <p14:nvPr/>
            </p14:nvContentPartPr>
            <p14:xfrm>
              <a:off x="3504632" y="3274832"/>
              <a:ext cx="642960" cy="2300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F37AC8D-C707-DEA3-4FBF-C4DA6005C7C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97072" y="3267284"/>
                <a:ext cx="658080" cy="245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8CDD09C-5DDC-2F04-18E9-97094E9427C4}"/>
                  </a:ext>
                </a:extLst>
              </p14:cNvPr>
              <p14:cNvContentPartPr/>
              <p14:nvPr/>
            </p14:nvContentPartPr>
            <p14:xfrm>
              <a:off x="3786872" y="3117512"/>
              <a:ext cx="3960" cy="1173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8CDD09C-5DDC-2F04-18E9-97094E9427C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79312" y="3109929"/>
                <a:ext cx="19080" cy="132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10EDE62-345F-404B-00A1-B8AF75B2D9FD}"/>
                  </a:ext>
                </a:extLst>
              </p14:cNvPr>
              <p14:cNvContentPartPr/>
              <p14:nvPr/>
            </p14:nvContentPartPr>
            <p14:xfrm>
              <a:off x="4239752" y="3208592"/>
              <a:ext cx="122040" cy="1537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10EDE62-345F-404B-00A1-B8AF75B2D9F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32214" y="3201032"/>
                <a:ext cx="137116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62021AD-A723-B143-44EF-639DC2C29A7F}"/>
                  </a:ext>
                </a:extLst>
              </p14:cNvPr>
              <p14:cNvContentPartPr/>
              <p14:nvPr/>
            </p14:nvContentPartPr>
            <p14:xfrm>
              <a:off x="1874192" y="3967832"/>
              <a:ext cx="279360" cy="1328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62021AD-A723-B143-44EF-639DC2C29A7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66632" y="3960272"/>
                <a:ext cx="2944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0214069-ABA1-4C75-268E-5E3C2DF67112}"/>
                  </a:ext>
                </a:extLst>
              </p14:cNvPr>
              <p14:cNvContentPartPr/>
              <p14:nvPr/>
            </p14:nvContentPartPr>
            <p14:xfrm>
              <a:off x="2452352" y="3981872"/>
              <a:ext cx="293040" cy="1256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0214069-ABA1-4C75-268E-5E3C2DF6711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44792" y="3974312"/>
                <a:ext cx="3081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A6C2E52-CA38-4BF2-C565-57E9979939D3}"/>
                  </a:ext>
                </a:extLst>
              </p14:cNvPr>
              <p14:cNvContentPartPr/>
              <p14:nvPr/>
            </p14:nvContentPartPr>
            <p14:xfrm>
              <a:off x="2919272" y="3825632"/>
              <a:ext cx="662040" cy="4147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A6C2E52-CA38-4BF2-C565-57E9979939D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11708" y="3818072"/>
                <a:ext cx="677168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15D356E-AADB-53E0-6BD0-BC667A82E7AC}"/>
                  </a:ext>
                </a:extLst>
              </p14:cNvPr>
              <p14:cNvContentPartPr/>
              <p14:nvPr/>
            </p14:nvContentPartPr>
            <p14:xfrm>
              <a:off x="3866792" y="4177352"/>
              <a:ext cx="19440" cy="244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15D356E-AADB-53E0-6BD0-BC667A82E7A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59232" y="4169679"/>
                <a:ext cx="34560" cy="39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7FAF031-3943-155D-B9D1-B8ACD0D04FC6}"/>
                  </a:ext>
                </a:extLst>
              </p14:cNvPr>
              <p14:cNvContentPartPr/>
              <p14:nvPr/>
            </p14:nvContentPartPr>
            <p14:xfrm>
              <a:off x="3122312" y="3745352"/>
              <a:ext cx="117720" cy="2055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7FAF031-3943-155D-B9D1-B8ACD0D04FC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14775" y="3737792"/>
                <a:ext cx="132794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316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t"/>
      <a:lstStyle>
        <a:defPPr algn="l">
          <a:defRPr kumimoji="1" sz="2400" b="1" dirty="0" smtClean="0">
            <a:latin typeface="FangSong" panose="02010609060101010101" pitchFamily="49" charset="-122"/>
            <a:ea typeface="FangSong" panose="02010609060101010101" pitchFamily="49" charset="-122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kumimoji="1"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33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光的干涉</vt:lpstr>
      <vt:lpstr>总体思路. 光程(差)</vt:lpstr>
      <vt:lpstr>双缝干涉实验</vt:lpstr>
      <vt:lpstr>薄膜干涉</vt:lpstr>
      <vt:lpstr>光程(差)</vt:lpstr>
      <vt:lpstr>双缝干涉</vt:lpstr>
      <vt:lpstr>劈尖干涉</vt:lpstr>
      <vt:lpstr>半波损失</vt:lpstr>
      <vt:lpstr>光的衍射</vt:lpstr>
      <vt:lpstr>单缝夫琅禾费衍射</vt:lpstr>
      <vt:lpstr>光栅衍射</vt:lpstr>
      <vt:lpstr>光栅衍射</vt:lpstr>
      <vt:lpstr>光栅衍射级数判断</vt:lpstr>
      <vt:lpstr>光栅衍射公式</vt:lpstr>
      <vt:lpstr>光栅衍射综合</vt:lpstr>
      <vt:lpstr>光的偏振</vt:lpstr>
      <vt:lpstr>光的偏振的性质</vt:lpstr>
      <vt:lpstr>布儒斯特定律</vt:lpstr>
      <vt:lpstr>量子论</vt:lpstr>
      <vt:lpstr>早期量子论</vt:lpstr>
      <vt:lpstr>德布罗意波</vt:lpstr>
      <vt:lpstr>物质波和光波的对比</vt:lpstr>
      <vt:lpstr>波函数, 原子中的电子</vt:lpstr>
      <vt:lpstr>与电容器结合</vt:lpstr>
      <vt:lpstr>初等原子量子论</vt:lpstr>
      <vt:lpstr>原子的角动量</vt:lpstr>
      <vt:lpstr>不确定性关系</vt:lpstr>
      <vt:lpstr>考虑相对论的情况</vt:lpstr>
      <vt:lpstr>考虑相对论的情况</vt:lpstr>
      <vt:lpstr>不确定量</vt:lpstr>
      <vt:lpstr>波函数的意义</vt:lpstr>
      <vt:lpstr>量子力学概念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revision>1</cp:revision>
  <dcterms:created xsi:type="dcterms:W3CDTF">2023-05-28T12:52:33Z</dcterms:created>
  <dcterms:modified xsi:type="dcterms:W3CDTF">2023-11-29T12:56:17Z</dcterms:modified>
</cp:coreProperties>
</file>